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196269"/>
              </p:ext>
            </p:extLst>
          </p:nvPr>
        </p:nvGraphicFramePr>
        <p:xfrm>
          <a:off x="1210615" y="2163651"/>
          <a:ext cx="7852422" cy="198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7474"/>
                <a:gridCol w="2617474"/>
                <a:gridCol w="2617474"/>
              </a:tblGrid>
              <a:tr h="496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...</a:t>
                      </a:r>
                      <a:endParaRPr lang="en-US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6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cellMerge</a:t>
                      </a:r>
                      <a:r>
                        <a:rPr lang="en-US" sz="1100" dirty="0" smtClean="0">
                          <a:effectLst/>
                        </a:rPr>
                        <a:t> // Optional Comment&gt;&gt;&lt;&lt;[ </a:t>
                      </a:r>
                      <a:r>
                        <a:rPr lang="en-US" sz="1100" dirty="0" err="1" smtClean="0">
                          <a:effectLst/>
                        </a:rPr>
                        <a:t>manager.getName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en-US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6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cellMerge</a:t>
                      </a:r>
                      <a:r>
                        <a:rPr lang="en-US" sz="1100" dirty="0" smtClean="0">
                          <a:effectLst/>
                        </a:rPr>
                        <a:t> &gt;&gt;&lt;&lt;[ </a:t>
                      </a:r>
                      <a:r>
                        <a:rPr lang="en-US" sz="1100" smtClean="0">
                          <a:effectLst/>
                        </a:rPr>
                        <a:t>manager.getAge()]&gt;&gt;</a:t>
                      </a:r>
                      <a:endParaRPr lang="en-US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...</a:t>
                      </a:r>
                      <a:endParaRPr lang="en-US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6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</a:t>
                      </a:r>
                      <a:endParaRPr lang="en-US" sz="1100" b="1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...</a:t>
                      </a:r>
                      <a:endParaRPr lang="en-US" sz="1100" b="1" dirty="0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Umar</cp:lastModifiedBy>
  <cp:revision>14</cp:revision>
  <dcterms:created xsi:type="dcterms:W3CDTF">2015-10-26T13:48:12Z</dcterms:created>
  <dcterms:modified xsi:type="dcterms:W3CDTF">2019-02-04T13:00:22Z</dcterms:modified>
</cp:coreProperties>
</file>