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54" d="100"/>
          <a:sy n="54" d="100"/>
        </p:scale>
        <p:origin x="8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74B3-AFDA-E3A4-F88D-35FC30C96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4CA94-BF51-DE89-7324-151D6BAED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5E381-8BD7-555A-452E-FD765ABA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B769-E778-4AFF-A9C4-1EB9FE509BFF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4A78-2329-38F4-DAE9-BD4B2DA1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268-A972-D900-56EC-5592AB01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A85-FB4D-43A3-9440-A89314545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39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7416-F1CC-90ED-3796-272ADE27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20AA9-68C7-6005-475A-ED966616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F81E-FE21-71F0-3706-9AD633B9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B769-E778-4AFF-A9C4-1EB9FE509BFF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5AB3-D8A5-D737-C352-681992D9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10138-A4E7-9A6C-F78D-AB7F512D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A85-FB4D-43A3-9440-A89314545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6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C4906-9263-F566-D679-191602EF6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A725B-EC6F-FB67-929F-8643F9FFC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A9D3-BD52-FAD1-A505-2D4EDECF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B769-E778-4AFF-A9C4-1EB9FE509BFF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5479-BEC9-AAF1-4F0B-28588359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4CB5-8E06-CBE7-845E-A39D5B8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A85-FB4D-43A3-9440-A89314545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11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9E21-1F03-14F3-748A-AD80E118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F06B-2FD6-5182-2684-0A132ECB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CA52-1B35-BF81-E146-4EF956B4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B769-E778-4AFF-A9C4-1EB9FE509BFF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5A128-B2D3-9C80-6523-1A0D73DF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3E03-96DF-F259-8C9C-A9538A4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A85-FB4D-43A3-9440-A89314545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0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3012-74D2-902C-DC03-CF1490F2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CFCAF-628C-58F2-6FCE-CA235F379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331E7-1CA8-7206-9791-3A01A314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B769-E778-4AFF-A9C4-1EB9FE509BFF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0737-05D1-845E-6D39-88DD3D36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EC6E-2FCC-1645-98D7-DC89E5B9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A85-FB4D-43A3-9440-A89314545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C962-2FCF-F438-6229-AA050D87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0241-B230-09CD-28EE-0E1A661EA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AB4FF-3B92-BF92-4009-651E1BE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E014-B855-9E5D-174B-ACA63083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B769-E778-4AFF-A9C4-1EB9FE509BFF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4519E-BDBC-080C-602C-8282E711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AFA97-6940-CB61-EB78-D6201400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A85-FB4D-43A3-9440-A89314545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0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538B-745C-984E-425E-A34F2E30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843B-A576-CB40-95BD-7EB61DB8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AE645-1847-3607-CCFC-81F19DDB7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29D4D-FC0D-DA38-D694-056AB6AED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95BCD-DE08-3429-6930-45BBC8109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5255D-D0DB-6445-34E6-289DF3EF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B769-E778-4AFF-A9C4-1EB9FE509BFF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384E3-FB10-F8AD-D952-2F10EE94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AC94-06AD-331D-79E8-DBC961CF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A85-FB4D-43A3-9440-A89314545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4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1A05-1B05-5308-CE9F-6CDCD5BE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3AE2A-3DD9-F4DC-0417-C98920B0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B769-E778-4AFF-A9C4-1EB9FE509BFF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BC200-ECFA-C6A7-E6AC-C972BC06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05A5E-9CF3-D5FD-4E78-D737785B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A85-FB4D-43A3-9440-A89314545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4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C2803-788B-49CF-C3D4-1476830D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B769-E778-4AFF-A9C4-1EB9FE509BFF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BF113-DF55-0E12-3548-023C9255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E644E-35DD-D0B9-2500-317F53FB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A85-FB4D-43A3-9440-A89314545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60D1-32D7-C521-95D4-4C4A5927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DED9-68E9-1913-CB5B-8641991B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9CFE7-D917-7A24-B34C-A7D39FD7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96D8-4146-65B8-F70B-6B660552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B769-E778-4AFF-A9C4-1EB9FE509BFF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5E982-DED3-093A-E8C0-C039D9FB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F8A0-9A73-25D8-1E79-7DD84D0F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A85-FB4D-43A3-9440-A89314545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8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BD0-F475-8354-6FA2-10009BAC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CD21D-02F9-DF9B-8919-E599E84FF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1028-58DB-58FA-E5B6-F58787CD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C6B1D-8BFD-C127-5DDE-A5B4F267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B769-E778-4AFF-A9C4-1EB9FE509BFF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D7008-49F2-1CF3-2478-2F127FCC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98DE8-36DB-E532-5BF8-2B44EEA4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A85-FB4D-43A3-9440-A89314545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1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A82B3-5124-4CEB-EBCD-727E1628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4957-0ED7-3937-FCAC-15F163024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F1B19-BDB6-F782-1F94-AE89F700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B769-E778-4AFF-A9C4-1EB9FE509BFF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7480-57BE-4BD6-4145-4D8C34E8A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F9C1-020B-4AB4-F3AB-44133459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EA85-FB4D-43A3-9440-A89314545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7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A39B-9EB7-B872-DF7F-7CCF98F32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20863"/>
          </a:xfrm>
        </p:spPr>
        <p:txBody>
          <a:bodyPr/>
          <a:lstStyle/>
          <a:p>
            <a:r>
              <a:rPr lang="en-US" dirty="0"/>
              <a:t>Medical Article</a:t>
            </a:r>
            <a:br>
              <a:rPr lang="en-US" dirty="0"/>
            </a:br>
            <a:r>
              <a:rPr lang="en-US" dirty="0"/>
              <a:t> Extracting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B6FE1-6838-E16F-5B22-171AC8EF4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D0F7F-DBF9-4220-1E77-94E5FA53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72" y="3255962"/>
            <a:ext cx="7266055" cy="20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3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6176-34D9-AE58-BD4A-887E3F32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C7337-8372-C25B-F429-B640CF2A1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178" y="1956128"/>
            <a:ext cx="5017643" cy="4090332"/>
          </a:xfrm>
        </p:spPr>
      </p:pic>
    </p:spTree>
    <p:extLst>
      <p:ext uri="{BB962C8B-B14F-4D97-AF65-F5344CB8AC3E}">
        <p14:creationId xmlns:p14="http://schemas.microsoft.com/office/powerpoint/2010/main" val="173468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289F-7238-1A0C-C116-249A9763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7C587-3E3B-5D49-33C4-95F7C0706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233" y="2235591"/>
            <a:ext cx="4979534" cy="3531405"/>
          </a:xfrm>
        </p:spPr>
      </p:pic>
    </p:spTree>
    <p:extLst>
      <p:ext uri="{BB962C8B-B14F-4D97-AF65-F5344CB8AC3E}">
        <p14:creationId xmlns:p14="http://schemas.microsoft.com/office/powerpoint/2010/main" val="103523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A709-8AE0-BF82-F4C0-D26D7129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Cluster -</a:t>
            </a:r>
            <a:r>
              <a:rPr lang="en-US" dirty="0" err="1"/>
              <a:t>wordcloud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89033-C950-4298-098D-8FEDE8127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674" y="1825625"/>
            <a:ext cx="6856652" cy="4351338"/>
          </a:xfrm>
        </p:spPr>
      </p:pic>
    </p:spTree>
    <p:extLst>
      <p:ext uri="{BB962C8B-B14F-4D97-AF65-F5344CB8AC3E}">
        <p14:creationId xmlns:p14="http://schemas.microsoft.com/office/powerpoint/2010/main" val="279920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1157-20AF-20DC-A94B-E4DDEEF7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Cluster- </a:t>
            </a:r>
            <a:r>
              <a:rPr lang="en-US" dirty="0" err="1"/>
              <a:t>wordcloud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7E542-7F42-DF06-920C-78C934309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405" y="1825625"/>
            <a:ext cx="6567190" cy="4351338"/>
          </a:xfrm>
        </p:spPr>
      </p:pic>
    </p:spTree>
    <p:extLst>
      <p:ext uri="{BB962C8B-B14F-4D97-AF65-F5344CB8AC3E}">
        <p14:creationId xmlns:p14="http://schemas.microsoft.com/office/powerpoint/2010/main" val="11815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B70E-0D53-D56A-6064-BA3E3201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cluster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E9694-ADCB-5420-440D-7B5B05F3C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405" y="1825625"/>
            <a:ext cx="6567190" cy="4351338"/>
          </a:xfrm>
        </p:spPr>
      </p:pic>
    </p:spTree>
    <p:extLst>
      <p:ext uri="{BB962C8B-B14F-4D97-AF65-F5344CB8AC3E}">
        <p14:creationId xmlns:p14="http://schemas.microsoft.com/office/powerpoint/2010/main" val="396859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4D0D-BB44-6E88-6A34-5BD56D5D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cluster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D98DC-F72E-F1F1-CA47-64C71816A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405" y="1825625"/>
            <a:ext cx="6567190" cy="4351338"/>
          </a:xfrm>
        </p:spPr>
      </p:pic>
    </p:spTree>
    <p:extLst>
      <p:ext uri="{BB962C8B-B14F-4D97-AF65-F5344CB8AC3E}">
        <p14:creationId xmlns:p14="http://schemas.microsoft.com/office/powerpoint/2010/main" val="114927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139C-11B7-E4BA-9375-D0D6405E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cluster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EE405-8A47-A177-C376-94BCC7889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405" y="1825625"/>
            <a:ext cx="6567190" cy="4351338"/>
          </a:xfrm>
        </p:spPr>
      </p:pic>
    </p:spTree>
    <p:extLst>
      <p:ext uri="{BB962C8B-B14F-4D97-AF65-F5344CB8AC3E}">
        <p14:creationId xmlns:p14="http://schemas.microsoft.com/office/powerpoint/2010/main" val="393288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1207-F58C-2716-230F-613E2BC9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cluster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17E8F-210E-325C-EFD7-A9566E56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405" y="1825625"/>
            <a:ext cx="6567190" cy="4351338"/>
          </a:xfrm>
        </p:spPr>
      </p:pic>
    </p:spTree>
    <p:extLst>
      <p:ext uri="{BB962C8B-B14F-4D97-AF65-F5344CB8AC3E}">
        <p14:creationId xmlns:p14="http://schemas.microsoft.com/office/powerpoint/2010/main" val="40195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Medical Article  Extracting</vt:lpstr>
      <vt:lpstr>Word Counts</vt:lpstr>
      <vt:lpstr>Elbow Method</vt:lpstr>
      <vt:lpstr> Cluster -wordcloud</vt:lpstr>
      <vt:lpstr>First Cluster- wordcloud</vt:lpstr>
      <vt:lpstr>Second cluster </vt:lpstr>
      <vt:lpstr>Third cluster</vt:lpstr>
      <vt:lpstr>Fourth cluster</vt:lpstr>
      <vt:lpstr>Fifth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atishkumar gangnar23</dc:creator>
  <cp:lastModifiedBy>atishkumar gangnar23</cp:lastModifiedBy>
  <cp:revision>2</cp:revision>
  <dcterms:created xsi:type="dcterms:W3CDTF">2023-08-12T04:28:04Z</dcterms:created>
  <dcterms:modified xsi:type="dcterms:W3CDTF">2023-08-12T06:59:29Z</dcterms:modified>
</cp:coreProperties>
</file>