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iGGwTPmP6TvWZfThpRl+LROLna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3DCCD3-3CED-4986-BF20-FFBA23E79372}">
  <a:tblStyle styleId="{7C3DCCD3-3CED-4986-BF20-FFBA23E7937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ennych418/FPGA_AudioVisualizer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inyurl.com/yp55yzyt" TargetMode="External"/><Relationship Id="rId4" Type="http://schemas.openxmlformats.org/officeDocument/2006/relationships/hyperlink" Target="https://tinyurl.com/34fw5etn" TargetMode="External"/><Relationship Id="rId5" Type="http://schemas.openxmlformats.org/officeDocument/2006/relationships/hyperlink" Target="https://www.adafruit.com/product/1770" TargetMode="External"/><Relationship Id="rId6" Type="http://schemas.openxmlformats.org/officeDocument/2006/relationships/hyperlink" Target="https://tinyurl.com/3catkc8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m/" TargetMode="External"/><Relationship Id="rId4" Type="http://schemas.openxmlformats.org/officeDocument/2006/relationships/hyperlink" Target="https://www.adafruit.com/" TargetMode="External"/><Relationship Id="rId5" Type="http://schemas.openxmlformats.org/officeDocument/2006/relationships/hyperlink" Target="https://www.sparkfun.com/" TargetMode="External"/><Relationship Id="rId6" Type="http://schemas.openxmlformats.org/officeDocument/2006/relationships/hyperlink" Target="https://www.digikey.com/" TargetMode="External"/><Relationship Id="rId7" Type="http://schemas.openxmlformats.org/officeDocument/2006/relationships/hyperlink" Target="https://www.mous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523775" y="1909350"/>
            <a:ext cx="115794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4800"/>
              <a:t>EDES 301</a:t>
            </a:r>
            <a:br>
              <a:rPr lang="en-US" sz="4800"/>
            </a:br>
            <a:br>
              <a:rPr lang="en-US" sz="4800"/>
            </a:br>
            <a:r>
              <a:rPr lang="en-US" sz="4800"/>
              <a:t>Audio Spectrum Visualizer </a:t>
            </a:r>
            <a:r>
              <a:rPr lang="en-US" sz="4800"/>
              <a:t>Proposal</a:t>
            </a:r>
            <a:endParaRPr sz="4800"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&lt;Sunday, October 5th&gt;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&lt;Atishay Lalgudi&gt;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is being proposed?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https://github.com/kennych418/FPGA_AudioVisualizer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improvements / additions over existing project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Unlike prior FPGA-only spectrum visualizer projects (such as the DE10-Lite I²S microphone design), this project integrates a PocketBeagle single-board computer with the FPGA to form a complete embedded system. The FPGA performs real-time FFT computation, while the PocketBeagle manages configuration, data transfer, and visualization through a Python-based OLED or web dashboard interface. This adds runtime control, data logging, and network accessibility. The result is an open-source platform demonstrating full hardware/software co-design rather than a fixed-function FPGA display.</a:t>
            </a:r>
            <a:endParaRPr sz="2000"/>
          </a:p>
        </p:txBody>
      </p:sp>
      <p:sp>
        <p:nvSpPr>
          <p:cNvPr id="400" name="Google Shape;400;p2"/>
          <p:cNvSpPr txBox="1"/>
          <p:nvPr/>
        </p:nvSpPr>
        <p:spPr>
          <a:xfrm>
            <a:off x="4270864" y="4076700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2" title="Screenshot 2025-10-06 at 4.01.10 AM.png"/>
          <p:cNvPicPr preferRelativeResize="0"/>
          <p:nvPr/>
        </p:nvPicPr>
        <p:blipFill rotWithShape="1">
          <a:blip r:embed="rId4">
            <a:alphaModFix/>
          </a:blip>
          <a:srcRect b="0" l="2037" r="0" t="12111"/>
          <a:stretch/>
        </p:blipFill>
        <p:spPr>
          <a:xfrm>
            <a:off x="6793800" y="363225"/>
            <a:ext cx="2527073" cy="126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" title="Screenshot 2025-10-06 at 4.01.31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9572" y="290600"/>
            <a:ext cx="2318526" cy="264562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"/>
          <p:cNvSpPr txBox="1"/>
          <p:nvPr/>
        </p:nvSpPr>
        <p:spPr>
          <a:xfrm>
            <a:off x="610250" y="5317850"/>
            <a:ext cx="369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Also I </a:t>
            </a:r>
            <a:r>
              <a:rPr lang="en-US" sz="2000">
                <a:solidFill>
                  <a:schemeClr val="dk1"/>
                </a:solidFill>
              </a:rPr>
              <a:t>want FPGA experience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and like audio stuff :)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9" name="Google Shape;409;p3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Create a System Block Diagram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Label interfaces (I2C, SPI, GPIO, etc.; You do not need to know all of the connections)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Components (part numbers if possible)</a:t>
            </a:r>
            <a:endParaRPr/>
          </a:p>
        </p:txBody>
      </p:sp>
      <p:pic>
        <p:nvPicPr>
          <p:cNvPr id="410" name="Google Shape;410;p3" title="Lock In-17.jpg"/>
          <p:cNvPicPr preferRelativeResize="0"/>
          <p:nvPr/>
        </p:nvPicPr>
        <p:blipFill rotWithShape="1">
          <a:blip r:embed="rId3">
            <a:alphaModFix/>
          </a:blip>
          <a:srcRect b="23471" l="0" r="0" t="0"/>
          <a:stretch/>
        </p:blipFill>
        <p:spPr>
          <a:xfrm>
            <a:off x="5419575" y="2121475"/>
            <a:ext cx="4315327" cy="426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16" name="Google Shape;416;p4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Create a Power Block Diagram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Label voltages / currents of components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17" name="Google Shape;417;p4" title="Lock In-16.jpg"/>
          <p:cNvPicPr preferRelativeResize="0"/>
          <p:nvPr/>
        </p:nvPicPr>
        <p:blipFill rotWithShape="1">
          <a:blip r:embed="rId3">
            <a:alphaModFix/>
          </a:blip>
          <a:srcRect b="36440" l="0" r="0" t="3811"/>
          <a:stretch/>
        </p:blipFill>
        <p:spPr>
          <a:xfrm>
            <a:off x="1953750" y="2125875"/>
            <a:ext cx="5304250" cy="409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23" name="Google Shape;423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{7C3DCCD3-3CED-4986-BF20-FFBA23E79372}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EDES301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Digilent Basys 3 Artix-7 FPGA Trainer Board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Amazon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$165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Adafruit I2S MEMS Microphone Breakout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Adafruit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SPI Screen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Adafruit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TXS0108E High Speed Full Duplex Logic Level Converter 8 Channel SPI 8 Way 3.3V 5V IIC 8-Bit Bi-Directional Converter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Amazon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PocketBeagle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OEDK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OEDK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$205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 Selection (Remove slide for submission)</a:t>
            </a:r>
            <a:endParaRPr/>
          </a:p>
        </p:txBody>
      </p:sp>
      <p:sp>
        <p:nvSpPr>
          <p:cNvPr id="429" name="Google Shape;429;p6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All components must be from either: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Amazon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Adafruit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Sparkfun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Digi-Key</a:t>
            </a:r>
            <a:r>
              <a:rPr lang="en-US"/>
              <a:t>, or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Mouser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Select no more than two (2) components that are not on approved component spreadsheet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See Canvas 🡪 Files 🡪 assignments 🡪 EDES301_project_01_parts_list.xlsx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there is a cheaper part that you would like to use, we can discuss in the project meeting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All components needed for the project should be listed on Slide 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All components should have links to the website where they can be purchased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Please trim URLs for links to Amazon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EDES301 will supplement $25 to $35 dollars for components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Please indicate what components need to be purchased by EDES301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30" name="Google Shape;430;p6"/>
          <p:cNvSpPr txBox="1"/>
          <p:nvPr/>
        </p:nvSpPr>
        <p:spPr>
          <a:xfrm>
            <a:off x="2590800" y="6286500"/>
            <a:ext cx="7083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have a special request, we can discuss in the project meeting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