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9" r:id="rId10"/>
    <p:sldId id="264" r:id="rId11"/>
    <p:sldId id="278" r:id="rId12"/>
    <p:sldId id="273" r:id="rId13"/>
    <p:sldId id="274" r:id="rId14"/>
    <p:sldId id="263" r:id="rId15"/>
    <p:sldId id="268" r:id="rId16"/>
    <p:sldId id="269" r:id="rId17"/>
    <p:sldId id="275" r:id="rId18"/>
    <p:sldId id="270" r:id="rId19"/>
    <p:sldId id="276" r:id="rId20"/>
    <p:sldId id="277" r:id="rId21"/>
    <p:sldId id="27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5"/>
    <p:restoredTop sz="94574"/>
  </p:normalViewPr>
  <p:slideViewPr>
    <p:cSldViewPr snapToGrid="0">
      <p:cViewPr varScale="1">
        <p:scale>
          <a:sx n="123" d="100"/>
          <a:sy n="123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E8180-167D-48EA-A3F2-E1AC20C1B0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CD7D7D-4FBB-488D-B9A8-D7C46841E61A}">
      <dgm:prSet/>
      <dgm:spPr/>
      <dgm:t>
        <a:bodyPr/>
        <a:lstStyle/>
        <a:p>
          <a:r>
            <a:rPr lang="en-IN"/>
            <a:t>Crypto markets are volatile and difficult to forecast.</a:t>
          </a:r>
          <a:endParaRPr lang="en-US"/>
        </a:p>
      </dgm:t>
    </dgm:pt>
    <dgm:pt modelId="{950F40FE-1F51-43DA-BD4C-E494D685D52F}" type="parTrans" cxnId="{63D85EC5-08A4-4F79-BC8C-42A743A8B3E9}">
      <dgm:prSet/>
      <dgm:spPr/>
      <dgm:t>
        <a:bodyPr/>
        <a:lstStyle/>
        <a:p>
          <a:endParaRPr lang="en-US"/>
        </a:p>
      </dgm:t>
    </dgm:pt>
    <dgm:pt modelId="{A557BE03-0BDF-4DCA-9AC7-86ECA328CEC0}" type="sibTrans" cxnId="{63D85EC5-08A4-4F79-BC8C-42A743A8B3E9}">
      <dgm:prSet/>
      <dgm:spPr/>
      <dgm:t>
        <a:bodyPr/>
        <a:lstStyle/>
        <a:p>
          <a:endParaRPr lang="en-US"/>
        </a:p>
      </dgm:t>
    </dgm:pt>
    <dgm:pt modelId="{01F6858A-F739-4D0F-AFDE-54C9E940FB1E}">
      <dgm:prSet/>
      <dgm:spPr/>
      <dgm:t>
        <a:bodyPr/>
        <a:lstStyle/>
        <a:p>
          <a:r>
            <a:rPr lang="en-IN"/>
            <a:t>Traditional models fail to capture non-linear patterns.</a:t>
          </a:r>
          <a:endParaRPr lang="en-US"/>
        </a:p>
      </dgm:t>
    </dgm:pt>
    <dgm:pt modelId="{49820B3E-CD8E-48FB-BC1A-FC28A2DB8FBF}" type="parTrans" cxnId="{C28EAA8A-484E-48CD-A04A-E1FAAE9E1B0B}">
      <dgm:prSet/>
      <dgm:spPr/>
      <dgm:t>
        <a:bodyPr/>
        <a:lstStyle/>
        <a:p>
          <a:endParaRPr lang="en-US"/>
        </a:p>
      </dgm:t>
    </dgm:pt>
    <dgm:pt modelId="{E26D530B-4541-4DA8-86D9-0C7701076639}" type="sibTrans" cxnId="{C28EAA8A-484E-48CD-A04A-E1FAAE9E1B0B}">
      <dgm:prSet/>
      <dgm:spPr/>
      <dgm:t>
        <a:bodyPr/>
        <a:lstStyle/>
        <a:p>
          <a:endParaRPr lang="en-US"/>
        </a:p>
      </dgm:t>
    </dgm:pt>
    <dgm:pt modelId="{5A224521-EBDC-45A0-A4E9-579943986221}">
      <dgm:prSet/>
      <dgm:spPr/>
      <dgm:t>
        <a:bodyPr/>
        <a:lstStyle/>
        <a:p>
          <a:r>
            <a:rPr lang="en-IN"/>
            <a:t>Deep learning models can better learn complex trends.</a:t>
          </a:r>
          <a:endParaRPr lang="en-US"/>
        </a:p>
      </dgm:t>
    </dgm:pt>
    <dgm:pt modelId="{58DFB8CA-6EE7-4BE3-86C4-BFF78F79E439}" type="parTrans" cxnId="{BB0948CB-28A5-4CA5-B451-CB85CF48CDA2}">
      <dgm:prSet/>
      <dgm:spPr/>
      <dgm:t>
        <a:bodyPr/>
        <a:lstStyle/>
        <a:p>
          <a:endParaRPr lang="en-US"/>
        </a:p>
      </dgm:t>
    </dgm:pt>
    <dgm:pt modelId="{B2C9A165-A393-4BC5-982F-4051750FC9DE}" type="sibTrans" cxnId="{BB0948CB-28A5-4CA5-B451-CB85CF48CDA2}">
      <dgm:prSet/>
      <dgm:spPr/>
      <dgm:t>
        <a:bodyPr/>
        <a:lstStyle/>
        <a:p>
          <a:endParaRPr lang="en-US"/>
        </a:p>
      </dgm:t>
    </dgm:pt>
    <dgm:pt modelId="{FFA6D10C-0226-42C6-8F83-178BB98E572D}">
      <dgm:prSet/>
      <dgm:spPr/>
      <dgm:t>
        <a:bodyPr/>
        <a:lstStyle/>
        <a:p>
          <a:r>
            <a:rPr lang="en-IN"/>
            <a:t>Goal: Forecast Bitcoin using N-BEATS and TFT architectures.</a:t>
          </a:r>
          <a:endParaRPr lang="en-US"/>
        </a:p>
      </dgm:t>
    </dgm:pt>
    <dgm:pt modelId="{5DADBB1C-4CE6-44F0-AF68-7ABD130A102C}" type="parTrans" cxnId="{8F515625-F0E0-4CD9-9AED-7FA455A5D8C1}">
      <dgm:prSet/>
      <dgm:spPr/>
      <dgm:t>
        <a:bodyPr/>
        <a:lstStyle/>
        <a:p>
          <a:endParaRPr lang="en-US"/>
        </a:p>
      </dgm:t>
    </dgm:pt>
    <dgm:pt modelId="{CCA4CEB5-8BE2-48A8-84DB-15CC79929C98}" type="sibTrans" cxnId="{8F515625-F0E0-4CD9-9AED-7FA455A5D8C1}">
      <dgm:prSet/>
      <dgm:spPr/>
      <dgm:t>
        <a:bodyPr/>
        <a:lstStyle/>
        <a:p>
          <a:endParaRPr lang="en-US"/>
        </a:p>
      </dgm:t>
    </dgm:pt>
    <dgm:pt modelId="{CD207CAD-A592-4EBC-9F5D-49EC795D5757}" type="pres">
      <dgm:prSet presAssocID="{C94E8180-167D-48EA-A3F2-E1AC20C1B0EF}" presName="root" presStyleCnt="0">
        <dgm:presLayoutVars>
          <dgm:dir/>
          <dgm:resizeHandles val="exact"/>
        </dgm:presLayoutVars>
      </dgm:prSet>
      <dgm:spPr/>
    </dgm:pt>
    <dgm:pt modelId="{14500F82-0295-4FD3-B699-0EE86701685E}" type="pres">
      <dgm:prSet presAssocID="{2DCD7D7D-4FBB-488D-B9A8-D7C46841E61A}" presName="compNode" presStyleCnt="0"/>
      <dgm:spPr/>
    </dgm:pt>
    <dgm:pt modelId="{894C9F66-C532-45F5-BCD6-61CD107AF0AF}" type="pres">
      <dgm:prSet presAssocID="{2DCD7D7D-4FBB-488D-B9A8-D7C46841E61A}" presName="bgRect" presStyleLbl="bgShp" presStyleIdx="0" presStyleCnt="4"/>
      <dgm:spPr/>
    </dgm:pt>
    <dgm:pt modelId="{2DF36180-47FC-44C4-83A1-3E75899DA9AB}" type="pres">
      <dgm:prSet presAssocID="{2DCD7D7D-4FBB-488D-B9A8-D7C46841E6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E310B887-99AD-4F92-99C9-081E85D2C44E}" type="pres">
      <dgm:prSet presAssocID="{2DCD7D7D-4FBB-488D-B9A8-D7C46841E61A}" presName="spaceRect" presStyleCnt="0"/>
      <dgm:spPr/>
    </dgm:pt>
    <dgm:pt modelId="{8B5AA145-1CBE-46A4-BF6C-7FEA5EE5E2CB}" type="pres">
      <dgm:prSet presAssocID="{2DCD7D7D-4FBB-488D-B9A8-D7C46841E61A}" presName="parTx" presStyleLbl="revTx" presStyleIdx="0" presStyleCnt="4">
        <dgm:presLayoutVars>
          <dgm:chMax val="0"/>
          <dgm:chPref val="0"/>
        </dgm:presLayoutVars>
      </dgm:prSet>
      <dgm:spPr/>
    </dgm:pt>
    <dgm:pt modelId="{A995BD51-B33A-4308-9CC2-627552F940CE}" type="pres">
      <dgm:prSet presAssocID="{A557BE03-0BDF-4DCA-9AC7-86ECA328CEC0}" presName="sibTrans" presStyleCnt="0"/>
      <dgm:spPr/>
    </dgm:pt>
    <dgm:pt modelId="{96422268-C218-4BE8-B478-EEAE93E5D5D0}" type="pres">
      <dgm:prSet presAssocID="{01F6858A-F739-4D0F-AFDE-54C9E940FB1E}" presName="compNode" presStyleCnt="0"/>
      <dgm:spPr/>
    </dgm:pt>
    <dgm:pt modelId="{1385B962-A31D-4966-8AB7-BC6734CFE262}" type="pres">
      <dgm:prSet presAssocID="{01F6858A-F739-4D0F-AFDE-54C9E940FB1E}" presName="bgRect" presStyleLbl="bgShp" presStyleIdx="1" presStyleCnt="4"/>
      <dgm:spPr/>
    </dgm:pt>
    <dgm:pt modelId="{7B019AFD-FB41-4F4A-AAA6-D8DDEDBAE446}" type="pres">
      <dgm:prSet presAssocID="{01F6858A-F739-4D0F-AFDE-54C9E940FB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1EDEF74-5CAE-4A7D-9AB6-C7D9396A019D}" type="pres">
      <dgm:prSet presAssocID="{01F6858A-F739-4D0F-AFDE-54C9E940FB1E}" presName="spaceRect" presStyleCnt="0"/>
      <dgm:spPr/>
    </dgm:pt>
    <dgm:pt modelId="{61D49DF0-8016-4B24-B326-02402816879B}" type="pres">
      <dgm:prSet presAssocID="{01F6858A-F739-4D0F-AFDE-54C9E940FB1E}" presName="parTx" presStyleLbl="revTx" presStyleIdx="1" presStyleCnt="4">
        <dgm:presLayoutVars>
          <dgm:chMax val="0"/>
          <dgm:chPref val="0"/>
        </dgm:presLayoutVars>
      </dgm:prSet>
      <dgm:spPr/>
    </dgm:pt>
    <dgm:pt modelId="{A3412E81-CCFC-41A4-A987-1357A93552AB}" type="pres">
      <dgm:prSet presAssocID="{E26D530B-4541-4DA8-86D9-0C7701076639}" presName="sibTrans" presStyleCnt="0"/>
      <dgm:spPr/>
    </dgm:pt>
    <dgm:pt modelId="{66DE7F08-B886-4B50-8C5C-9AE250D36774}" type="pres">
      <dgm:prSet presAssocID="{5A224521-EBDC-45A0-A4E9-579943986221}" presName="compNode" presStyleCnt="0"/>
      <dgm:spPr/>
    </dgm:pt>
    <dgm:pt modelId="{55BB3AC3-99DE-4D11-A219-872E3061A89D}" type="pres">
      <dgm:prSet presAssocID="{5A224521-EBDC-45A0-A4E9-579943986221}" presName="bgRect" presStyleLbl="bgShp" presStyleIdx="2" presStyleCnt="4"/>
      <dgm:spPr/>
    </dgm:pt>
    <dgm:pt modelId="{CDFA7124-125D-4315-B94B-48F3DE048E2A}" type="pres">
      <dgm:prSet presAssocID="{5A224521-EBDC-45A0-A4E9-5799439862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2017638-5FF7-4F9C-8929-07C9EA1DAA57}" type="pres">
      <dgm:prSet presAssocID="{5A224521-EBDC-45A0-A4E9-579943986221}" presName="spaceRect" presStyleCnt="0"/>
      <dgm:spPr/>
    </dgm:pt>
    <dgm:pt modelId="{881A90CD-3A15-4F6D-BFB4-48DFB8B4F1F2}" type="pres">
      <dgm:prSet presAssocID="{5A224521-EBDC-45A0-A4E9-579943986221}" presName="parTx" presStyleLbl="revTx" presStyleIdx="2" presStyleCnt="4">
        <dgm:presLayoutVars>
          <dgm:chMax val="0"/>
          <dgm:chPref val="0"/>
        </dgm:presLayoutVars>
      </dgm:prSet>
      <dgm:spPr/>
    </dgm:pt>
    <dgm:pt modelId="{DE854339-B87B-4647-8407-C87B6EA88F9E}" type="pres">
      <dgm:prSet presAssocID="{B2C9A165-A393-4BC5-982F-4051750FC9DE}" presName="sibTrans" presStyleCnt="0"/>
      <dgm:spPr/>
    </dgm:pt>
    <dgm:pt modelId="{9EAA0FAA-0E10-4AD0-9F37-CF758CF07AE5}" type="pres">
      <dgm:prSet presAssocID="{FFA6D10C-0226-42C6-8F83-178BB98E572D}" presName="compNode" presStyleCnt="0"/>
      <dgm:spPr/>
    </dgm:pt>
    <dgm:pt modelId="{A179F514-1675-4F68-8CB1-9291F2ABDBE8}" type="pres">
      <dgm:prSet presAssocID="{FFA6D10C-0226-42C6-8F83-178BB98E572D}" presName="bgRect" presStyleLbl="bgShp" presStyleIdx="3" presStyleCnt="4"/>
      <dgm:spPr/>
    </dgm:pt>
    <dgm:pt modelId="{4257C514-1628-4AD8-A6CA-C023C89FC755}" type="pres">
      <dgm:prSet presAssocID="{FFA6D10C-0226-42C6-8F83-178BB98E57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67491C4-DD85-4764-982B-DEA9D34CF881}" type="pres">
      <dgm:prSet presAssocID="{FFA6D10C-0226-42C6-8F83-178BB98E572D}" presName="spaceRect" presStyleCnt="0"/>
      <dgm:spPr/>
    </dgm:pt>
    <dgm:pt modelId="{87C724D5-FEC8-4813-A32C-B9669821C87B}" type="pres">
      <dgm:prSet presAssocID="{FFA6D10C-0226-42C6-8F83-178BB98E57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515625-F0E0-4CD9-9AED-7FA455A5D8C1}" srcId="{C94E8180-167D-48EA-A3F2-E1AC20C1B0EF}" destId="{FFA6D10C-0226-42C6-8F83-178BB98E572D}" srcOrd="3" destOrd="0" parTransId="{5DADBB1C-4CE6-44F0-AF68-7ABD130A102C}" sibTransId="{CCA4CEB5-8BE2-48A8-84DB-15CC79929C98}"/>
    <dgm:cxn modelId="{D58CCD5B-4410-42D4-ADB1-58A4D1E0A235}" type="presOf" srcId="{C94E8180-167D-48EA-A3F2-E1AC20C1B0EF}" destId="{CD207CAD-A592-4EBC-9F5D-49EC795D5757}" srcOrd="0" destOrd="0" presId="urn:microsoft.com/office/officeart/2018/2/layout/IconVerticalSolidList"/>
    <dgm:cxn modelId="{FA852269-33F7-4964-88C4-C38D4EBE160F}" type="presOf" srcId="{5A224521-EBDC-45A0-A4E9-579943986221}" destId="{881A90CD-3A15-4F6D-BFB4-48DFB8B4F1F2}" srcOrd="0" destOrd="0" presId="urn:microsoft.com/office/officeart/2018/2/layout/IconVerticalSolidList"/>
    <dgm:cxn modelId="{C28EAA8A-484E-48CD-A04A-E1FAAE9E1B0B}" srcId="{C94E8180-167D-48EA-A3F2-E1AC20C1B0EF}" destId="{01F6858A-F739-4D0F-AFDE-54C9E940FB1E}" srcOrd="1" destOrd="0" parTransId="{49820B3E-CD8E-48FB-BC1A-FC28A2DB8FBF}" sibTransId="{E26D530B-4541-4DA8-86D9-0C7701076639}"/>
    <dgm:cxn modelId="{63D85EC5-08A4-4F79-BC8C-42A743A8B3E9}" srcId="{C94E8180-167D-48EA-A3F2-E1AC20C1B0EF}" destId="{2DCD7D7D-4FBB-488D-B9A8-D7C46841E61A}" srcOrd="0" destOrd="0" parTransId="{950F40FE-1F51-43DA-BD4C-E494D685D52F}" sibTransId="{A557BE03-0BDF-4DCA-9AC7-86ECA328CEC0}"/>
    <dgm:cxn modelId="{6721B8C8-1C60-4CD7-A19B-697FEE53BA3B}" type="presOf" srcId="{2DCD7D7D-4FBB-488D-B9A8-D7C46841E61A}" destId="{8B5AA145-1CBE-46A4-BF6C-7FEA5EE5E2CB}" srcOrd="0" destOrd="0" presId="urn:microsoft.com/office/officeart/2018/2/layout/IconVerticalSolidList"/>
    <dgm:cxn modelId="{BB0948CB-28A5-4CA5-B451-CB85CF48CDA2}" srcId="{C94E8180-167D-48EA-A3F2-E1AC20C1B0EF}" destId="{5A224521-EBDC-45A0-A4E9-579943986221}" srcOrd="2" destOrd="0" parTransId="{58DFB8CA-6EE7-4BE3-86C4-BFF78F79E439}" sibTransId="{B2C9A165-A393-4BC5-982F-4051750FC9DE}"/>
    <dgm:cxn modelId="{5C7E07D8-CAB1-485F-94D1-970828BCA756}" type="presOf" srcId="{01F6858A-F739-4D0F-AFDE-54C9E940FB1E}" destId="{61D49DF0-8016-4B24-B326-02402816879B}" srcOrd="0" destOrd="0" presId="urn:microsoft.com/office/officeart/2018/2/layout/IconVerticalSolidList"/>
    <dgm:cxn modelId="{ADA5DEE6-A57C-428D-8CF0-7ED71C4B5A2D}" type="presOf" srcId="{FFA6D10C-0226-42C6-8F83-178BB98E572D}" destId="{87C724D5-FEC8-4813-A32C-B9669821C87B}" srcOrd="0" destOrd="0" presId="urn:microsoft.com/office/officeart/2018/2/layout/IconVerticalSolidList"/>
    <dgm:cxn modelId="{A59B320B-229A-49A6-AF80-5C488B40011F}" type="presParOf" srcId="{CD207CAD-A592-4EBC-9F5D-49EC795D5757}" destId="{14500F82-0295-4FD3-B699-0EE86701685E}" srcOrd="0" destOrd="0" presId="urn:microsoft.com/office/officeart/2018/2/layout/IconVerticalSolidList"/>
    <dgm:cxn modelId="{07F0C6AC-2D1C-4389-A5E7-665F7E4FC026}" type="presParOf" srcId="{14500F82-0295-4FD3-B699-0EE86701685E}" destId="{894C9F66-C532-45F5-BCD6-61CD107AF0AF}" srcOrd="0" destOrd="0" presId="urn:microsoft.com/office/officeart/2018/2/layout/IconVerticalSolidList"/>
    <dgm:cxn modelId="{2DFE1FE5-8981-43D2-87CC-360B3F549EF1}" type="presParOf" srcId="{14500F82-0295-4FD3-B699-0EE86701685E}" destId="{2DF36180-47FC-44C4-83A1-3E75899DA9AB}" srcOrd="1" destOrd="0" presId="urn:microsoft.com/office/officeart/2018/2/layout/IconVerticalSolidList"/>
    <dgm:cxn modelId="{579EDF48-41B1-49C7-8FDA-5D22804E7601}" type="presParOf" srcId="{14500F82-0295-4FD3-B699-0EE86701685E}" destId="{E310B887-99AD-4F92-99C9-081E85D2C44E}" srcOrd="2" destOrd="0" presId="urn:microsoft.com/office/officeart/2018/2/layout/IconVerticalSolidList"/>
    <dgm:cxn modelId="{7076C363-3CF4-4D40-A789-7EE483BEE4A3}" type="presParOf" srcId="{14500F82-0295-4FD3-B699-0EE86701685E}" destId="{8B5AA145-1CBE-46A4-BF6C-7FEA5EE5E2CB}" srcOrd="3" destOrd="0" presId="urn:microsoft.com/office/officeart/2018/2/layout/IconVerticalSolidList"/>
    <dgm:cxn modelId="{180204B5-96FD-41A5-81A3-805FDA8B810C}" type="presParOf" srcId="{CD207CAD-A592-4EBC-9F5D-49EC795D5757}" destId="{A995BD51-B33A-4308-9CC2-627552F940CE}" srcOrd="1" destOrd="0" presId="urn:microsoft.com/office/officeart/2018/2/layout/IconVerticalSolidList"/>
    <dgm:cxn modelId="{E5AE31E6-9CE0-47DB-870F-0EB8E24CF035}" type="presParOf" srcId="{CD207CAD-A592-4EBC-9F5D-49EC795D5757}" destId="{96422268-C218-4BE8-B478-EEAE93E5D5D0}" srcOrd="2" destOrd="0" presId="urn:microsoft.com/office/officeart/2018/2/layout/IconVerticalSolidList"/>
    <dgm:cxn modelId="{0002B183-D77E-45EC-9E42-E4A9B7E4190B}" type="presParOf" srcId="{96422268-C218-4BE8-B478-EEAE93E5D5D0}" destId="{1385B962-A31D-4966-8AB7-BC6734CFE262}" srcOrd="0" destOrd="0" presId="urn:microsoft.com/office/officeart/2018/2/layout/IconVerticalSolidList"/>
    <dgm:cxn modelId="{F63E628C-CB19-463A-9677-890FC8ED85AB}" type="presParOf" srcId="{96422268-C218-4BE8-B478-EEAE93E5D5D0}" destId="{7B019AFD-FB41-4F4A-AAA6-D8DDEDBAE446}" srcOrd="1" destOrd="0" presId="urn:microsoft.com/office/officeart/2018/2/layout/IconVerticalSolidList"/>
    <dgm:cxn modelId="{4689BD6F-3BB4-4088-BE83-11B61FFABFFC}" type="presParOf" srcId="{96422268-C218-4BE8-B478-EEAE93E5D5D0}" destId="{71EDEF74-5CAE-4A7D-9AB6-C7D9396A019D}" srcOrd="2" destOrd="0" presId="urn:microsoft.com/office/officeart/2018/2/layout/IconVerticalSolidList"/>
    <dgm:cxn modelId="{73943930-9BC9-4AF2-849A-8467FB4C5FA5}" type="presParOf" srcId="{96422268-C218-4BE8-B478-EEAE93E5D5D0}" destId="{61D49DF0-8016-4B24-B326-02402816879B}" srcOrd="3" destOrd="0" presId="urn:microsoft.com/office/officeart/2018/2/layout/IconVerticalSolidList"/>
    <dgm:cxn modelId="{26BCAD80-DF59-4064-B82B-B44A9D7BAC97}" type="presParOf" srcId="{CD207CAD-A592-4EBC-9F5D-49EC795D5757}" destId="{A3412E81-CCFC-41A4-A987-1357A93552AB}" srcOrd="3" destOrd="0" presId="urn:microsoft.com/office/officeart/2018/2/layout/IconVerticalSolidList"/>
    <dgm:cxn modelId="{A5B2D559-D19A-4B3B-8729-80B11A8A831A}" type="presParOf" srcId="{CD207CAD-A592-4EBC-9F5D-49EC795D5757}" destId="{66DE7F08-B886-4B50-8C5C-9AE250D36774}" srcOrd="4" destOrd="0" presId="urn:microsoft.com/office/officeart/2018/2/layout/IconVerticalSolidList"/>
    <dgm:cxn modelId="{73233153-7CA6-4D25-B468-E48692FF2314}" type="presParOf" srcId="{66DE7F08-B886-4B50-8C5C-9AE250D36774}" destId="{55BB3AC3-99DE-4D11-A219-872E3061A89D}" srcOrd="0" destOrd="0" presId="urn:microsoft.com/office/officeart/2018/2/layout/IconVerticalSolidList"/>
    <dgm:cxn modelId="{EBAEF0F1-2615-4AA7-A938-19D0942960F7}" type="presParOf" srcId="{66DE7F08-B886-4B50-8C5C-9AE250D36774}" destId="{CDFA7124-125D-4315-B94B-48F3DE048E2A}" srcOrd="1" destOrd="0" presId="urn:microsoft.com/office/officeart/2018/2/layout/IconVerticalSolidList"/>
    <dgm:cxn modelId="{94882BC8-D5E4-4700-B3F2-CD419509616D}" type="presParOf" srcId="{66DE7F08-B886-4B50-8C5C-9AE250D36774}" destId="{22017638-5FF7-4F9C-8929-07C9EA1DAA57}" srcOrd="2" destOrd="0" presId="urn:microsoft.com/office/officeart/2018/2/layout/IconVerticalSolidList"/>
    <dgm:cxn modelId="{9977AFDD-ED48-4AF9-812B-892BB06BFAC6}" type="presParOf" srcId="{66DE7F08-B886-4B50-8C5C-9AE250D36774}" destId="{881A90CD-3A15-4F6D-BFB4-48DFB8B4F1F2}" srcOrd="3" destOrd="0" presId="urn:microsoft.com/office/officeart/2018/2/layout/IconVerticalSolidList"/>
    <dgm:cxn modelId="{F20ACE7D-32DF-4F57-9350-C226B98FDE76}" type="presParOf" srcId="{CD207CAD-A592-4EBC-9F5D-49EC795D5757}" destId="{DE854339-B87B-4647-8407-C87B6EA88F9E}" srcOrd="5" destOrd="0" presId="urn:microsoft.com/office/officeart/2018/2/layout/IconVerticalSolidList"/>
    <dgm:cxn modelId="{68E7E995-4029-4FCD-AEDA-6F64A42014CB}" type="presParOf" srcId="{CD207CAD-A592-4EBC-9F5D-49EC795D5757}" destId="{9EAA0FAA-0E10-4AD0-9F37-CF758CF07AE5}" srcOrd="6" destOrd="0" presId="urn:microsoft.com/office/officeart/2018/2/layout/IconVerticalSolidList"/>
    <dgm:cxn modelId="{5B028FB2-14A6-456A-8DAC-D46619FDC01E}" type="presParOf" srcId="{9EAA0FAA-0E10-4AD0-9F37-CF758CF07AE5}" destId="{A179F514-1675-4F68-8CB1-9291F2ABDBE8}" srcOrd="0" destOrd="0" presId="urn:microsoft.com/office/officeart/2018/2/layout/IconVerticalSolidList"/>
    <dgm:cxn modelId="{2E8B9F3A-3165-45EB-9F7D-66D041BF2DEF}" type="presParOf" srcId="{9EAA0FAA-0E10-4AD0-9F37-CF758CF07AE5}" destId="{4257C514-1628-4AD8-A6CA-C023C89FC755}" srcOrd="1" destOrd="0" presId="urn:microsoft.com/office/officeart/2018/2/layout/IconVerticalSolidList"/>
    <dgm:cxn modelId="{F58C5DBB-9137-40C6-B325-CF54B6DFB33D}" type="presParOf" srcId="{9EAA0FAA-0E10-4AD0-9F37-CF758CF07AE5}" destId="{267491C4-DD85-4764-982B-DEA9D34CF881}" srcOrd="2" destOrd="0" presId="urn:microsoft.com/office/officeart/2018/2/layout/IconVerticalSolidList"/>
    <dgm:cxn modelId="{2A9C8E0C-A4FA-4E35-99E5-70B34F9CF37E}" type="presParOf" srcId="{9EAA0FAA-0E10-4AD0-9F37-CF758CF07AE5}" destId="{87C724D5-FEC8-4813-A32C-B9669821C8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0758F8-FE03-48F4-A5D1-83D1D157057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DADD64B-BD4E-4894-B7D4-460148DA2765}">
      <dgm:prSet/>
      <dgm:spPr/>
      <dgm:t>
        <a:bodyPr/>
        <a:lstStyle/>
        <a:p>
          <a:r>
            <a:rPr lang="en-IN"/>
            <a:t>Crypto.iit.edu -September 23, 2019 at 00:00:00 UTC to May 9, 2024 at 00:00:00 UTC</a:t>
          </a:r>
          <a:endParaRPr lang="en-US"/>
        </a:p>
      </dgm:t>
    </dgm:pt>
    <dgm:pt modelId="{40C1273A-0694-4053-9718-BA4AF6640B89}" type="parTrans" cxnId="{716DB726-B256-45D4-ACAA-4A1D911E3A83}">
      <dgm:prSet/>
      <dgm:spPr/>
      <dgm:t>
        <a:bodyPr/>
        <a:lstStyle/>
        <a:p>
          <a:endParaRPr lang="en-US"/>
        </a:p>
      </dgm:t>
    </dgm:pt>
    <dgm:pt modelId="{2609AA2D-C1EC-4E63-B05C-0015E2A9D96F}" type="sibTrans" cxnId="{716DB726-B256-45D4-ACAA-4A1D911E3A83}">
      <dgm:prSet/>
      <dgm:spPr/>
      <dgm:t>
        <a:bodyPr/>
        <a:lstStyle/>
        <a:p>
          <a:endParaRPr lang="en-US"/>
        </a:p>
      </dgm:t>
    </dgm:pt>
    <dgm:pt modelId="{13F930C2-66B1-4C1D-9721-3174ACAB3B73}">
      <dgm:prSet/>
      <dgm:spPr/>
      <dgm:t>
        <a:bodyPr/>
        <a:lstStyle/>
        <a:p>
          <a:r>
            <a:rPr lang="en-IN"/>
            <a:t>Used CryptoCompare and Binance.US APIs for BTC/USDT data.</a:t>
          </a:r>
          <a:endParaRPr lang="en-US"/>
        </a:p>
      </dgm:t>
    </dgm:pt>
    <dgm:pt modelId="{02F555A6-E5B1-4BD1-B9D6-126E862FC7DD}" type="parTrans" cxnId="{465AECF9-E69B-417D-83D4-8E65C7602884}">
      <dgm:prSet/>
      <dgm:spPr/>
      <dgm:t>
        <a:bodyPr/>
        <a:lstStyle/>
        <a:p>
          <a:endParaRPr lang="en-US"/>
        </a:p>
      </dgm:t>
    </dgm:pt>
    <dgm:pt modelId="{40D491FC-217C-44CD-A46A-5069D66385F8}" type="sibTrans" cxnId="{465AECF9-E69B-417D-83D4-8E65C7602884}">
      <dgm:prSet/>
      <dgm:spPr/>
      <dgm:t>
        <a:bodyPr/>
        <a:lstStyle/>
        <a:p>
          <a:endParaRPr lang="en-US"/>
        </a:p>
      </dgm:t>
    </dgm:pt>
    <dgm:pt modelId="{0B6AF5AA-7CD0-4B48-8B30-DBD41E40EACD}">
      <dgm:prSet/>
      <dgm:spPr/>
      <dgm:t>
        <a:bodyPr/>
        <a:lstStyle/>
        <a:p>
          <a:r>
            <a:rPr lang="en-IN"/>
            <a:t>Combined historical, current, and recent datasets from January 1, 2014 to1</a:t>
          </a:r>
          <a:r>
            <a:rPr lang="en-IN" baseline="30000"/>
            <a:t>st</a:t>
          </a:r>
          <a:r>
            <a:rPr lang="en-IN"/>
            <a:t> April 29, 2025 at 18:00:00 UTC</a:t>
          </a:r>
          <a:endParaRPr lang="en-US"/>
        </a:p>
      </dgm:t>
    </dgm:pt>
    <dgm:pt modelId="{8F9F8667-F003-4BF0-9DE0-8CBA9CF0F75A}" type="parTrans" cxnId="{F501A7D9-8892-4308-8705-008362F81E74}">
      <dgm:prSet/>
      <dgm:spPr/>
      <dgm:t>
        <a:bodyPr/>
        <a:lstStyle/>
        <a:p>
          <a:endParaRPr lang="en-US"/>
        </a:p>
      </dgm:t>
    </dgm:pt>
    <dgm:pt modelId="{9F1EF5D1-8A2E-41BD-8442-A50307A0FF87}" type="sibTrans" cxnId="{F501A7D9-8892-4308-8705-008362F81E74}">
      <dgm:prSet/>
      <dgm:spPr/>
      <dgm:t>
        <a:bodyPr/>
        <a:lstStyle/>
        <a:p>
          <a:endParaRPr lang="en-US"/>
        </a:p>
      </dgm:t>
    </dgm:pt>
    <dgm:pt modelId="{584DE5CB-7F3D-4692-91EA-0C541D24EA9A}">
      <dgm:prSet/>
      <dgm:spPr/>
      <dgm:t>
        <a:bodyPr/>
        <a:lstStyle/>
        <a:p>
          <a:r>
            <a:rPr lang="en-IN"/>
            <a:t>Cleaned, merged, and aligned timestamps across sources.</a:t>
          </a:r>
          <a:endParaRPr lang="en-US"/>
        </a:p>
      </dgm:t>
    </dgm:pt>
    <dgm:pt modelId="{2DBF26F0-85A9-4B6F-B729-C89E10ACB42F}" type="parTrans" cxnId="{F3A663F7-8DF1-49C7-8FAC-4A7F4FCA8B40}">
      <dgm:prSet/>
      <dgm:spPr/>
      <dgm:t>
        <a:bodyPr/>
        <a:lstStyle/>
        <a:p>
          <a:endParaRPr lang="en-US"/>
        </a:p>
      </dgm:t>
    </dgm:pt>
    <dgm:pt modelId="{4371862F-E44D-45C6-9E93-B2391809E37C}" type="sibTrans" cxnId="{F3A663F7-8DF1-49C7-8FAC-4A7F4FCA8B40}">
      <dgm:prSet/>
      <dgm:spPr/>
      <dgm:t>
        <a:bodyPr/>
        <a:lstStyle/>
        <a:p>
          <a:endParaRPr lang="en-US"/>
        </a:p>
      </dgm:t>
    </dgm:pt>
    <dgm:pt modelId="{B54BA973-2352-46E0-8A98-C65928B5AEA7}">
      <dgm:prSet/>
      <dgm:spPr/>
      <dgm:t>
        <a:bodyPr/>
        <a:lstStyle/>
        <a:p>
          <a:r>
            <a:rPr lang="en-IN"/>
            <a:t>Result: high-resolution, continuous hourly dataset.</a:t>
          </a:r>
          <a:endParaRPr lang="en-US"/>
        </a:p>
      </dgm:t>
    </dgm:pt>
    <dgm:pt modelId="{8FA4C340-BA50-457B-BB51-58B5C9EF5C33}" type="parTrans" cxnId="{801A45E4-5062-4BCD-A374-A3532CF3B964}">
      <dgm:prSet/>
      <dgm:spPr/>
      <dgm:t>
        <a:bodyPr/>
        <a:lstStyle/>
        <a:p>
          <a:endParaRPr lang="en-US"/>
        </a:p>
      </dgm:t>
    </dgm:pt>
    <dgm:pt modelId="{DE4A07A4-E936-40AE-9905-DAECA8E21D1B}" type="sibTrans" cxnId="{801A45E4-5062-4BCD-A374-A3532CF3B964}">
      <dgm:prSet/>
      <dgm:spPr/>
      <dgm:t>
        <a:bodyPr/>
        <a:lstStyle/>
        <a:p>
          <a:endParaRPr lang="en-US"/>
        </a:p>
      </dgm:t>
    </dgm:pt>
    <dgm:pt modelId="{0D47A1F2-09F1-4ADA-B64B-C3AC47F6DE71}" type="pres">
      <dgm:prSet presAssocID="{8A0758F8-FE03-48F4-A5D1-83D1D1570575}" presName="root" presStyleCnt="0">
        <dgm:presLayoutVars>
          <dgm:dir/>
          <dgm:resizeHandles val="exact"/>
        </dgm:presLayoutVars>
      </dgm:prSet>
      <dgm:spPr/>
    </dgm:pt>
    <dgm:pt modelId="{37647705-439A-422A-B27A-44CBB32F789A}" type="pres">
      <dgm:prSet presAssocID="{8A0758F8-FE03-48F4-A5D1-83D1D1570575}" presName="container" presStyleCnt="0">
        <dgm:presLayoutVars>
          <dgm:dir/>
          <dgm:resizeHandles val="exact"/>
        </dgm:presLayoutVars>
      </dgm:prSet>
      <dgm:spPr/>
    </dgm:pt>
    <dgm:pt modelId="{BB52F853-1A77-4279-9B0A-A213384F1F20}" type="pres">
      <dgm:prSet presAssocID="{2DADD64B-BD4E-4894-B7D4-460148DA2765}" presName="compNode" presStyleCnt="0"/>
      <dgm:spPr/>
    </dgm:pt>
    <dgm:pt modelId="{57ACF885-5F03-4E2B-84AB-AC12FDDC1090}" type="pres">
      <dgm:prSet presAssocID="{2DADD64B-BD4E-4894-B7D4-460148DA2765}" presName="iconBgRect" presStyleLbl="bgShp" presStyleIdx="0" presStyleCnt="5"/>
      <dgm:spPr/>
    </dgm:pt>
    <dgm:pt modelId="{54721556-1B0B-4855-B530-28D3FE96EDE0}" type="pres">
      <dgm:prSet presAssocID="{2DADD64B-BD4E-4894-B7D4-460148DA27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9ABBE1FA-A984-4081-BC63-17CFFC26EE9C}" type="pres">
      <dgm:prSet presAssocID="{2DADD64B-BD4E-4894-B7D4-460148DA2765}" presName="spaceRect" presStyleCnt="0"/>
      <dgm:spPr/>
    </dgm:pt>
    <dgm:pt modelId="{3B8B972F-ACBD-4856-974A-F39A1CB135A5}" type="pres">
      <dgm:prSet presAssocID="{2DADD64B-BD4E-4894-B7D4-460148DA2765}" presName="textRect" presStyleLbl="revTx" presStyleIdx="0" presStyleCnt="5">
        <dgm:presLayoutVars>
          <dgm:chMax val="1"/>
          <dgm:chPref val="1"/>
        </dgm:presLayoutVars>
      </dgm:prSet>
      <dgm:spPr/>
    </dgm:pt>
    <dgm:pt modelId="{3FB83D62-25D4-4BC7-8252-8676A152ACF1}" type="pres">
      <dgm:prSet presAssocID="{2609AA2D-C1EC-4E63-B05C-0015E2A9D96F}" presName="sibTrans" presStyleLbl="sibTrans2D1" presStyleIdx="0" presStyleCnt="0"/>
      <dgm:spPr/>
    </dgm:pt>
    <dgm:pt modelId="{C6BBB4C2-C3AB-4D05-A5B0-590E39DA6D1C}" type="pres">
      <dgm:prSet presAssocID="{13F930C2-66B1-4C1D-9721-3174ACAB3B73}" presName="compNode" presStyleCnt="0"/>
      <dgm:spPr/>
    </dgm:pt>
    <dgm:pt modelId="{E376CD8B-65F6-4ABC-A275-F17F19723C55}" type="pres">
      <dgm:prSet presAssocID="{13F930C2-66B1-4C1D-9721-3174ACAB3B73}" presName="iconBgRect" presStyleLbl="bgShp" presStyleIdx="1" presStyleCnt="5"/>
      <dgm:spPr/>
    </dgm:pt>
    <dgm:pt modelId="{E9B24DAB-2303-464E-ACDD-EEDF78F37434}" type="pres">
      <dgm:prSet presAssocID="{13F930C2-66B1-4C1D-9721-3174ACAB3B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840515E-3F72-43D6-914E-7D9E882EEE39}" type="pres">
      <dgm:prSet presAssocID="{13F930C2-66B1-4C1D-9721-3174ACAB3B73}" presName="spaceRect" presStyleCnt="0"/>
      <dgm:spPr/>
    </dgm:pt>
    <dgm:pt modelId="{89F7E01E-7F70-4DC5-9122-2CA1F422B121}" type="pres">
      <dgm:prSet presAssocID="{13F930C2-66B1-4C1D-9721-3174ACAB3B73}" presName="textRect" presStyleLbl="revTx" presStyleIdx="1" presStyleCnt="5">
        <dgm:presLayoutVars>
          <dgm:chMax val="1"/>
          <dgm:chPref val="1"/>
        </dgm:presLayoutVars>
      </dgm:prSet>
      <dgm:spPr/>
    </dgm:pt>
    <dgm:pt modelId="{1FEB2796-1E5F-4188-B58A-5D20C1AC267B}" type="pres">
      <dgm:prSet presAssocID="{40D491FC-217C-44CD-A46A-5069D66385F8}" presName="sibTrans" presStyleLbl="sibTrans2D1" presStyleIdx="0" presStyleCnt="0"/>
      <dgm:spPr/>
    </dgm:pt>
    <dgm:pt modelId="{5EDA4B07-B264-43DD-88AF-F8CDE643F048}" type="pres">
      <dgm:prSet presAssocID="{0B6AF5AA-7CD0-4B48-8B30-DBD41E40EACD}" presName="compNode" presStyleCnt="0"/>
      <dgm:spPr/>
    </dgm:pt>
    <dgm:pt modelId="{2EDCE7DC-EEF1-449F-9414-A43E6C17B853}" type="pres">
      <dgm:prSet presAssocID="{0B6AF5AA-7CD0-4B48-8B30-DBD41E40EACD}" presName="iconBgRect" presStyleLbl="bgShp" presStyleIdx="2" presStyleCnt="5"/>
      <dgm:spPr/>
    </dgm:pt>
    <dgm:pt modelId="{B901A2F4-4E2D-4957-8532-E992F5DEE9D6}" type="pres">
      <dgm:prSet presAssocID="{0B6AF5AA-7CD0-4B48-8B30-DBD41E40EA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BBD7784E-158D-4ADF-858D-DA8367E22EE9}" type="pres">
      <dgm:prSet presAssocID="{0B6AF5AA-7CD0-4B48-8B30-DBD41E40EACD}" presName="spaceRect" presStyleCnt="0"/>
      <dgm:spPr/>
    </dgm:pt>
    <dgm:pt modelId="{BBB70A9A-C0E7-488A-BF2B-BDE0F78D151B}" type="pres">
      <dgm:prSet presAssocID="{0B6AF5AA-7CD0-4B48-8B30-DBD41E40EACD}" presName="textRect" presStyleLbl="revTx" presStyleIdx="2" presStyleCnt="5">
        <dgm:presLayoutVars>
          <dgm:chMax val="1"/>
          <dgm:chPref val="1"/>
        </dgm:presLayoutVars>
      </dgm:prSet>
      <dgm:spPr/>
    </dgm:pt>
    <dgm:pt modelId="{521A6ABA-E3DA-4242-9110-C2E8BFE4247C}" type="pres">
      <dgm:prSet presAssocID="{9F1EF5D1-8A2E-41BD-8442-A50307A0FF87}" presName="sibTrans" presStyleLbl="sibTrans2D1" presStyleIdx="0" presStyleCnt="0"/>
      <dgm:spPr/>
    </dgm:pt>
    <dgm:pt modelId="{33321A1F-6807-4D0C-998E-E145BE206619}" type="pres">
      <dgm:prSet presAssocID="{584DE5CB-7F3D-4692-91EA-0C541D24EA9A}" presName="compNode" presStyleCnt="0"/>
      <dgm:spPr/>
    </dgm:pt>
    <dgm:pt modelId="{7BD9A0E9-AB4D-43BA-B7F5-0ED236FA1DCB}" type="pres">
      <dgm:prSet presAssocID="{584DE5CB-7F3D-4692-91EA-0C541D24EA9A}" presName="iconBgRect" presStyleLbl="bgShp" presStyleIdx="3" presStyleCnt="5"/>
      <dgm:spPr/>
    </dgm:pt>
    <dgm:pt modelId="{B7B23380-D8A7-4180-9B04-6F4C15C28275}" type="pres">
      <dgm:prSet presAssocID="{584DE5CB-7F3D-4692-91EA-0C541D24EA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0439AC0-446D-4E04-9828-356719310C41}" type="pres">
      <dgm:prSet presAssocID="{584DE5CB-7F3D-4692-91EA-0C541D24EA9A}" presName="spaceRect" presStyleCnt="0"/>
      <dgm:spPr/>
    </dgm:pt>
    <dgm:pt modelId="{506C0320-960E-45D5-B4E6-2D6F69BFD498}" type="pres">
      <dgm:prSet presAssocID="{584DE5CB-7F3D-4692-91EA-0C541D24EA9A}" presName="textRect" presStyleLbl="revTx" presStyleIdx="3" presStyleCnt="5">
        <dgm:presLayoutVars>
          <dgm:chMax val="1"/>
          <dgm:chPref val="1"/>
        </dgm:presLayoutVars>
      </dgm:prSet>
      <dgm:spPr/>
    </dgm:pt>
    <dgm:pt modelId="{4F497B03-8A9D-4D51-9516-6B86BFE963ED}" type="pres">
      <dgm:prSet presAssocID="{4371862F-E44D-45C6-9E93-B2391809E37C}" presName="sibTrans" presStyleLbl="sibTrans2D1" presStyleIdx="0" presStyleCnt="0"/>
      <dgm:spPr/>
    </dgm:pt>
    <dgm:pt modelId="{F1D41321-C4F1-4D98-9B7F-27A80C320015}" type="pres">
      <dgm:prSet presAssocID="{B54BA973-2352-46E0-8A98-C65928B5AEA7}" presName="compNode" presStyleCnt="0"/>
      <dgm:spPr/>
    </dgm:pt>
    <dgm:pt modelId="{0A6C4139-5E73-40F9-990E-C0166C636FC2}" type="pres">
      <dgm:prSet presAssocID="{B54BA973-2352-46E0-8A98-C65928B5AEA7}" presName="iconBgRect" presStyleLbl="bgShp" presStyleIdx="4" presStyleCnt="5"/>
      <dgm:spPr/>
    </dgm:pt>
    <dgm:pt modelId="{50B9C1D0-86C9-4C9D-AA9E-2AF3A83EFAB5}" type="pres">
      <dgm:prSet presAssocID="{B54BA973-2352-46E0-8A98-C65928B5AE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DD38FE0-D529-4E36-BDB6-C62F9F587B0A}" type="pres">
      <dgm:prSet presAssocID="{B54BA973-2352-46E0-8A98-C65928B5AEA7}" presName="spaceRect" presStyleCnt="0"/>
      <dgm:spPr/>
    </dgm:pt>
    <dgm:pt modelId="{7F975745-86B7-41E8-9318-2A56C8BC162B}" type="pres">
      <dgm:prSet presAssocID="{B54BA973-2352-46E0-8A98-C65928B5AEA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16DB726-B256-45D4-ACAA-4A1D911E3A83}" srcId="{8A0758F8-FE03-48F4-A5D1-83D1D1570575}" destId="{2DADD64B-BD4E-4894-B7D4-460148DA2765}" srcOrd="0" destOrd="0" parTransId="{40C1273A-0694-4053-9718-BA4AF6640B89}" sibTransId="{2609AA2D-C1EC-4E63-B05C-0015E2A9D96F}"/>
    <dgm:cxn modelId="{E98BF96D-0E69-4536-8EB4-7FFE69010BE0}" type="presOf" srcId="{2609AA2D-C1EC-4E63-B05C-0015E2A9D96F}" destId="{3FB83D62-25D4-4BC7-8252-8676A152ACF1}" srcOrd="0" destOrd="0" presId="urn:microsoft.com/office/officeart/2018/2/layout/IconCircleList"/>
    <dgm:cxn modelId="{F7BE018F-6941-45EC-9CBA-7E03BD2A2058}" type="presOf" srcId="{2DADD64B-BD4E-4894-B7D4-460148DA2765}" destId="{3B8B972F-ACBD-4856-974A-F39A1CB135A5}" srcOrd="0" destOrd="0" presId="urn:microsoft.com/office/officeart/2018/2/layout/IconCircleList"/>
    <dgm:cxn modelId="{5E126A9B-DF74-4BBF-BA98-C520088718A1}" type="presOf" srcId="{0B6AF5AA-7CD0-4B48-8B30-DBD41E40EACD}" destId="{BBB70A9A-C0E7-488A-BF2B-BDE0F78D151B}" srcOrd="0" destOrd="0" presId="urn:microsoft.com/office/officeart/2018/2/layout/IconCircleList"/>
    <dgm:cxn modelId="{0DCE38A0-F809-4BA2-BFD6-C5F7B283C319}" type="presOf" srcId="{13F930C2-66B1-4C1D-9721-3174ACAB3B73}" destId="{89F7E01E-7F70-4DC5-9122-2CA1F422B121}" srcOrd="0" destOrd="0" presId="urn:microsoft.com/office/officeart/2018/2/layout/IconCircleList"/>
    <dgm:cxn modelId="{A9317EC1-2C40-40AD-AD55-D41EAD8FDFE5}" type="presOf" srcId="{8A0758F8-FE03-48F4-A5D1-83D1D1570575}" destId="{0D47A1F2-09F1-4ADA-B64B-C3AC47F6DE71}" srcOrd="0" destOrd="0" presId="urn:microsoft.com/office/officeart/2018/2/layout/IconCircleList"/>
    <dgm:cxn modelId="{F501A7D9-8892-4308-8705-008362F81E74}" srcId="{8A0758F8-FE03-48F4-A5D1-83D1D1570575}" destId="{0B6AF5AA-7CD0-4B48-8B30-DBD41E40EACD}" srcOrd="2" destOrd="0" parTransId="{8F9F8667-F003-4BF0-9DE0-8CBA9CF0F75A}" sibTransId="{9F1EF5D1-8A2E-41BD-8442-A50307A0FF87}"/>
    <dgm:cxn modelId="{CC41D1DE-47EF-44E1-A18A-1FFCA824C042}" type="presOf" srcId="{584DE5CB-7F3D-4692-91EA-0C541D24EA9A}" destId="{506C0320-960E-45D5-B4E6-2D6F69BFD498}" srcOrd="0" destOrd="0" presId="urn:microsoft.com/office/officeart/2018/2/layout/IconCircleList"/>
    <dgm:cxn modelId="{FBC2D3E3-864E-4117-9317-929771EE0A4E}" type="presOf" srcId="{B54BA973-2352-46E0-8A98-C65928B5AEA7}" destId="{7F975745-86B7-41E8-9318-2A56C8BC162B}" srcOrd="0" destOrd="0" presId="urn:microsoft.com/office/officeart/2018/2/layout/IconCircleList"/>
    <dgm:cxn modelId="{801A45E4-5062-4BCD-A374-A3532CF3B964}" srcId="{8A0758F8-FE03-48F4-A5D1-83D1D1570575}" destId="{B54BA973-2352-46E0-8A98-C65928B5AEA7}" srcOrd="4" destOrd="0" parTransId="{8FA4C340-BA50-457B-BB51-58B5C9EF5C33}" sibTransId="{DE4A07A4-E936-40AE-9905-DAECA8E21D1B}"/>
    <dgm:cxn modelId="{7523C4E7-D551-4D90-B5FE-2EF490655368}" type="presOf" srcId="{9F1EF5D1-8A2E-41BD-8442-A50307A0FF87}" destId="{521A6ABA-E3DA-4242-9110-C2E8BFE4247C}" srcOrd="0" destOrd="0" presId="urn:microsoft.com/office/officeart/2018/2/layout/IconCircleList"/>
    <dgm:cxn modelId="{698405EF-1144-4FF8-B701-CBE98495B181}" type="presOf" srcId="{40D491FC-217C-44CD-A46A-5069D66385F8}" destId="{1FEB2796-1E5F-4188-B58A-5D20C1AC267B}" srcOrd="0" destOrd="0" presId="urn:microsoft.com/office/officeart/2018/2/layout/IconCircleList"/>
    <dgm:cxn modelId="{32E0E9F5-467B-4545-9284-6B6B07C35B09}" type="presOf" srcId="{4371862F-E44D-45C6-9E93-B2391809E37C}" destId="{4F497B03-8A9D-4D51-9516-6B86BFE963ED}" srcOrd="0" destOrd="0" presId="urn:microsoft.com/office/officeart/2018/2/layout/IconCircleList"/>
    <dgm:cxn modelId="{F3A663F7-8DF1-49C7-8FAC-4A7F4FCA8B40}" srcId="{8A0758F8-FE03-48F4-A5D1-83D1D1570575}" destId="{584DE5CB-7F3D-4692-91EA-0C541D24EA9A}" srcOrd="3" destOrd="0" parTransId="{2DBF26F0-85A9-4B6F-B729-C89E10ACB42F}" sibTransId="{4371862F-E44D-45C6-9E93-B2391809E37C}"/>
    <dgm:cxn modelId="{465AECF9-E69B-417D-83D4-8E65C7602884}" srcId="{8A0758F8-FE03-48F4-A5D1-83D1D1570575}" destId="{13F930C2-66B1-4C1D-9721-3174ACAB3B73}" srcOrd="1" destOrd="0" parTransId="{02F555A6-E5B1-4BD1-B9D6-126E862FC7DD}" sibTransId="{40D491FC-217C-44CD-A46A-5069D66385F8}"/>
    <dgm:cxn modelId="{7E059589-7643-492F-981B-90F7621B3C24}" type="presParOf" srcId="{0D47A1F2-09F1-4ADA-B64B-C3AC47F6DE71}" destId="{37647705-439A-422A-B27A-44CBB32F789A}" srcOrd="0" destOrd="0" presId="urn:microsoft.com/office/officeart/2018/2/layout/IconCircleList"/>
    <dgm:cxn modelId="{5D5D78F0-DBDB-4D7C-9125-325276FD55C1}" type="presParOf" srcId="{37647705-439A-422A-B27A-44CBB32F789A}" destId="{BB52F853-1A77-4279-9B0A-A213384F1F20}" srcOrd="0" destOrd="0" presId="urn:microsoft.com/office/officeart/2018/2/layout/IconCircleList"/>
    <dgm:cxn modelId="{7D70C5C0-6341-4894-BB1C-BFF5B2BA0C75}" type="presParOf" srcId="{BB52F853-1A77-4279-9B0A-A213384F1F20}" destId="{57ACF885-5F03-4E2B-84AB-AC12FDDC1090}" srcOrd="0" destOrd="0" presId="urn:microsoft.com/office/officeart/2018/2/layout/IconCircleList"/>
    <dgm:cxn modelId="{A3070D6E-B2BA-4651-8842-7C9389C0F1FF}" type="presParOf" srcId="{BB52F853-1A77-4279-9B0A-A213384F1F20}" destId="{54721556-1B0B-4855-B530-28D3FE96EDE0}" srcOrd="1" destOrd="0" presId="urn:microsoft.com/office/officeart/2018/2/layout/IconCircleList"/>
    <dgm:cxn modelId="{ECC893EC-E376-43C4-8CAB-E0E999EC3F3E}" type="presParOf" srcId="{BB52F853-1A77-4279-9B0A-A213384F1F20}" destId="{9ABBE1FA-A984-4081-BC63-17CFFC26EE9C}" srcOrd="2" destOrd="0" presId="urn:microsoft.com/office/officeart/2018/2/layout/IconCircleList"/>
    <dgm:cxn modelId="{435B9FE9-E33F-4F32-A939-C8D9C9BCC161}" type="presParOf" srcId="{BB52F853-1A77-4279-9B0A-A213384F1F20}" destId="{3B8B972F-ACBD-4856-974A-F39A1CB135A5}" srcOrd="3" destOrd="0" presId="urn:microsoft.com/office/officeart/2018/2/layout/IconCircleList"/>
    <dgm:cxn modelId="{040816A8-EA3A-47B5-BB53-2C5DE7CD4072}" type="presParOf" srcId="{37647705-439A-422A-B27A-44CBB32F789A}" destId="{3FB83D62-25D4-4BC7-8252-8676A152ACF1}" srcOrd="1" destOrd="0" presId="urn:microsoft.com/office/officeart/2018/2/layout/IconCircleList"/>
    <dgm:cxn modelId="{D6A211A1-A3DE-466F-AE70-C6FD9E396F8D}" type="presParOf" srcId="{37647705-439A-422A-B27A-44CBB32F789A}" destId="{C6BBB4C2-C3AB-4D05-A5B0-590E39DA6D1C}" srcOrd="2" destOrd="0" presId="urn:microsoft.com/office/officeart/2018/2/layout/IconCircleList"/>
    <dgm:cxn modelId="{22546942-00EB-4825-B812-A6E548591341}" type="presParOf" srcId="{C6BBB4C2-C3AB-4D05-A5B0-590E39DA6D1C}" destId="{E376CD8B-65F6-4ABC-A275-F17F19723C55}" srcOrd="0" destOrd="0" presId="urn:microsoft.com/office/officeart/2018/2/layout/IconCircleList"/>
    <dgm:cxn modelId="{7AAE3558-8316-4662-A5FA-B07EBA899871}" type="presParOf" srcId="{C6BBB4C2-C3AB-4D05-A5B0-590E39DA6D1C}" destId="{E9B24DAB-2303-464E-ACDD-EEDF78F37434}" srcOrd="1" destOrd="0" presId="urn:microsoft.com/office/officeart/2018/2/layout/IconCircleList"/>
    <dgm:cxn modelId="{E7D9BE4F-F7A0-4E49-A6CC-D5CBA1D026EC}" type="presParOf" srcId="{C6BBB4C2-C3AB-4D05-A5B0-590E39DA6D1C}" destId="{2840515E-3F72-43D6-914E-7D9E882EEE39}" srcOrd="2" destOrd="0" presId="urn:microsoft.com/office/officeart/2018/2/layout/IconCircleList"/>
    <dgm:cxn modelId="{F1ED6279-DE19-44A4-B250-FA6171D50D38}" type="presParOf" srcId="{C6BBB4C2-C3AB-4D05-A5B0-590E39DA6D1C}" destId="{89F7E01E-7F70-4DC5-9122-2CA1F422B121}" srcOrd="3" destOrd="0" presId="urn:microsoft.com/office/officeart/2018/2/layout/IconCircleList"/>
    <dgm:cxn modelId="{152059A3-4B0D-4C59-8010-B39A23ED6A8D}" type="presParOf" srcId="{37647705-439A-422A-B27A-44CBB32F789A}" destId="{1FEB2796-1E5F-4188-B58A-5D20C1AC267B}" srcOrd="3" destOrd="0" presId="urn:microsoft.com/office/officeart/2018/2/layout/IconCircleList"/>
    <dgm:cxn modelId="{EFB3E3C4-70D2-4236-A8F7-7A857316BD79}" type="presParOf" srcId="{37647705-439A-422A-B27A-44CBB32F789A}" destId="{5EDA4B07-B264-43DD-88AF-F8CDE643F048}" srcOrd="4" destOrd="0" presId="urn:microsoft.com/office/officeart/2018/2/layout/IconCircleList"/>
    <dgm:cxn modelId="{785F138D-E8C7-4DA0-892C-AA05F67763DA}" type="presParOf" srcId="{5EDA4B07-B264-43DD-88AF-F8CDE643F048}" destId="{2EDCE7DC-EEF1-449F-9414-A43E6C17B853}" srcOrd="0" destOrd="0" presId="urn:microsoft.com/office/officeart/2018/2/layout/IconCircleList"/>
    <dgm:cxn modelId="{8823843B-A97D-4740-BC66-EFDDBF2CDC3D}" type="presParOf" srcId="{5EDA4B07-B264-43DD-88AF-F8CDE643F048}" destId="{B901A2F4-4E2D-4957-8532-E992F5DEE9D6}" srcOrd="1" destOrd="0" presId="urn:microsoft.com/office/officeart/2018/2/layout/IconCircleList"/>
    <dgm:cxn modelId="{A8A8049F-B42D-484C-AFFC-735AAC253B0B}" type="presParOf" srcId="{5EDA4B07-B264-43DD-88AF-F8CDE643F048}" destId="{BBD7784E-158D-4ADF-858D-DA8367E22EE9}" srcOrd="2" destOrd="0" presId="urn:microsoft.com/office/officeart/2018/2/layout/IconCircleList"/>
    <dgm:cxn modelId="{8F0CE812-0500-41DB-AFE6-38B3A6E9969D}" type="presParOf" srcId="{5EDA4B07-B264-43DD-88AF-F8CDE643F048}" destId="{BBB70A9A-C0E7-488A-BF2B-BDE0F78D151B}" srcOrd="3" destOrd="0" presId="urn:microsoft.com/office/officeart/2018/2/layout/IconCircleList"/>
    <dgm:cxn modelId="{E08B2712-46BA-4B8D-A7BB-80B8A16320B6}" type="presParOf" srcId="{37647705-439A-422A-B27A-44CBB32F789A}" destId="{521A6ABA-E3DA-4242-9110-C2E8BFE4247C}" srcOrd="5" destOrd="0" presId="urn:microsoft.com/office/officeart/2018/2/layout/IconCircleList"/>
    <dgm:cxn modelId="{961048D2-B3DC-4F79-AAA2-EC93A20AD516}" type="presParOf" srcId="{37647705-439A-422A-B27A-44CBB32F789A}" destId="{33321A1F-6807-4D0C-998E-E145BE206619}" srcOrd="6" destOrd="0" presId="urn:microsoft.com/office/officeart/2018/2/layout/IconCircleList"/>
    <dgm:cxn modelId="{88FFD515-5B7A-4AFF-98F6-7E1C8D552EBB}" type="presParOf" srcId="{33321A1F-6807-4D0C-998E-E145BE206619}" destId="{7BD9A0E9-AB4D-43BA-B7F5-0ED236FA1DCB}" srcOrd="0" destOrd="0" presId="urn:microsoft.com/office/officeart/2018/2/layout/IconCircleList"/>
    <dgm:cxn modelId="{05224CFB-6433-4C01-967D-55BCDB7A28AD}" type="presParOf" srcId="{33321A1F-6807-4D0C-998E-E145BE206619}" destId="{B7B23380-D8A7-4180-9B04-6F4C15C28275}" srcOrd="1" destOrd="0" presId="urn:microsoft.com/office/officeart/2018/2/layout/IconCircleList"/>
    <dgm:cxn modelId="{A25913ED-79AB-4507-9E7D-EBF6668C9331}" type="presParOf" srcId="{33321A1F-6807-4D0C-998E-E145BE206619}" destId="{B0439AC0-446D-4E04-9828-356719310C41}" srcOrd="2" destOrd="0" presId="urn:microsoft.com/office/officeart/2018/2/layout/IconCircleList"/>
    <dgm:cxn modelId="{BC6BADEC-8637-4896-BFBD-BF83012360BB}" type="presParOf" srcId="{33321A1F-6807-4D0C-998E-E145BE206619}" destId="{506C0320-960E-45D5-B4E6-2D6F69BFD498}" srcOrd="3" destOrd="0" presId="urn:microsoft.com/office/officeart/2018/2/layout/IconCircleList"/>
    <dgm:cxn modelId="{BDB540AD-9EF1-4541-BF77-47C8D652EBB6}" type="presParOf" srcId="{37647705-439A-422A-B27A-44CBB32F789A}" destId="{4F497B03-8A9D-4D51-9516-6B86BFE963ED}" srcOrd="7" destOrd="0" presId="urn:microsoft.com/office/officeart/2018/2/layout/IconCircleList"/>
    <dgm:cxn modelId="{58F29B24-D70F-44C8-BB11-994ECF9A3B61}" type="presParOf" srcId="{37647705-439A-422A-B27A-44CBB32F789A}" destId="{F1D41321-C4F1-4D98-9B7F-27A80C320015}" srcOrd="8" destOrd="0" presId="urn:microsoft.com/office/officeart/2018/2/layout/IconCircleList"/>
    <dgm:cxn modelId="{D4EBED59-7987-4D59-92B9-2ECD296BC103}" type="presParOf" srcId="{F1D41321-C4F1-4D98-9B7F-27A80C320015}" destId="{0A6C4139-5E73-40F9-990E-C0166C636FC2}" srcOrd="0" destOrd="0" presId="urn:microsoft.com/office/officeart/2018/2/layout/IconCircleList"/>
    <dgm:cxn modelId="{9C5E6197-D755-48A1-AA8F-065B0381DC87}" type="presParOf" srcId="{F1D41321-C4F1-4D98-9B7F-27A80C320015}" destId="{50B9C1D0-86C9-4C9D-AA9E-2AF3A83EFAB5}" srcOrd="1" destOrd="0" presId="urn:microsoft.com/office/officeart/2018/2/layout/IconCircleList"/>
    <dgm:cxn modelId="{391169A1-9BDC-4B28-915D-7BC8F0F58CC1}" type="presParOf" srcId="{F1D41321-C4F1-4D98-9B7F-27A80C320015}" destId="{CDD38FE0-D529-4E36-BDB6-C62F9F587B0A}" srcOrd="2" destOrd="0" presId="urn:microsoft.com/office/officeart/2018/2/layout/IconCircleList"/>
    <dgm:cxn modelId="{5EC927B5-890A-4CE1-9614-80E0EFD93644}" type="presParOf" srcId="{F1D41321-C4F1-4D98-9B7F-27A80C320015}" destId="{7F975745-86B7-41E8-9318-2A56C8BC16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90AFB4-7793-44F1-9AAC-3694DFE64FE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4A17C35-F786-4850-8C5B-A54DAEF7BEFE}">
      <dgm:prSet/>
      <dgm:spPr/>
      <dgm:t>
        <a:bodyPr/>
        <a:lstStyle/>
        <a:p>
          <a:pPr>
            <a:defRPr cap="all"/>
          </a:pPr>
          <a:r>
            <a:rPr lang="en-IN"/>
            <a:t>- Handled missing values and ensured stationarity.</a:t>
          </a:r>
          <a:endParaRPr lang="en-US"/>
        </a:p>
      </dgm:t>
    </dgm:pt>
    <dgm:pt modelId="{DA5B64F6-6F70-4DB0-98CC-261264F2DBF5}" type="parTrans" cxnId="{00A27518-4412-4D15-9123-556AB7386B9B}">
      <dgm:prSet/>
      <dgm:spPr/>
      <dgm:t>
        <a:bodyPr/>
        <a:lstStyle/>
        <a:p>
          <a:endParaRPr lang="en-US"/>
        </a:p>
      </dgm:t>
    </dgm:pt>
    <dgm:pt modelId="{C52F30DE-C7C1-4CB3-BC0C-DF27701DE0D6}" type="sibTrans" cxnId="{00A27518-4412-4D15-9123-556AB7386B9B}">
      <dgm:prSet/>
      <dgm:spPr/>
      <dgm:t>
        <a:bodyPr/>
        <a:lstStyle/>
        <a:p>
          <a:endParaRPr lang="en-US"/>
        </a:p>
      </dgm:t>
    </dgm:pt>
    <dgm:pt modelId="{861F702F-3496-494C-A535-99550CCC8FBE}">
      <dgm:prSet/>
      <dgm:spPr/>
      <dgm:t>
        <a:bodyPr/>
        <a:lstStyle/>
        <a:p>
          <a:pPr>
            <a:defRPr cap="all"/>
          </a:pPr>
          <a:r>
            <a:rPr lang="en-IN"/>
            <a:t>- Added technical indicators: RSI, MACD, BB, etc.</a:t>
          </a:r>
          <a:endParaRPr lang="en-US"/>
        </a:p>
      </dgm:t>
    </dgm:pt>
    <dgm:pt modelId="{66CEB1CC-2001-4B0B-856F-1E911BD5676D}" type="parTrans" cxnId="{433C8569-2ECD-479E-A61C-E4A01FF50938}">
      <dgm:prSet/>
      <dgm:spPr/>
      <dgm:t>
        <a:bodyPr/>
        <a:lstStyle/>
        <a:p>
          <a:endParaRPr lang="en-US"/>
        </a:p>
      </dgm:t>
    </dgm:pt>
    <dgm:pt modelId="{90513A2A-F1ED-4A5E-8E31-62181BEBDF58}" type="sibTrans" cxnId="{433C8569-2ECD-479E-A61C-E4A01FF50938}">
      <dgm:prSet/>
      <dgm:spPr/>
      <dgm:t>
        <a:bodyPr/>
        <a:lstStyle/>
        <a:p>
          <a:endParaRPr lang="en-US"/>
        </a:p>
      </dgm:t>
    </dgm:pt>
    <dgm:pt modelId="{14E5238A-7A87-4FE4-A079-F3EC49825519}">
      <dgm:prSet/>
      <dgm:spPr/>
      <dgm:t>
        <a:bodyPr/>
        <a:lstStyle/>
        <a:p>
          <a:pPr>
            <a:defRPr cap="all"/>
          </a:pPr>
          <a:r>
            <a:rPr lang="en-IN"/>
            <a:t>- Created past/future covariates including Fourier transforms.</a:t>
          </a:r>
          <a:endParaRPr lang="en-US"/>
        </a:p>
      </dgm:t>
    </dgm:pt>
    <dgm:pt modelId="{EF25495B-D073-412F-ADBA-A17473E9861A}" type="parTrans" cxnId="{2621EE99-DFE8-4533-9A34-6449AF957824}">
      <dgm:prSet/>
      <dgm:spPr/>
      <dgm:t>
        <a:bodyPr/>
        <a:lstStyle/>
        <a:p>
          <a:endParaRPr lang="en-US"/>
        </a:p>
      </dgm:t>
    </dgm:pt>
    <dgm:pt modelId="{87F5CE0B-BCD4-4509-958F-BD90F655DB69}" type="sibTrans" cxnId="{2621EE99-DFE8-4533-9A34-6449AF957824}">
      <dgm:prSet/>
      <dgm:spPr/>
      <dgm:t>
        <a:bodyPr/>
        <a:lstStyle/>
        <a:p>
          <a:endParaRPr lang="en-US"/>
        </a:p>
      </dgm:t>
    </dgm:pt>
    <dgm:pt modelId="{1708BD33-0F2E-49DF-B91D-635F8A09CCC3}">
      <dgm:prSet/>
      <dgm:spPr/>
      <dgm:t>
        <a:bodyPr/>
        <a:lstStyle/>
        <a:p>
          <a:pPr>
            <a:defRPr cap="all"/>
          </a:pPr>
          <a:r>
            <a:rPr lang="en-IN"/>
            <a:t>- Scaled data using Darts Scaler utility.</a:t>
          </a:r>
          <a:endParaRPr lang="en-US"/>
        </a:p>
      </dgm:t>
    </dgm:pt>
    <dgm:pt modelId="{B4FC6A7E-54AD-484D-8FEE-DB2BA9A847BD}" type="parTrans" cxnId="{D64E9488-0670-4B50-8AFD-B43EEB167CB0}">
      <dgm:prSet/>
      <dgm:spPr/>
      <dgm:t>
        <a:bodyPr/>
        <a:lstStyle/>
        <a:p>
          <a:endParaRPr lang="en-US"/>
        </a:p>
      </dgm:t>
    </dgm:pt>
    <dgm:pt modelId="{378247B2-6D2C-46BB-ACED-0ED8101ADE3F}" type="sibTrans" cxnId="{D64E9488-0670-4B50-8AFD-B43EEB167CB0}">
      <dgm:prSet/>
      <dgm:spPr/>
      <dgm:t>
        <a:bodyPr/>
        <a:lstStyle/>
        <a:p>
          <a:endParaRPr lang="en-US"/>
        </a:p>
      </dgm:t>
    </dgm:pt>
    <dgm:pt modelId="{5414E2AB-BC78-4C48-977C-521295105F22}" type="pres">
      <dgm:prSet presAssocID="{3590AFB4-7793-44F1-9AAC-3694DFE64FE6}" presName="root" presStyleCnt="0">
        <dgm:presLayoutVars>
          <dgm:dir/>
          <dgm:resizeHandles val="exact"/>
        </dgm:presLayoutVars>
      </dgm:prSet>
      <dgm:spPr/>
    </dgm:pt>
    <dgm:pt modelId="{FCD15D13-6B87-4213-99F3-EC7E499B8470}" type="pres">
      <dgm:prSet presAssocID="{34A17C35-F786-4850-8C5B-A54DAEF7BEFE}" presName="compNode" presStyleCnt="0"/>
      <dgm:spPr/>
    </dgm:pt>
    <dgm:pt modelId="{439B31F8-41B4-468F-B727-540AA410BA1D}" type="pres">
      <dgm:prSet presAssocID="{34A17C35-F786-4850-8C5B-A54DAEF7BEF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EFCD8BE-1552-4D5D-A55B-DF0FE665B6CE}" type="pres">
      <dgm:prSet presAssocID="{34A17C35-F786-4850-8C5B-A54DAEF7BE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E65A811-E6F1-469F-B67E-11143ED3A276}" type="pres">
      <dgm:prSet presAssocID="{34A17C35-F786-4850-8C5B-A54DAEF7BEFE}" presName="spaceRect" presStyleCnt="0"/>
      <dgm:spPr/>
    </dgm:pt>
    <dgm:pt modelId="{53DA2CD2-1CF8-4E52-9E9F-3CD59BC60CDF}" type="pres">
      <dgm:prSet presAssocID="{34A17C35-F786-4850-8C5B-A54DAEF7BEFE}" presName="textRect" presStyleLbl="revTx" presStyleIdx="0" presStyleCnt="4">
        <dgm:presLayoutVars>
          <dgm:chMax val="1"/>
          <dgm:chPref val="1"/>
        </dgm:presLayoutVars>
      </dgm:prSet>
      <dgm:spPr/>
    </dgm:pt>
    <dgm:pt modelId="{5185E764-F958-4A51-9037-07FD1E6D904F}" type="pres">
      <dgm:prSet presAssocID="{C52F30DE-C7C1-4CB3-BC0C-DF27701DE0D6}" presName="sibTrans" presStyleCnt="0"/>
      <dgm:spPr/>
    </dgm:pt>
    <dgm:pt modelId="{E794AAD1-7554-4E37-9D59-7168C1EA2BFE}" type="pres">
      <dgm:prSet presAssocID="{861F702F-3496-494C-A535-99550CCC8FBE}" presName="compNode" presStyleCnt="0"/>
      <dgm:spPr/>
    </dgm:pt>
    <dgm:pt modelId="{6EE691C4-B6B8-457A-BECC-C1A05695BAC9}" type="pres">
      <dgm:prSet presAssocID="{861F702F-3496-494C-A535-99550CCC8FB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1703BFE-5B77-4DEA-A452-7F548E1423E4}" type="pres">
      <dgm:prSet presAssocID="{861F702F-3496-494C-A535-99550CCC8F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C92B631-B5D7-4B6F-8602-168D4DB0BBED}" type="pres">
      <dgm:prSet presAssocID="{861F702F-3496-494C-A535-99550CCC8FBE}" presName="spaceRect" presStyleCnt="0"/>
      <dgm:spPr/>
    </dgm:pt>
    <dgm:pt modelId="{06A4006C-0D5A-461F-9B57-379B508DDBC1}" type="pres">
      <dgm:prSet presAssocID="{861F702F-3496-494C-A535-99550CCC8FBE}" presName="textRect" presStyleLbl="revTx" presStyleIdx="1" presStyleCnt="4">
        <dgm:presLayoutVars>
          <dgm:chMax val="1"/>
          <dgm:chPref val="1"/>
        </dgm:presLayoutVars>
      </dgm:prSet>
      <dgm:spPr/>
    </dgm:pt>
    <dgm:pt modelId="{24D83CFB-3B04-4A84-AAEC-76F5366EAD19}" type="pres">
      <dgm:prSet presAssocID="{90513A2A-F1ED-4A5E-8E31-62181BEBDF58}" presName="sibTrans" presStyleCnt="0"/>
      <dgm:spPr/>
    </dgm:pt>
    <dgm:pt modelId="{85967685-3395-4603-A093-E4528E4A50C3}" type="pres">
      <dgm:prSet presAssocID="{14E5238A-7A87-4FE4-A079-F3EC49825519}" presName="compNode" presStyleCnt="0"/>
      <dgm:spPr/>
    </dgm:pt>
    <dgm:pt modelId="{70F977A3-4248-4058-A774-0FB6CCECA83B}" type="pres">
      <dgm:prSet presAssocID="{14E5238A-7A87-4FE4-A079-F3EC4982551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BB8FB6D-0F18-4507-B4E4-32F2C3DA6EFC}" type="pres">
      <dgm:prSet presAssocID="{14E5238A-7A87-4FE4-A079-F3EC498255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E89B085C-B105-4792-AF63-0FA252D6F8B8}" type="pres">
      <dgm:prSet presAssocID="{14E5238A-7A87-4FE4-A079-F3EC49825519}" presName="spaceRect" presStyleCnt="0"/>
      <dgm:spPr/>
    </dgm:pt>
    <dgm:pt modelId="{B64CA6DC-6AB4-4EF8-9031-B60F56C5EA64}" type="pres">
      <dgm:prSet presAssocID="{14E5238A-7A87-4FE4-A079-F3EC49825519}" presName="textRect" presStyleLbl="revTx" presStyleIdx="2" presStyleCnt="4">
        <dgm:presLayoutVars>
          <dgm:chMax val="1"/>
          <dgm:chPref val="1"/>
        </dgm:presLayoutVars>
      </dgm:prSet>
      <dgm:spPr/>
    </dgm:pt>
    <dgm:pt modelId="{7EDCA68F-E38E-4D99-A110-EEB73DC26311}" type="pres">
      <dgm:prSet presAssocID="{87F5CE0B-BCD4-4509-958F-BD90F655DB69}" presName="sibTrans" presStyleCnt="0"/>
      <dgm:spPr/>
    </dgm:pt>
    <dgm:pt modelId="{969E2B22-CD02-4FD5-8D6B-E96F683DF43A}" type="pres">
      <dgm:prSet presAssocID="{1708BD33-0F2E-49DF-B91D-635F8A09CCC3}" presName="compNode" presStyleCnt="0"/>
      <dgm:spPr/>
    </dgm:pt>
    <dgm:pt modelId="{E13FD8D6-25BF-4120-9A38-F48BA5BFA4BA}" type="pres">
      <dgm:prSet presAssocID="{1708BD33-0F2E-49DF-B91D-635F8A09CCC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60FAA84-48DE-4621-AB63-311EB88BE280}" type="pres">
      <dgm:prSet presAssocID="{1708BD33-0F2E-49DF-B91D-635F8A09CC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06BE9B31-42EA-4B8D-90BE-CA1B9B99A993}" type="pres">
      <dgm:prSet presAssocID="{1708BD33-0F2E-49DF-B91D-635F8A09CCC3}" presName="spaceRect" presStyleCnt="0"/>
      <dgm:spPr/>
    </dgm:pt>
    <dgm:pt modelId="{B9CD38D3-7A55-4A33-A5B7-EC6302E904EE}" type="pres">
      <dgm:prSet presAssocID="{1708BD33-0F2E-49DF-B91D-635F8A09CC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1EFD09-DA1C-4E9C-A423-3CAF0F4FB76F}" type="presOf" srcId="{1708BD33-0F2E-49DF-B91D-635F8A09CCC3}" destId="{B9CD38D3-7A55-4A33-A5B7-EC6302E904EE}" srcOrd="0" destOrd="0" presId="urn:microsoft.com/office/officeart/2018/5/layout/IconLeafLabelList"/>
    <dgm:cxn modelId="{00A27518-4412-4D15-9123-556AB7386B9B}" srcId="{3590AFB4-7793-44F1-9AAC-3694DFE64FE6}" destId="{34A17C35-F786-4850-8C5B-A54DAEF7BEFE}" srcOrd="0" destOrd="0" parTransId="{DA5B64F6-6F70-4DB0-98CC-261264F2DBF5}" sibTransId="{C52F30DE-C7C1-4CB3-BC0C-DF27701DE0D6}"/>
    <dgm:cxn modelId="{433C8569-2ECD-479E-A61C-E4A01FF50938}" srcId="{3590AFB4-7793-44F1-9AAC-3694DFE64FE6}" destId="{861F702F-3496-494C-A535-99550CCC8FBE}" srcOrd="1" destOrd="0" parTransId="{66CEB1CC-2001-4B0B-856F-1E911BD5676D}" sibTransId="{90513A2A-F1ED-4A5E-8E31-62181BEBDF58}"/>
    <dgm:cxn modelId="{D64E9488-0670-4B50-8AFD-B43EEB167CB0}" srcId="{3590AFB4-7793-44F1-9AAC-3694DFE64FE6}" destId="{1708BD33-0F2E-49DF-B91D-635F8A09CCC3}" srcOrd="3" destOrd="0" parTransId="{B4FC6A7E-54AD-484D-8FEE-DB2BA9A847BD}" sibTransId="{378247B2-6D2C-46BB-ACED-0ED8101ADE3F}"/>
    <dgm:cxn modelId="{2621EE99-DFE8-4533-9A34-6449AF957824}" srcId="{3590AFB4-7793-44F1-9AAC-3694DFE64FE6}" destId="{14E5238A-7A87-4FE4-A079-F3EC49825519}" srcOrd="2" destOrd="0" parTransId="{EF25495B-D073-412F-ADBA-A17473E9861A}" sibTransId="{87F5CE0B-BCD4-4509-958F-BD90F655DB69}"/>
    <dgm:cxn modelId="{BA87BC9A-98FB-4F32-A273-2048939272C3}" type="presOf" srcId="{14E5238A-7A87-4FE4-A079-F3EC49825519}" destId="{B64CA6DC-6AB4-4EF8-9031-B60F56C5EA64}" srcOrd="0" destOrd="0" presId="urn:microsoft.com/office/officeart/2018/5/layout/IconLeafLabelList"/>
    <dgm:cxn modelId="{838128CE-99EF-40CE-90DA-8CC8E32E599F}" type="presOf" srcId="{3590AFB4-7793-44F1-9AAC-3694DFE64FE6}" destId="{5414E2AB-BC78-4C48-977C-521295105F22}" srcOrd="0" destOrd="0" presId="urn:microsoft.com/office/officeart/2018/5/layout/IconLeafLabelList"/>
    <dgm:cxn modelId="{BE1369E2-F60D-4153-9E1E-FF380711841F}" type="presOf" srcId="{861F702F-3496-494C-A535-99550CCC8FBE}" destId="{06A4006C-0D5A-461F-9B57-379B508DDBC1}" srcOrd="0" destOrd="0" presId="urn:microsoft.com/office/officeart/2018/5/layout/IconLeafLabelList"/>
    <dgm:cxn modelId="{D2162FE7-E9A8-4750-919B-26C6D01A47CC}" type="presOf" srcId="{34A17C35-F786-4850-8C5B-A54DAEF7BEFE}" destId="{53DA2CD2-1CF8-4E52-9E9F-3CD59BC60CDF}" srcOrd="0" destOrd="0" presId="urn:microsoft.com/office/officeart/2018/5/layout/IconLeafLabelList"/>
    <dgm:cxn modelId="{DC187EF8-5D58-4EC3-9699-FFB799C75D36}" type="presParOf" srcId="{5414E2AB-BC78-4C48-977C-521295105F22}" destId="{FCD15D13-6B87-4213-99F3-EC7E499B8470}" srcOrd="0" destOrd="0" presId="urn:microsoft.com/office/officeart/2018/5/layout/IconLeafLabelList"/>
    <dgm:cxn modelId="{3FA17DAB-1594-451F-9BCD-6F33D7D65A7E}" type="presParOf" srcId="{FCD15D13-6B87-4213-99F3-EC7E499B8470}" destId="{439B31F8-41B4-468F-B727-540AA410BA1D}" srcOrd="0" destOrd="0" presId="urn:microsoft.com/office/officeart/2018/5/layout/IconLeafLabelList"/>
    <dgm:cxn modelId="{8E1D583F-C48A-49DF-8FE0-59B8077D6F01}" type="presParOf" srcId="{FCD15D13-6B87-4213-99F3-EC7E499B8470}" destId="{0EFCD8BE-1552-4D5D-A55B-DF0FE665B6CE}" srcOrd="1" destOrd="0" presId="urn:microsoft.com/office/officeart/2018/5/layout/IconLeafLabelList"/>
    <dgm:cxn modelId="{C9C9C6DC-99F6-4BAE-89E4-06C0F68AE68F}" type="presParOf" srcId="{FCD15D13-6B87-4213-99F3-EC7E499B8470}" destId="{9E65A811-E6F1-469F-B67E-11143ED3A276}" srcOrd="2" destOrd="0" presId="urn:microsoft.com/office/officeart/2018/5/layout/IconLeafLabelList"/>
    <dgm:cxn modelId="{071CCEF1-F82B-4DFE-8C08-E0553B71A254}" type="presParOf" srcId="{FCD15D13-6B87-4213-99F3-EC7E499B8470}" destId="{53DA2CD2-1CF8-4E52-9E9F-3CD59BC60CDF}" srcOrd="3" destOrd="0" presId="urn:microsoft.com/office/officeart/2018/5/layout/IconLeafLabelList"/>
    <dgm:cxn modelId="{56A2106F-2704-40E0-A392-AC9652065E4F}" type="presParOf" srcId="{5414E2AB-BC78-4C48-977C-521295105F22}" destId="{5185E764-F958-4A51-9037-07FD1E6D904F}" srcOrd="1" destOrd="0" presId="urn:microsoft.com/office/officeart/2018/5/layout/IconLeafLabelList"/>
    <dgm:cxn modelId="{05D475AA-4040-4D9F-8636-CF6B062C021D}" type="presParOf" srcId="{5414E2AB-BC78-4C48-977C-521295105F22}" destId="{E794AAD1-7554-4E37-9D59-7168C1EA2BFE}" srcOrd="2" destOrd="0" presId="urn:microsoft.com/office/officeart/2018/5/layout/IconLeafLabelList"/>
    <dgm:cxn modelId="{FF87E957-4327-4772-89DF-ECCDD760D643}" type="presParOf" srcId="{E794AAD1-7554-4E37-9D59-7168C1EA2BFE}" destId="{6EE691C4-B6B8-457A-BECC-C1A05695BAC9}" srcOrd="0" destOrd="0" presId="urn:microsoft.com/office/officeart/2018/5/layout/IconLeafLabelList"/>
    <dgm:cxn modelId="{008DE410-3C43-4B36-A99C-1B649188ADB9}" type="presParOf" srcId="{E794AAD1-7554-4E37-9D59-7168C1EA2BFE}" destId="{41703BFE-5B77-4DEA-A452-7F548E1423E4}" srcOrd="1" destOrd="0" presId="urn:microsoft.com/office/officeart/2018/5/layout/IconLeafLabelList"/>
    <dgm:cxn modelId="{30172434-D13D-425E-A4E1-E6240CBE7F9D}" type="presParOf" srcId="{E794AAD1-7554-4E37-9D59-7168C1EA2BFE}" destId="{8C92B631-B5D7-4B6F-8602-168D4DB0BBED}" srcOrd="2" destOrd="0" presId="urn:microsoft.com/office/officeart/2018/5/layout/IconLeafLabelList"/>
    <dgm:cxn modelId="{ADFA77FF-BEBF-48B5-A572-C5608158B7B4}" type="presParOf" srcId="{E794AAD1-7554-4E37-9D59-7168C1EA2BFE}" destId="{06A4006C-0D5A-461F-9B57-379B508DDBC1}" srcOrd="3" destOrd="0" presId="urn:microsoft.com/office/officeart/2018/5/layout/IconLeafLabelList"/>
    <dgm:cxn modelId="{550EE1CC-CCD0-4EC8-B9D0-8E3937C5FD90}" type="presParOf" srcId="{5414E2AB-BC78-4C48-977C-521295105F22}" destId="{24D83CFB-3B04-4A84-AAEC-76F5366EAD19}" srcOrd="3" destOrd="0" presId="urn:microsoft.com/office/officeart/2018/5/layout/IconLeafLabelList"/>
    <dgm:cxn modelId="{4A87EEE3-08C5-4A04-98C6-5AF2100381A7}" type="presParOf" srcId="{5414E2AB-BC78-4C48-977C-521295105F22}" destId="{85967685-3395-4603-A093-E4528E4A50C3}" srcOrd="4" destOrd="0" presId="urn:microsoft.com/office/officeart/2018/5/layout/IconLeafLabelList"/>
    <dgm:cxn modelId="{3D581B03-E2EE-4FBA-8A20-9A18D7AED274}" type="presParOf" srcId="{85967685-3395-4603-A093-E4528E4A50C3}" destId="{70F977A3-4248-4058-A774-0FB6CCECA83B}" srcOrd="0" destOrd="0" presId="urn:microsoft.com/office/officeart/2018/5/layout/IconLeafLabelList"/>
    <dgm:cxn modelId="{F4351E43-9064-4018-AEB3-C2462A8E8B05}" type="presParOf" srcId="{85967685-3395-4603-A093-E4528E4A50C3}" destId="{2BB8FB6D-0F18-4507-B4E4-32F2C3DA6EFC}" srcOrd="1" destOrd="0" presId="urn:microsoft.com/office/officeart/2018/5/layout/IconLeafLabelList"/>
    <dgm:cxn modelId="{52015166-C93E-4042-8B01-82DD4E937AD5}" type="presParOf" srcId="{85967685-3395-4603-A093-E4528E4A50C3}" destId="{E89B085C-B105-4792-AF63-0FA252D6F8B8}" srcOrd="2" destOrd="0" presId="urn:microsoft.com/office/officeart/2018/5/layout/IconLeafLabelList"/>
    <dgm:cxn modelId="{41FF5D14-6BEE-4C5E-8F9C-62818A3E0FC5}" type="presParOf" srcId="{85967685-3395-4603-A093-E4528E4A50C3}" destId="{B64CA6DC-6AB4-4EF8-9031-B60F56C5EA64}" srcOrd="3" destOrd="0" presId="urn:microsoft.com/office/officeart/2018/5/layout/IconLeafLabelList"/>
    <dgm:cxn modelId="{D646C78A-5130-4C8C-A267-C96DD4F340A6}" type="presParOf" srcId="{5414E2AB-BC78-4C48-977C-521295105F22}" destId="{7EDCA68F-E38E-4D99-A110-EEB73DC26311}" srcOrd="5" destOrd="0" presId="urn:microsoft.com/office/officeart/2018/5/layout/IconLeafLabelList"/>
    <dgm:cxn modelId="{4B759151-3D6C-46B9-94AC-6CB65DB86FA3}" type="presParOf" srcId="{5414E2AB-BC78-4C48-977C-521295105F22}" destId="{969E2B22-CD02-4FD5-8D6B-E96F683DF43A}" srcOrd="6" destOrd="0" presId="urn:microsoft.com/office/officeart/2018/5/layout/IconLeafLabelList"/>
    <dgm:cxn modelId="{D0A512A5-0FF6-4686-833A-0C9D5B5180C0}" type="presParOf" srcId="{969E2B22-CD02-4FD5-8D6B-E96F683DF43A}" destId="{E13FD8D6-25BF-4120-9A38-F48BA5BFA4BA}" srcOrd="0" destOrd="0" presId="urn:microsoft.com/office/officeart/2018/5/layout/IconLeafLabelList"/>
    <dgm:cxn modelId="{A0FF1BB9-BE34-4AE9-BD60-F91CAFC9E513}" type="presParOf" srcId="{969E2B22-CD02-4FD5-8D6B-E96F683DF43A}" destId="{C60FAA84-48DE-4621-AB63-311EB88BE280}" srcOrd="1" destOrd="0" presId="urn:microsoft.com/office/officeart/2018/5/layout/IconLeafLabelList"/>
    <dgm:cxn modelId="{5E452491-BC8A-4731-8926-A0BDB2B676EC}" type="presParOf" srcId="{969E2B22-CD02-4FD5-8D6B-E96F683DF43A}" destId="{06BE9B31-42EA-4B8D-90BE-CA1B9B99A993}" srcOrd="2" destOrd="0" presId="urn:microsoft.com/office/officeart/2018/5/layout/IconLeafLabelList"/>
    <dgm:cxn modelId="{6B5DFA9D-9319-4073-82DF-648B5F699937}" type="presParOf" srcId="{969E2B22-CD02-4FD5-8D6B-E96F683DF43A}" destId="{B9CD38D3-7A55-4A33-A5B7-EC6302E904E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CF5605-B960-449F-93F4-2652EF37AC4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F9E753-A7D2-49A2-A0CA-4AF78EAD9C00}">
      <dgm:prSet/>
      <dgm:spPr/>
      <dgm:t>
        <a:bodyPr/>
        <a:lstStyle/>
        <a:p>
          <a:r>
            <a:rPr lang="en-IN" dirty="0"/>
            <a:t>Used Darts' NBEATSModel and </a:t>
          </a:r>
          <a:r>
            <a:rPr lang="en-IN" dirty="0" err="1"/>
            <a:t>TFTModel</a:t>
          </a:r>
          <a:r>
            <a:rPr lang="en-IN" dirty="0"/>
            <a:t> implementations.</a:t>
          </a:r>
          <a:endParaRPr lang="en-US" dirty="0"/>
        </a:p>
      </dgm:t>
    </dgm:pt>
    <dgm:pt modelId="{05B55E13-5835-4E59-8355-34B66F50EEA7}" type="parTrans" cxnId="{E56326B6-ABCD-478F-9A67-278535EC5D7C}">
      <dgm:prSet/>
      <dgm:spPr/>
      <dgm:t>
        <a:bodyPr/>
        <a:lstStyle/>
        <a:p>
          <a:endParaRPr lang="en-US"/>
        </a:p>
      </dgm:t>
    </dgm:pt>
    <dgm:pt modelId="{6AEC87D8-C29D-4B81-BE4A-4DFCA47B001E}" type="sibTrans" cxnId="{E56326B6-ABCD-478F-9A67-278535EC5D7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F611594-855B-492B-8601-4C0E37063438}">
      <dgm:prSet/>
      <dgm:spPr/>
      <dgm:t>
        <a:bodyPr/>
        <a:lstStyle/>
        <a:p>
          <a:r>
            <a:rPr lang="en-IN" dirty="0"/>
            <a:t>Configured with input/output chunk lengths of 24 hours.</a:t>
          </a:r>
          <a:endParaRPr lang="en-US" dirty="0"/>
        </a:p>
      </dgm:t>
    </dgm:pt>
    <dgm:pt modelId="{01E8645C-3402-4047-803F-0DCB7F9B7B00}" type="parTrans" cxnId="{62523CFD-0278-4234-9117-31B84332ED31}">
      <dgm:prSet/>
      <dgm:spPr/>
      <dgm:t>
        <a:bodyPr/>
        <a:lstStyle/>
        <a:p>
          <a:endParaRPr lang="en-US"/>
        </a:p>
      </dgm:t>
    </dgm:pt>
    <dgm:pt modelId="{7672AA94-A1BF-4FDA-BA4F-DB33E6AA77CF}" type="sibTrans" cxnId="{62523CFD-0278-4234-9117-31B84332ED3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116CFB5-3E98-4661-ADE0-1ACF2F5358E2}">
      <dgm:prSet/>
      <dgm:spPr/>
      <dgm:t>
        <a:bodyPr/>
        <a:lstStyle/>
        <a:p>
          <a:r>
            <a:rPr lang="en-IN" dirty="0"/>
            <a:t>TFT used both past and future covariates for context.</a:t>
          </a:r>
          <a:endParaRPr lang="en-US" dirty="0"/>
        </a:p>
      </dgm:t>
    </dgm:pt>
    <dgm:pt modelId="{AEE7485B-2AAD-4233-A7AA-05B07DF68844}" type="parTrans" cxnId="{007973D9-E75B-4F26-A8BC-A12B624A654D}">
      <dgm:prSet/>
      <dgm:spPr/>
      <dgm:t>
        <a:bodyPr/>
        <a:lstStyle/>
        <a:p>
          <a:endParaRPr lang="en-US"/>
        </a:p>
      </dgm:t>
    </dgm:pt>
    <dgm:pt modelId="{AD60BBA7-7B34-4468-8860-9EFBF141642F}" type="sibTrans" cxnId="{007973D9-E75B-4F26-A8BC-A12B624A654D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D0C831A-2B26-4250-A977-343E53226D3A}">
      <dgm:prSet/>
      <dgm:spPr/>
      <dgm:t>
        <a:bodyPr/>
        <a:lstStyle/>
        <a:p>
          <a:r>
            <a:rPr lang="en-IN" dirty="0"/>
            <a:t>Models trained with </a:t>
          </a:r>
          <a:r>
            <a:rPr lang="en-IN" dirty="0" err="1"/>
            <a:t>PyTorch</a:t>
          </a:r>
          <a:r>
            <a:rPr lang="en-IN" dirty="0"/>
            <a:t> Lightning backend.</a:t>
          </a:r>
          <a:endParaRPr lang="en-US" dirty="0"/>
        </a:p>
      </dgm:t>
    </dgm:pt>
    <dgm:pt modelId="{E00A4197-D74B-4446-B7DF-6A0FCF77D776}" type="parTrans" cxnId="{A221BC5D-248B-4DE9-9859-8D192B71E88E}">
      <dgm:prSet/>
      <dgm:spPr/>
      <dgm:t>
        <a:bodyPr/>
        <a:lstStyle/>
        <a:p>
          <a:endParaRPr lang="en-US"/>
        </a:p>
      </dgm:t>
    </dgm:pt>
    <dgm:pt modelId="{9A6F1ECA-DA40-4375-90CD-A67347EC5B6A}" type="sibTrans" cxnId="{A221BC5D-248B-4DE9-9859-8D192B71E88E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75D6C4EC-EA09-2C46-A899-80CF6DE8D582}" type="pres">
      <dgm:prSet presAssocID="{DDCF5605-B960-449F-93F4-2652EF37AC43}" presName="Name0" presStyleCnt="0">
        <dgm:presLayoutVars>
          <dgm:animLvl val="lvl"/>
          <dgm:resizeHandles val="exact"/>
        </dgm:presLayoutVars>
      </dgm:prSet>
      <dgm:spPr/>
    </dgm:pt>
    <dgm:pt modelId="{EE6C88BC-05FF-F64B-9C18-758BC201FD4C}" type="pres">
      <dgm:prSet presAssocID="{CAF9E753-A7D2-49A2-A0CA-4AF78EAD9C00}" presName="compositeNode" presStyleCnt="0">
        <dgm:presLayoutVars>
          <dgm:bulletEnabled val="1"/>
        </dgm:presLayoutVars>
      </dgm:prSet>
      <dgm:spPr/>
    </dgm:pt>
    <dgm:pt modelId="{D3E81B98-2A8C-074B-A4AE-5F708CC844DD}" type="pres">
      <dgm:prSet presAssocID="{CAF9E753-A7D2-49A2-A0CA-4AF78EAD9C00}" presName="bgRect" presStyleLbl="alignNode1" presStyleIdx="0" presStyleCnt="4"/>
      <dgm:spPr/>
    </dgm:pt>
    <dgm:pt modelId="{4A5D81D6-2A3D-B143-A9A6-AF04D48A89EA}" type="pres">
      <dgm:prSet presAssocID="{6AEC87D8-C29D-4B81-BE4A-4DFCA47B001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F54DA43-D57F-DA40-92AD-BB1922BD37F4}" type="pres">
      <dgm:prSet presAssocID="{CAF9E753-A7D2-49A2-A0CA-4AF78EAD9C00}" presName="nodeRect" presStyleLbl="alignNode1" presStyleIdx="0" presStyleCnt="4">
        <dgm:presLayoutVars>
          <dgm:bulletEnabled val="1"/>
        </dgm:presLayoutVars>
      </dgm:prSet>
      <dgm:spPr/>
    </dgm:pt>
    <dgm:pt modelId="{9B539065-3996-7444-B558-7C59F70EB3F6}" type="pres">
      <dgm:prSet presAssocID="{6AEC87D8-C29D-4B81-BE4A-4DFCA47B001E}" presName="sibTrans" presStyleCnt="0"/>
      <dgm:spPr/>
    </dgm:pt>
    <dgm:pt modelId="{D18E5CDE-1791-3A4C-991A-A39509388CD7}" type="pres">
      <dgm:prSet presAssocID="{DF611594-855B-492B-8601-4C0E37063438}" presName="compositeNode" presStyleCnt="0">
        <dgm:presLayoutVars>
          <dgm:bulletEnabled val="1"/>
        </dgm:presLayoutVars>
      </dgm:prSet>
      <dgm:spPr/>
    </dgm:pt>
    <dgm:pt modelId="{26C87926-BE98-AE4E-A4E5-7398E7982226}" type="pres">
      <dgm:prSet presAssocID="{DF611594-855B-492B-8601-4C0E37063438}" presName="bgRect" presStyleLbl="alignNode1" presStyleIdx="1" presStyleCnt="4"/>
      <dgm:spPr/>
    </dgm:pt>
    <dgm:pt modelId="{C7A32740-1D41-1A47-9D33-299C58998885}" type="pres">
      <dgm:prSet presAssocID="{7672AA94-A1BF-4FDA-BA4F-DB33E6AA77C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0ADFEDC-01A6-8642-9A15-DB5CF26387F2}" type="pres">
      <dgm:prSet presAssocID="{DF611594-855B-492B-8601-4C0E37063438}" presName="nodeRect" presStyleLbl="alignNode1" presStyleIdx="1" presStyleCnt="4">
        <dgm:presLayoutVars>
          <dgm:bulletEnabled val="1"/>
        </dgm:presLayoutVars>
      </dgm:prSet>
      <dgm:spPr/>
    </dgm:pt>
    <dgm:pt modelId="{AE4347A6-BA53-4F4C-9ADF-DFED0379D348}" type="pres">
      <dgm:prSet presAssocID="{7672AA94-A1BF-4FDA-BA4F-DB33E6AA77CF}" presName="sibTrans" presStyleCnt="0"/>
      <dgm:spPr/>
    </dgm:pt>
    <dgm:pt modelId="{D30DE181-463D-A545-87AD-819F9964B310}" type="pres">
      <dgm:prSet presAssocID="{0116CFB5-3E98-4661-ADE0-1ACF2F5358E2}" presName="compositeNode" presStyleCnt="0">
        <dgm:presLayoutVars>
          <dgm:bulletEnabled val="1"/>
        </dgm:presLayoutVars>
      </dgm:prSet>
      <dgm:spPr/>
    </dgm:pt>
    <dgm:pt modelId="{22059D6B-E119-FE44-9D7E-DE0E531B8A26}" type="pres">
      <dgm:prSet presAssocID="{0116CFB5-3E98-4661-ADE0-1ACF2F5358E2}" presName="bgRect" presStyleLbl="alignNode1" presStyleIdx="2" presStyleCnt="4"/>
      <dgm:spPr/>
    </dgm:pt>
    <dgm:pt modelId="{FD4F3618-61BA-2A4E-A7A7-91030E8BEF54}" type="pres">
      <dgm:prSet presAssocID="{AD60BBA7-7B34-4468-8860-9EFBF141642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B3D57AD-7F88-4F4D-BF61-D4298CF4AE18}" type="pres">
      <dgm:prSet presAssocID="{0116CFB5-3E98-4661-ADE0-1ACF2F5358E2}" presName="nodeRect" presStyleLbl="alignNode1" presStyleIdx="2" presStyleCnt="4">
        <dgm:presLayoutVars>
          <dgm:bulletEnabled val="1"/>
        </dgm:presLayoutVars>
      </dgm:prSet>
      <dgm:spPr/>
    </dgm:pt>
    <dgm:pt modelId="{09492460-B536-3F44-AA70-EA3A09EB6BBA}" type="pres">
      <dgm:prSet presAssocID="{AD60BBA7-7B34-4468-8860-9EFBF141642F}" presName="sibTrans" presStyleCnt="0"/>
      <dgm:spPr/>
    </dgm:pt>
    <dgm:pt modelId="{F561D2FB-E8C9-BA41-AF11-778530357051}" type="pres">
      <dgm:prSet presAssocID="{FD0C831A-2B26-4250-A977-343E53226D3A}" presName="compositeNode" presStyleCnt="0">
        <dgm:presLayoutVars>
          <dgm:bulletEnabled val="1"/>
        </dgm:presLayoutVars>
      </dgm:prSet>
      <dgm:spPr/>
    </dgm:pt>
    <dgm:pt modelId="{58A2A420-03B7-8845-B3D0-8F2F1A9E7841}" type="pres">
      <dgm:prSet presAssocID="{FD0C831A-2B26-4250-A977-343E53226D3A}" presName="bgRect" presStyleLbl="alignNode1" presStyleIdx="3" presStyleCnt="4"/>
      <dgm:spPr/>
    </dgm:pt>
    <dgm:pt modelId="{BBF82E05-54D1-7041-A0EA-619541589697}" type="pres">
      <dgm:prSet presAssocID="{9A6F1ECA-DA40-4375-90CD-A67347EC5B6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D1E4324-5E16-6F4F-A253-B74189864A6B}" type="pres">
      <dgm:prSet presAssocID="{FD0C831A-2B26-4250-A977-343E53226D3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2A7BC23-30B0-924D-9E91-0E421133B5A7}" type="presOf" srcId="{CAF9E753-A7D2-49A2-A0CA-4AF78EAD9C00}" destId="{BF54DA43-D57F-DA40-92AD-BB1922BD37F4}" srcOrd="1" destOrd="0" presId="urn:microsoft.com/office/officeart/2016/7/layout/LinearBlockProcessNumbered"/>
    <dgm:cxn modelId="{0E6E0540-2C50-164E-A34A-81B41E99758A}" type="presOf" srcId="{DF611594-855B-492B-8601-4C0E37063438}" destId="{80ADFEDC-01A6-8642-9A15-DB5CF26387F2}" srcOrd="1" destOrd="0" presId="urn:microsoft.com/office/officeart/2016/7/layout/LinearBlockProcessNumbered"/>
    <dgm:cxn modelId="{A221BC5D-248B-4DE9-9859-8D192B71E88E}" srcId="{DDCF5605-B960-449F-93F4-2652EF37AC43}" destId="{FD0C831A-2B26-4250-A977-343E53226D3A}" srcOrd="3" destOrd="0" parTransId="{E00A4197-D74B-4446-B7DF-6A0FCF77D776}" sibTransId="{9A6F1ECA-DA40-4375-90CD-A67347EC5B6A}"/>
    <dgm:cxn modelId="{B4F5E869-720C-E94E-AB57-52B7904EEAF4}" type="presOf" srcId="{DF611594-855B-492B-8601-4C0E37063438}" destId="{26C87926-BE98-AE4E-A4E5-7398E7982226}" srcOrd="0" destOrd="0" presId="urn:microsoft.com/office/officeart/2016/7/layout/LinearBlockProcessNumbered"/>
    <dgm:cxn modelId="{197B746F-7651-454F-9DFF-25C274156ACA}" type="presOf" srcId="{FD0C831A-2B26-4250-A977-343E53226D3A}" destId="{58A2A420-03B7-8845-B3D0-8F2F1A9E7841}" srcOrd="0" destOrd="0" presId="urn:microsoft.com/office/officeart/2016/7/layout/LinearBlockProcessNumbered"/>
    <dgm:cxn modelId="{AFC3767D-EF67-0944-BE9B-BCEB493F1C13}" type="presOf" srcId="{DDCF5605-B960-449F-93F4-2652EF37AC43}" destId="{75D6C4EC-EA09-2C46-A899-80CF6DE8D582}" srcOrd="0" destOrd="0" presId="urn:microsoft.com/office/officeart/2016/7/layout/LinearBlockProcessNumbered"/>
    <dgm:cxn modelId="{B2C9398F-330D-874C-8776-C65D2CB35C0D}" type="presOf" srcId="{6AEC87D8-C29D-4B81-BE4A-4DFCA47B001E}" destId="{4A5D81D6-2A3D-B143-A9A6-AF04D48A89EA}" srcOrd="0" destOrd="0" presId="urn:microsoft.com/office/officeart/2016/7/layout/LinearBlockProcessNumbered"/>
    <dgm:cxn modelId="{E97A02A4-A3F8-F349-A706-9D28856FCD4C}" type="presOf" srcId="{CAF9E753-A7D2-49A2-A0CA-4AF78EAD9C00}" destId="{D3E81B98-2A8C-074B-A4AE-5F708CC844DD}" srcOrd="0" destOrd="0" presId="urn:microsoft.com/office/officeart/2016/7/layout/LinearBlockProcessNumbered"/>
    <dgm:cxn modelId="{E56326B6-ABCD-478F-9A67-278535EC5D7C}" srcId="{DDCF5605-B960-449F-93F4-2652EF37AC43}" destId="{CAF9E753-A7D2-49A2-A0CA-4AF78EAD9C00}" srcOrd="0" destOrd="0" parTransId="{05B55E13-5835-4E59-8355-34B66F50EEA7}" sibTransId="{6AEC87D8-C29D-4B81-BE4A-4DFCA47B001E}"/>
    <dgm:cxn modelId="{6AFBC2C3-CBC3-7647-B1DF-C196B521C449}" type="presOf" srcId="{0116CFB5-3E98-4661-ADE0-1ACF2F5358E2}" destId="{22059D6B-E119-FE44-9D7E-DE0E531B8A26}" srcOrd="0" destOrd="0" presId="urn:microsoft.com/office/officeart/2016/7/layout/LinearBlockProcessNumbered"/>
    <dgm:cxn modelId="{479CC1C5-C6EF-F147-B387-2F0F307063E3}" type="presOf" srcId="{7672AA94-A1BF-4FDA-BA4F-DB33E6AA77CF}" destId="{C7A32740-1D41-1A47-9D33-299C58998885}" srcOrd="0" destOrd="0" presId="urn:microsoft.com/office/officeart/2016/7/layout/LinearBlockProcessNumbered"/>
    <dgm:cxn modelId="{72DA80D5-6796-B741-AD39-37082539F28E}" type="presOf" srcId="{AD60BBA7-7B34-4468-8860-9EFBF141642F}" destId="{FD4F3618-61BA-2A4E-A7A7-91030E8BEF54}" srcOrd="0" destOrd="0" presId="urn:microsoft.com/office/officeart/2016/7/layout/LinearBlockProcessNumbered"/>
    <dgm:cxn modelId="{007973D9-E75B-4F26-A8BC-A12B624A654D}" srcId="{DDCF5605-B960-449F-93F4-2652EF37AC43}" destId="{0116CFB5-3E98-4661-ADE0-1ACF2F5358E2}" srcOrd="2" destOrd="0" parTransId="{AEE7485B-2AAD-4233-A7AA-05B07DF68844}" sibTransId="{AD60BBA7-7B34-4468-8860-9EFBF141642F}"/>
    <dgm:cxn modelId="{FBCF4CF7-123F-2D46-ADD6-E1A8778000B0}" type="presOf" srcId="{0116CFB5-3E98-4661-ADE0-1ACF2F5358E2}" destId="{7B3D57AD-7F88-4F4D-BF61-D4298CF4AE18}" srcOrd="1" destOrd="0" presId="urn:microsoft.com/office/officeart/2016/7/layout/LinearBlockProcessNumbered"/>
    <dgm:cxn modelId="{CB4981F8-7D5A-7A42-8369-1C225FF4283D}" type="presOf" srcId="{9A6F1ECA-DA40-4375-90CD-A67347EC5B6A}" destId="{BBF82E05-54D1-7041-A0EA-619541589697}" srcOrd="0" destOrd="0" presId="urn:microsoft.com/office/officeart/2016/7/layout/LinearBlockProcessNumbered"/>
    <dgm:cxn modelId="{62523CFD-0278-4234-9117-31B84332ED31}" srcId="{DDCF5605-B960-449F-93F4-2652EF37AC43}" destId="{DF611594-855B-492B-8601-4C0E37063438}" srcOrd="1" destOrd="0" parTransId="{01E8645C-3402-4047-803F-0DCB7F9B7B00}" sibTransId="{7672AA94-A1BF-4FDA-BA4F-DB33E6AA77CF}"/>
    <dgm:cxn modelId="{7F2F90FE-8D85-BC4A-976D-E415BD8DE392}" type="presOf" srcId="{FD0C831A-2B26-4250-A977-343E53226D3A}" destId="{3D1E4324-5E16-6F4F-A253-B74189864A6B}" srcOrd="1" destOrd="0" presId="urn:microsoft.com/office/officeart/2016/7/layout/LinearBlockProcessNumbered"/>
    <dgm:cxn modelId="{B774AFD7-4EA6-2841-87E5-6DB19506F836}" type="presParOf" srcId="{75D6C4EC-EA09-2C46-A899-80CF6DE8D582}" destId="{EE6C88BC-05FF-F64B-9C18-758BC201FD4C}" srcOrd="0" destOrd="0" presId="urn:microsoft.com/office/officeart/2016/7/layout/LinearBlockProcessNumbered"/>
    <dgm:cxn modelId="{9F0D1B36-00C2-5142-AC3F-82800ABED815}" type="presParOf" srcId="{EE6C88BC-05FF-F64B-9C18-758BC201FD4C}" destId="{D3E81B98-2A8C-074B-A4AE-5F708CC844DD}" srcOrd="0" destOrd="0" presId="urn:microsoft.com/office/officeart/2016/7/layout/LinearBlockProcessNumbered"/>
    <dgm:cxn modelId="{161C8B5A-8186-0944-8060-6AA9E5038128}" type="presParOf" srcId="{EE6C88BC-05FF-F64B-9C18-758BC201FD4C}" destId="{4A5D81D6-2A3D-B143-A9A6-AF04D48A89EA}" srcOrd="1" destOrd="0" presId="urn:microsoft.com/office/officeart/2016/7/layout/LinearBlockProcessNumbered"/>
    <dgm:cxn modelId="{B7227068-612B-D641-92E9-32D0DE65E883}" type="presParOf" srcId="{EE6C88BC-05FF-F64B-9C18-758BC201FD4C}" destId="{BF54DA43-D57F-DA40-92AD-BB1922BD37F4}" srcOrd="2" destOrd="0" presId="urn:microsoft.com/office/officeart/2016/7/layout/LinearBlockProcessNumbered"/>
    <dgm:cxn modelId="{6449D5DF-49C9-9849-880A-59F2B95C3166}" type="presParOf" srcId="{75D6C4EC-EA09-2C46-A899-80CF6DE8D582}" destId="{9B539065-3996-7444-B558-7C59F70EB3F6}" srcOrd="1" destOrd="0" presId="urn:microsoft.com/office/officeart/2016/7/layout/LinearBlockProcessNumbered"/>
    <dgm:cxn modelId="{97A737CF-3D37-D543-B6C4-1C149B28CBB9}" type="presParOf" srcId="{75D6C4EC-EA09-2C46-A899-80CF6DE8D582}" destId="{D18E5CDE-1791-3A4C-991A-A39509388CD7}" srcOrd="2" destOrd="0" presId="urn:microsoft.com/office/officeart/2016/7/layout/LinearBlockProcessNumbered"/>
    <dgm:cxn modelId="{AFC48787-EB8A-8646-9F6A-04730AE1805D}" type="presParOf" srcId="{D18E5CDE-1791-3A4C-991A-A39509388CD7}" destId="{26C87926-BE98-AE4E-A4E5-7398E7982226}" srcOrd="0" destOrd="0" presId="urn:microsoft.com/office/officeart/2016/7/layout/LinearBlockProcessNumbered"/>
    <dgm:cxn modelId="{3B961139-E81D-2E48-BFA3-21A592E2C916}" type="presParOf" srcId="{D18E5CDE-1791-3A4C-991A-A39509388CD7}" destId="{C7A32740-1D41-1A47-9D33-299C58998885}" srcOrd="1" destOrd="0" presId="urn:microsoft.com/office/officeart/2016/7/layout/LinearBlockProcessNumbered"/>
    <dgm:cxn modelId="{E5806A62-39E3-8740-8FF3-9B971931C023}" type="presParOf" srcId="{D18E5CDE-1791-3A4C-991A-A39509388CD7}" destId="{80ADFEDC-01A6-8642-9A15-DB5CF26387F2}" srcOrd="2" destOrd="0" presId="urn:microsoft.com/office/officeart/2016/7/layout/LinearBlockProcessNumbered"/>
    <dgm:cxn modelId="{530FDC43-D2CF-234E-B1E4-4ADB85D60C6D}" type="presParOf" srcId="{75D6C4EC-EA09-2C46-A899-80CF6DE8D582}" destId="{AE4347A6-BA53-4F4C-9ADF-DFED0379D348}" srcOrd="3" destOrd="0" presId="urn:microsoft.com/office/officeart/2016/7/layout/LinearBlockProcessNumbered"/>
    <dgm:cxn modelId="{536774CE-D9CB-0D47-9EF2-4DB8FB2D8E5C}" type="presParOf" srcId="{75D6C4EC-EA09-2C46-A899-80CF6DE8D582}" destId="{D30DE181-463D-A545-87AD-819F9964B310}" srcOrd="4" destOrd="0" presId="urn:microsoft.com/office/officeart/2016/7/layout/LinearBlockProcessNumbered"/>
    <dgm:cxn modelId="{B3671E95-3B52-304A-8944-86EA36696922}" type="presParOf" srcId="{D30DE181-463D-A545-87AD-819F9964B310}" destId="{22059D6B-E119-FE44-9D7E-DE0E531B8A26}" srcOrd="0" destOrd="0" presId="urn:microsoft.com/office/officeart/2016/7/layout/LinearBlockProcessNumbered"/>
    <dgm:cxn modelId="{A4189AA5-429A-E640-83A5-8076BBF80993}" type="presParOf" srcId="{D30DE181-463D-A545-87AD-819F9964B310}" destId="{FD4F3618-61BA-2A4E-A7A7-91030E8BEF54}" srcOrd="1" destOrd="0" presId="urn:microsoft.com/office/officeart/2016/7/layout/LinearBlockProcessNumbered"/>
    <dgm:cxn modelId="{DC8D8F8C-1D4F-7C47-ACF0-2A21FBE1F919}" type="presParOf" srcId="{D30DE181-463D-A545-87AD-819F9964B310}" destId="{7B3D57AD-7F88-4F4D-BF61-D4298CF4AE18}" srcOrd="2" destOrd="0" presId="urn:microsoft.com/office/officeart/2016/7/layout/LinearBlockProcessNumbered"/>
    <dgm:cxn modelId="{CB29B120-32F4-9E41-8036-0C530F24FB93}" type="presParOf" srcId="{75D6C4EC-EA09-2C46-A899-80CF6DE8D582}" destId="{09492460-B536-3F44-AA70-EA3A09EB6BBA}" srcOrd="5" destOrd="0" presId="urn:microsoft.com/office/officeart/2016/7/layout/LinearBlockProcessNumbered"/>
    <dgm:cxn modelId="{FB28F5E8-0B63-554E-B895-C5AF1E62A06B}" type="presParOf" srcId="{75D6C4EC-EA09-2C46-A899-80CF6DE8D582}" destId="{F561D2FB-E8C9-BA41-AF11-778530357051}" srcOrd="6" destOrd="0" presId="urn:microsoft.com/office/officeart/2016/7/layout/LinearBlockProcessNumbered"/>
    <dgm:cxn modelId="{1C9D1AEB-9121-F348-BC8C-72CA992E258C}" type="presParOf" srcId="{F561D2FB-E8C9-BA41-AF11-778530357051}" destId="{58A2A420-03B7-8845-B3D0-8F2F1A9E7841}" srcOrd="0" destOrd="0" presId="urn:microsoft.com/office/officeart/2016/7/layout/LinearBlockProcessNumbered"/>
    <dgm:cxn modelId="{EB41479B-8BF6-834F-BA11-5A85BA9F3113}" type="presParOf" srcId="{F561D2FB-E8C9-BA41-AF11-778530357051}" destId="{BBF82E05-54D1-7041-A0EA-619541589697}" srcOrd="1" destOrd="0" presId="urn:microsoft.com/office/officeart/2016/7/layout/LinearBlockProcessNumbered"/>
    <dgm:cxn modelId="{37793B42-1424-F246-8811-2F81534004E9}" type="presParOf" srcId="{F561D2FB-E8C9-BA41-AF11-778530357051}" destId="{3D1E4324-5E16-6F4F-A253-B74189864A6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2AE522-6C53-4A07-BC97-BEFAED5CD21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2F554B-E7A9-4717-A049-29DCEEAA30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</a:t>
          </a:r>
          <a:r>
            <a:rPr lang="en-US" dirty="0" err="1"/>
            <a:t>EarlyStopping</a:t>
          </a:r>
          <a:r>
            <a:rPr lang="en-US" dirty="0"/>
            <a:t> and </a:t>
          </a:r>
          <a:r>
            <a:rPr lang="en-US" dirty="0" err="1"/>
            <a:t>ModelCheckpoint</a:t>
          </a:r>
          <a:r>
            <a:rPr lang="en-US" dirty="0"/>
            <a:t> callbacks.</a:t>
          </a:r>
        </a:p>
      </dgm:t>
    </dgm:pt>
    <dgm:pt modelId="{B1AE956B-802C-4916-B2D2-F8DBA7B00534}" type="parTrans" cxnId="{93E97CE9-0A5C-45AF-869F-50530C469E4F}">
      <dgm:prSet/>
      <dgm:spPr/>
      <dgm:t>
        <a:bodyPr/>
        <a:lstStyle/>
        <a:p>
          <a:endParaRPr lang="en-US"/>
        </a:p>
      </dgm:t>
    </dgm:pt>
    <dgm:pt modelId="{FF64F0EE-249F-442C-805E-0A3FD3110D4B}" type="sibTrans" cxnId="{93E97CE9-0A5C-45AF-869F-50530C469E4F}">
      <dgm:prSet phldrT="01"/>
      <dgm:spPr/>
      <dgm:t>
        <a:bodyPr/>
        <a:lstStyle/>
        <a:p>
          <a:endParaRPr lang="en-US"/>
        </a:p>
      </dgm:t>
    </dgm:pt>
    <dgm:pt modelId="{16E9C0C2-C055-484F-9CF4-5CB3D1652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Validation split: 80/20 with walk-forward evaluation.</a:t>
          </a:r>
        </a:p>
      </dgm:t>
    </dgm:pt>
    <dgm:pt modelId="{DB38CDF0-069B-491D-ABE5-412589BE22AE}" type="parTrans" cxnId="{9607039B-F99B-4375-B68E-D3EA0A56806A}">
      <dgm:prSet/>
      <dgm:spPr/>
      <dgm:t>
        <a:bodyPr/>
        <a:lstStyle/>
        <a:p>
          <a:endParaRPr lang="en-US"/>
        </a:p>
      </dgm:t>
    </dgm:pt>
    <dgm:pt modelId="{F557F94C-0D3A-4CB4-9637-1D6880B9267A}" type="sibTrans" cxnId="{9607039B-F99B-4375-B68E-D3EA0A56806A}">
      <dgm:prSet phldrT="02"/>
      <dgm:spPr/>
      <dgm:t>
        <a:bodyPr/>
        <a:lstStyle/>
        <a:p>
          <a:endParaRPr lang="en-US"/>
        </a:p>
      </dgm:t>
    </dgm:pt>
    <dgm:pt modelId="{242E6C07-0064-4B8E-8221-7F25790797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Scaled data and monitored training/validation loss.</a:t>
          </a:r>
        </a:p>
      </dgm:t>
    </dgm:pt>
    <dgm:pt modelId="{8B4690A1-3E75-41AA-ACE1-110ABACA9806}" type="parTrans" cxnId="{C6B82A94-8507-4CDD-97B3-B7AB505BCF88}">
      <dgm:prSet/>
      <dgm:spPr/>
      <dgm:t>
        <a:bodyPr/>
        <a:lstStyle/>
        <a:p>
          <a:endParaRPr lang="en-US"/>
        </a:p>
      </dgm:t>
    </dgm:pt>
    <dgm:pt modelId="{51CA2496-4F6A-4FF8-A3E2-B6C3B4684AC6}" type="sibTrans" cxnId="{C6B82A94-8507-4CDD-97B3-B7AB505BCF88}">
      <dgm:prSet phldrT="03"/>
      <dgm:spPr/>
      <dgm:t>
        <a:bodyPr/>
        <a:lstStyle/>
        <a:p>
          <a:endParaRPr lang="en-US"/>
        </a:p>
      </dgm:t>
    </dgm:pt>
    <dgm:pt modelId="{E2F79BFB-949D-4032-8712-CF4AF53E42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Tuned hyperparameters via </a:t>
          </a:r>
          <a:r>
            <a:rPr lang="en-US" dirty="0" err="1"/>
            <a:t>Optuna</a:t>
          </a:r>
          <a:r>
            <a:rPr lang="en-US" dirty="0"/>
            <a:t> search.</a:t>
          </a:r>
        </a:p>
      </dgm:t>
    </dgm:pt>
    <dgm:pt modelId="{CF2DEDEE-951B-4C8C-807D-E34BA08E60C2}" type="parTrans" cxnId="{3266C363-2FA5-4A6A-B7D4-783F920A070C}">
      <dgm:prSet/>
      <dgm:spPr/>
      <dgm:t>
        <a:bodyPr/>
        <a:lstStyle/>
        <a:p>
          <a:endParaRPr lang="en-US"/>
        </a:p>
      </dgm:t>
    </dgm:pt>
    <dgm:pt modelId="{55F20651-5DC3-4E68-A744-FF939529169D}" type="sibTrans" cxnId="{3266C363-2FA5-4A6A-B7D4-783F920A070C}">
      <dgm:prSet phldrT="04"/>
      <dgm:spPr/>
      <dgm:t>
        <a:bodyPr/>
        <a:lstStyle/>
        <a:p>
          <a:endParaRPr lang="en-US"/>
        </a:p>
      </dgm:t>
    </dgm:pt>
    <dgm:pt modelId="{76BCBFB8-1947-F34A-AAF9-E446FA54883F}" type="pres">
      <dgm:prSet presAssocID="{5A2AE522-6C53-4A07-BC97-BEFAED5CD219}" presName="diagram" presStyleCnt="0">
        <dgm:presLayoutVars>
          <dgm:dir/>
          <dgm:resizeHandles val="exact"/>
        </dgm:presLayoutVars>
      </dgm:prSet>
      <dgm:spPr/>
    </dgm:pt>
    <dgm:pt modelId="{F79F0C7E-4782-4241-8552-B0F8E63CE9A8}" type="pres">
      <dgm:prSet presAssocID="{292F554B-E7A9-4717-A049-29DCEEAA3032}" presName="node" presStyleLbl="node1" presStyleIdx="0" presStyleCnt="4">
        <dgm:presLayoutVars>
          <dgm:bulletEnabled val="1"/>
        </dgm:presLayoutVars>
      </dgm:prSet>
      <dgm:spPr/>
    </dgm:pt>
    <dgm:pt modelId="{05EDACF0-420C-904D-B26C-9B9152BEDFEF}" type="pres">
      <dgm:prSet presAssocID="{FF64F0EE-249F-442C-805E-0A3FD3110D4B}" presName="sibTrans" presStyleCnt="0"/>
      <dgm:spPr/>
    </dgm:pt>
    <dgm:pt modelId="{B62F81C7-8AD0-0D44-923A-F57F427BD9F6}" type="pres">
      <dgm:prSet presAssocID="{16E9C0C2-C055-484F-9CF4-5CB3D1652524}" presName="node" presStyleLbl="node1" presStyleIdx="1" presStyleCnt="4">
        <dgm:presLayoutVars>
          <dgm:bulletEnabled val="1"/>
        </dgm:presLayoutVars>
      </dgm:prSet>
      <dgm:spPr/>
    </dgm:pt>
    <dgm:pt modelId="{C4BF3A21-3421-8F4E-99C0-B3A37E4BA2CA}" type="pres">
      <dgm:prSet presAssocID="{F557F94C-0D3A-4CB4-9637-1D6880B9267A}" presName="sibTrans" presStyleCnt="0"/>
      <dgm:spPr/>
    </dgm:pt>
    <dgm:pt modelId="{E21D85F7-6E40-0F4D-A556-93C1237B4C69}" type="pres">
      <dgm:prSet presAssocID="{242E6C07-0064-4B8E-8221-7F2579079747}" presName="node" presStyleLbl="node1" presStyleIdx="2" presStyleCnt="4">
        <dgm:presLayoutVars>
          <dgm:bulletEnabled val="1"/>
        </dgm:presLayoutVars>
      </dgm:prSet>
      <dgm:spPr/>
    </dgm:pt>
    <dgm:pt modelId="{C6E9311A-5757-F843-9710-464DEDD562D4}" type="pres">
      <dgm:prSet presAssocID="{51CA2496-4F6A-4FF8-A3E2-B6C3B4684AC6}" presName="sibTrans" presStyleCnt="0"/>
      <dgm:spPr/>
    </dgm:pt>
    <dgm:pt modelId="{B37C4D47-1161-094A-AE85-9B3E6C8C62A2}" type="pres">
      <dgm:prSet presAssocID="{E2F79BFB-949D-4032-8712-CF4AF53E422F}" presName="node" presStyleLbl="node1" presStyleIdx="3" presStyleCnt="4">
        <dgm:presLayoutVars>
          <dgm:bulletEnabled val="1"/>
        </dgm:presLayoutVars>
      </dgm:prSet>
      <dgm:spPr/>
    </dgm:pt>
  </dgm:ptLst>
  <dgm:cxnLst>
    <dgm:cxn modelId="{69B4CA0A-D9B1-3C46-8B0D-638D16F3A14C}" type="presOf" srcId="{292F554B-E7A9-4717-A049-29DCEEAA3032}" destId="{F79F0C7E-4782-4241-8552-B0F8E63CE9A8}" srcOrd="0" destOrd="0" presId="urn:microsoft.com/office/officeart/2005/8/layout/default"/>
    <dgm:cxn modelId="{B892980C-E0A2-324D-976B-C8CEB59F3E09}" type="presOf" srcId="{242E6C07-0064-4B8E-8221-7F2579079747}" destId="{E21D85F7-6E40-0F4D-A556-93C1237B4C69}" srcOrd="0" destOrd="0" presId="urn:microsoft.com/office/officeart/2005/8/layout/default"/>
    <dgm:cxn modelId="{8ED61A17-83AB-024A-9EE0-E89D42724ECF}" type="presOf" srcId="{5A2AE522-6C53-4A07-BC97-BEFAED5CD219}" destId="{76BCBFB8-1947-F34A-AAF9-E446FA54883F}" srcOrd="0" destOrd="0" presId="urn:microsoft.com/office/officeart/2005/8/layout/default"/>
    <dgm:cxn modelId="{EC811755-04CD-4C4A-AE11-23C33E465097}" type="presOf" srcId="{16E9C0C2-C055-484F-9CF4-5CB3D1652524}" destId="{B62F81C7-8AD0-0D44-923A-F57F427BD9F6}" srcOrd="0" destOrd="0" presId="urn:microsoft.com/office/officeart/2005/8/layout/default"/>
    <dgm:cxn modelId="{3266C363-2FA5-4A6A-B7D4-783F920A070C}" srcId="{5A2AE522-6C53-4A07-BC97-BEFAED5CD219}" destId="{E2F79BFB-949D-4032-8712-CF4AF53E422F}" srcOrd="3" destOrd="0" parTransId="{CF2DEDEE-951B-4C8C-807D-E34BA08E60C2}" sibTransId="{55F20651-5DC3-4E68-A744-FF939529169D}"/>
    <dgm:cxn modelId="{C6B82A94-8507-4CDD-97B3-B7AB505BCF88}" srcId="{5A2AE522-6C53-4A07-BC97-BEFAED5CD219}" destId="{242E6C07-0064-4B8E-8221-7F2579079747}" srcOrd="2" destOrd="0" parTransId="{8B4690A1-3E75-41AA-ACE1-110ABACA9806}" sibTransId="{51CA2496-4F6A-4FF8-A3E2-B6C3B4684AC6}"/>
    <dgm:cxn modelId="{9607039B-F99B-4375-B68E-D3EA0A56806A}" srcId="{5A2AE522-6C53-4A07-BC97-BEFAED5CD219}" destId="{16E9C0C2-C055-484F-9CF4-5CB3D1652524}" srcOrd="1" destOrd="0" parTransId="{DB38CDF0-069B-491D-ABE5-412589BE22AE}" sibTransId="{F557F94C-0D3A-4CB4-9637-1D6880B9267A}"/>
    <dgm:cxn modelId="{601A43DA-CE1E-F44C-A934-39F98C6AF422}" type="presOf" srcId="{E2F79BFB-949D-4032-8712-CF4AF53E422F}" destId="{B37C4D47-1161-094A-AE85-9B3E6C8C62A2}" srcOrd="0" destOrd="0" presId="urn:microsoft.com/office/officeart/2005/8/layout/default"/>
    <dgm:cxn modelId="{93E97CE9-0A5C-45AF-869F-50530C469E4F}" srcId="{5A2AE522-6C53-4A07-BC97-BEFAED5CD219}" destId="{292F554B-E7A9-4717-A049-29DCEEAA3032}" srcOrd="0" destOrd="0" parTransId="{B1AE956B-802C-4916-B2D2-F8DBA7B00534}" sibTransId="{FF64F0EE-249F-442C-805E-0A3FD3110D4B}"/>
    <dgm:cxn modelId="{7F8DB2AA-F1F4-994A-8D87-D6CA69FF71FC}" type="presParOf" srcId="{76BCBFB8-1947-F34A-AAF9-E446FA54883F}" destId="{F79F0C7E-4782-4241-8552-B0F8E63CE9A8}" srcOrd="0" destOrd="0" presId="urn:microsoft.com/office/officeart/2005/8/layout/default"/>
    <dgm:cxn modelId="{D69B8712-3F32-3D4C-9415-B15FBB9D2ABE}" type="presParOf" srcId="{76BCBFB8-1947-F34A-AAF9-E446FA54883F}" destId="{05EDACF0-420C-904D-B26C-9B9152BEDFEF}" srcOrd="1" destOrd="0" presId="urn:microsoft.com/office/officeart/2005/8/layout/default"/>
    <dgm:cxn modelId="{E1CE7E5D-C63A-514F-9B90-4D65AD5D6DDA}" type="presParOf" srcId="{76BCBFB8-1947-F34A-AAF9-E446FA54883F}" destId="{B62F81C7-8AD0-0D44-923A-F57F427BD9F6}" srcOrd="2" destOrd="0" presId="urn:microsoft.com/office/officeart/2005/8/layout/default"/>
    <dgm:cxn modelId="{A851DDE2-19B3-C34B-A9F6-9F92DFA8763D}" type="presParOf" srcId="{76BCBFB8-1947-F34A-AAF9-E446FA54883F}" destId="{C4BF3A21-3421-8F4E-99C0-B3A37E4BA2CA}" srcOrd="3" destOrd="0" presId="urn:microsoft.com/office/officeart/2005/8/layout/default"/>
    <dgm:cxn modelId="{D43AEC59-D6D9-CE4A-889B-7772AA63B7F9}" type="presParOf" srcId="{76BCBFB8-1947-F34A-AAF9-E446FA54883F}" destId="{E21D85F7-6E40-0F4D-A556-93C1237B4C69}" srcOrd="4" destOrd="0" presId="urn:microsoft.com/office/officeart/2005/8/layout/default"/>
    <dgm:cxn modelId="{B33D54A6-294D-9047-A020-C7864DFB0E33}" type="presParOf" srcId="{76BCBFB8-1947-F34A-AAF9-E446FA54883F}" destId="{C6E9311A-5757-F843-9710-464DEDD562D4}" srcOrd="5" destOrd="0" presId="urn:microsoft.com/office/officeart/2005/8/layout/default"/>
    <dgm:cxn modelId="{0D6725C8-4F18-4745-A654-F128E8AABC9E}" type="presParOf" srcId="{76BCBFB8-1947-F34A-AAF9-E446FA54883F}" destId="{B37C4D47-1161-094A-AE85-9B3E6C8C62A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3AE541-E951-4F3D-8002-E54A3A8033A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9CB4A8-48AE-48E0-AEEE-A3B5221B30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N-BEATS MAE: 547.5 | TFT MAE: 463.8 | Combined: 504.8</a:t>
          </a:r>
        </a:p>
      </dgm:t>
    </dgm:pt>
    <dgm:pt modelId="{A9FC3F9F-CFE1-42F5-96FB-C0C9199E0107}" type="parTrans" cxnId="{3FE70576-E9AF-4E33-864E-1E601D85E1E8}">
      <dgm:prSet/>
      <dgm:spPr/>
      <dgm:t>
        <a:bodyPr/>
        <a:lstStyle/>
        <a:p>
          <a:endParaRPr lang="en-US"/>
        </a:p>
      </dgm:t>
    </dgm:pt>
    <dgm:pt modelId="{95CA75B8-F598-458B-83CA-E6F96FCC6343}" type="sibTrans" cxnId="{3FE70576-E9AF-4E33-864E-1E601D85E1E8}">
      <dgm:prSet/>
      <dgm:spPr/>
      <dgm:t>
        <a:bodyPr/>
        <a:lstStyle/>
        <a:p>
          <a:endParaRPr lang="en-US"/>
        </a:p>
      </dgm:t>
    </dgm:pt>
    <dgm:pt modelId="{A6879B09-189E-4AE4-8887-09D68E5D76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TFT performed best overall with R² = 0.6916.</a:t>
          </a:r>
        </a:p>
      </dgm:t>
    </dgm:pt>
    <dgm:pt modelId="{C5DF4180-F5D7-4BC3-8812-D041FD10E39A}" type="parTrans" cxnId="{545AF195-6509-42A7-8A64-E112693E07CB}">
      <dgm:prSet/>
      <dgm:spPr/>
      <dgm:t>
        <a:bodyPr/>
        <a:lstStyle/>
        <a:p>
          <a:endParaRPr lang="en-US"/>
        </a:p>
      </dgm:t>
    </dgm:pt>
    <dgm:pt modelId="{CDD602C4-153F-4CBE-BAAF-EA0D73DDF6B1}" type="sibTrans" cxnId="{545AF195-6509-42A7-8A64-E112693E07CB}">
      <dgm:prSet/>
      <dgm:spPr/>
      <dgm:t>
        <a:bodyPr/>
        <a:lstStyle/>
        <a:p>
          <a:endParaRPr lang="en-US"/>
        </a:p>
      </dgm:t>
    </dgm:pt>
    <dgm:pt modelId="{18811B52-42E3-490D-9F53-EE7BB48EFB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Combining forecasts helped smooth volatility and improved robustness.</a:t>
          </a:r>
        </a:p>
      </dgm:t>
    </dgm:pt>
    <dgm:pt modelId="{A95AD9D6-A503-4750-9E8D-0FC5FFD2839F}" type="parTrans" cxnId="{C3510736-7E86-41B3-BE15-4C9B113F6E99}">
      <dgm:prSet/>
      <dgm:spPr/>
      <dgm:t>
        <a:bodyPr/>
        <a:lstStyle/>
        <a:p>
          <a:endParaRPr lang="en-US"/>
        </a:p>
      </dgm:t>
    </dgm:pt>
    <dgm:pt modelId="{C86067CE-040A-49A4-A9E0-8DA907DD28D6}" type="sibTrans" cxnId="{C3510736-7E86-41B3-BE15-4C9B113F6E99}">
      <dgm:prSet/>
      <dgm:spPr/>
      <dgm:t>
        <a:bodyPr/>
        <a:lstStyle/>
        <a:p>
          <a:endParaRPr lang="en-US"/>
        </a:p>
      </dgm:t>
    </dgm:pt>
    <dgm:pt modelId="{E09B0A28-3DE8-43E2-9077-2FB8895684D3}" type="pres">
      <dgm:prSet presAssocID="{B53AE541-E951-4F3D-8002-E54A3A8033AC}" presName="root" presStyleCnt="0">
        <dgm:presLayoutVars>
          <dgm:dir/>
          <dgm:resizeHandles val="exact"/>
        </dgm:presLayoutVars>
      </dgm:prSet>
      <dgm:spPr/>
    </dgm:pt>
    <dgm:pt modelId="{A39C342B-CEB4-4E37-BDCD-F208CB429188}" type="pres">
      <dgm:prSet presAssocID="{659CB4A8-48AE-48E0-AEEE-A3B5221B30AE}" presName="compNode" presStyleCnt="0"/>
      <dgm:spPr/>
    </dgm:pt>
    <dgm:pt modelId="{481AC2FE-C404-4F46-8A0C-8A08661F9BB9}" type="pres">
      <dgm:prSet presAssocID="{659CB4A8-48AE-48E0-AEEE-A3B5221B30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DB1BC19-1F57-4EB3-97FB-5DFA39DC2FCD}" type="pres">
      <dgm:prSet presAssocID="{659CB4A8-48AE-48E0-AEEE-A3B5221B30AE}" presName="spaceRect" presStyleCnt="0"/>
      <dgm:spPr/>
    </dgm:pt>
    <dgm:pt modelId="{63902081-B0F1-4DB6-85B3-57A6A7179D24}" type="pres">
      <dgm:prSet presAssocID="{659CB4A8-48AE-48E0-AEEE-A3B5221B30AE}" presName="textRect" presStyleLbl="revTx" presStyleIdx="0" presStyleCnt="3">
        <dgm:presLayoutVars>
          <dgm:chMax val="1"/>
          <dgm:chPref val="1"/>
        </dgm:presLayoutVars>
      </dgm:prSet>
      <dgm:spPr/>
    </dgm:pt>
    <dgm:pt modelId="{7A12DFC4-26B9-4903-A53E-477A4E518801}" type="pres">
      <dgm:prSet presAssocID="{95CA75B8-F598-458B-83CA-E6F96FCC6343}" presName="sibTrans" presStyleCnt="0"/>
      <dgm:spPr/>
    </dgm:pt>
    <dgm:pt modelId="{7D4CACD5-38DA-46E8-AA79-423587095D54}" type="pres">
      <dgm:prSet presAssocID="{A6879B09-189E-4AE4-8887-09D68E5D7659}" presName="compNode" presStyleCnt="0"/>
      <dgm:spPr/>
    </dgm:pt>
    <dgm:pt modelId="{EC3E8B67-F7E7-4C35-BE22-4A79EFAAD692}" type="pres">
      <dgm:prSet presAssocID="{A6879B09-189E-4AE4-8887-09D68E5D7659}" presName="iconRect" presStyleLbl="node1" presStyleIdx="1" presStyleCnt="3" custFlipVert="0" custFlipHor="1" custScaleX="67968" custScaleY="61888" custLinFactNeighborX="6181" custLinFactNeighborY="2509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7DE50507-CA94-4F34-9ABD-F5829248F9C5}" type="pres">
      <dgm:prSet presAssocID="{A6879B09-189E-4AE4-8887-09D68E5D7659}" presName="spaceRect" presStyleCnt="0"/>
      <dgm:spPr/>
    </dgm:pt>
    <dgm:pt modelId="{F769F103-753A-4C6D-B4D6-9EC81E25B0F0}" type="pres">
      <dgm:prSet presAssocID="{A6879B09-189E-4AE4-8887-09D68E5D7659}" presName="textRect" presStyleLbl="revTx" presStyleIdx="1" presStyleCnt="3" custFlipVert="0" custScaleX="57067" custScaleY="12444" custLinFactNeighborX="18192" custLinFactNeighborY="93698">
        <dgm:presLayoutVars>
          <dgm:chMax val="1"/>
          <dgm:chPref val="1"/>
        </dgm:presLayoutVars>
      </dgm:prSet>
      <dgm:spPr/>
    </dgm:pt>
    <dgm:pt modelId="{39B1D720-4DA4-45DB-8683-0DEAA9F2208A}" type="pres">
      <dgm:prSet presAssocID="{CDD602C4-153F-4CBE-BAAF-EA0D73DDF6B1}" presName="sibTrans" presStyleCnt="0"/>
      <dgm:spPr/>
    </dgm:pt>
    <dgm:pt modelId="{41CC1835-FD93-4085-BE28-9A734F398BF5}" type="pres">
      <dgm:prSet presAssocID="{18811B52-42E3-490D-9F53-EE7BB48EFBC6}" presName="compNode" presStyleCnt="0"/>
      <dgm:spPr/>
    </dgm:pt>
    <dgm:pt modelId="{B92AD1A3-291A-44E2-8C1F-329438CEFF28}" type="pres">
      <dgm:prSet presAssocID="{18811B52-42E3-490D-9F53-EE7BB48EFBC6}" presName="iconRect" presStyleLbl="node1" presStyleIdx="2" presStyleCnt="3" custFlipHor="1" custScaleX="63860" custScaleY="64593" custLinFactNeighborX="865" custLinFactNeighborY="1902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B6B20EB7-6D06-40F5-9AC9-ACFC9CDAE116}" type="pres">
      <dgm:prSet presAssocID="{18811B52-42E3-490D-9F53-EE7BB48EFBC6}" presName="spaceRect" presStyleCnt="0"/>
      <dgm:spPr/>
    </dgm:pt>
    <dgm:pt modelId="{4EB55F4A-2AAC-407C-BDB0-6DDCA159B2C2}" type="pres">
      <dgm:prSet presAssocID="{18811B52-42E3-490D-9F53-EE7BB48EFB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41B40F-2B56-4F3F-934B-222CE937D94B}" type="presOf" srcId="{659CB4A8-48AE-48E0-AEEE-A3B5221B30AE}" destId="{63902081-B0F1-4DB6-85B3-57A6A7179D24}" srcOrd="0" destOrd="0" presId="urn:microsoft.com/office/officeart/2018/2/layout/IconLabelList"/>
    <dgm:cxn modelId="{B2E7001C-559F-4BBC-A7D2-0DBB3170DE1B}" type="presOf" srcId="{B53AE541-E951-4F3D-8002-E54A3A8033AC}" destId="{E09B0A28-3DE8-43E2-9077-2FB8895684D3}" srcOrd="0" destOrd="0" presId="urn:microsoft.com/office/officeart/2018/2/layout/IconLabelList"/>
    <dgm:cxn modelId="{5514BF34-39CB-4DD0-BD90-85005FA3CD1A}" type="presOf" srcId="{A6879B09-189E-4AE4-8887-09D68E5D7659}" destId="{F769F103-753A-4C6D-B4D6-9EC81E25B0F0}" srcOrd="0" destOrd="0" presId="urn:microsoft.com/office/officeart/2018/2/layout/IconLabelList"/>
    <dgm:cxn modelId="{C3510736-7E86-41B3-BE15-4C9B113F6E99}" srcId="{B53AE541-E951-4F3D-8002-E54A3A8033AC}" destId="{18811B52-42E3-490D-9F53-EE7BB48EFBC6}" srcOrd="2" destOrd="0" parTransId="{A95AD9D6-A503-4750-9E8D-0FC5FFD2839F}" sibTransId="{C86067CE-040A-49A4-A9E0-8DA907DD28D6}"/>
    <dgm:cxn modelId="{3FE70576-E9AF-4E33-864E-1E601D85E1E8}" srcId="{B53AE541-E951-4F3D-8002-E54A3A8033AC}" destId="{659CB4A8-48AE-48E0-AEEE-A3B5221B30AE}" srcOrd="0" destOrd="0" parTransId="{A9FC3F9F-CFE1-42F5-96FB-C0C9199E0107}" sibTransId="{95CA75B8-F598-458B-83CA-E6F96FCC6343}"/>
    <dgm:cxn modelId="{545AF195-6509-42A7-8A64-E112693E07CB}" srcId="{B53AE541-E951-4F3D-8002-E54A3A8033AC}" destId="{A6879B09-189E-4AE4-8887-09D68E5D7659}" srcOrd="1" destOrd="0" parTransId="{C5DF4180-F5D7-4BC3-8812-D041FD10E39A}" sibTransId="{CDD602C4-153F-4CBE-BAAF-EA0D73DDF6B1}"/>
    <dgm:cxn modelId="{5A0BD6CA-1FFC-4C52-B890-CC0D0DAB7636}" type="presOf" srcId="{18811B52-42E3-490D-9F53-EE7BB48EFBC6}" destId="{4EB55F4A-2AAC-407C-BDB0-6DDCA159B2C2}" srcOrd="0" destOrd="0" presId="urn:microsoft.com/office/officeart/2018/2/layout/IconLabelList"/>
    <dgm:cxn modelId="{3937F6A4-A0EC-415F-A9D0-BB8F71D637A4}" type="presParOf" srcId="{E09B0A28-3DE8-43E2-9077-2FB8895684D3}" destId="{A39C342B-CEB4-4E37-BDCD-F208CB429188}" srcOrd="0" destOrd="0" presId="urn:microsoft.com/office/officeart/2018/2/layout/IconLabelList"/>
    <dgm:cxn modelId="{0051B832-AF82-410A-85DF-E1D85AF2FC07}" type="presParOf" srcId="{A39C342B-CEB4-4E37-BDCD-F208CB429188}" destId="{481AC2FE-C404-4F46-8A0C-8A08661F9BB9}" srcOrd="0" destOrd="0" presId="urn:microsoft.com/office/officeart/2018/2/layout/IconLabelList"/>
    <dgm:cxn modelId="{6CA02314-D8A9-43E6-A012-98A19494410E}" type="presParOf" srcId="{A39C342B-CEB4-4E37-BDCD-F208CB429188}" destId="{5DB1BC19-1F57-4EB3-97FB-5DFA39DC2FCD}" srcOrd="1" destOrd="0" presId="urn:microsoft.com/office/officeart/2018/2/layout/IconLabelList"/>
    <dgm:cxn modelId="{AB81643D-C923-40FD-B98A-1FC7F0EA9CA5}" type="presParOf" srcId="{A39C342B-CEB4-4E37-BDCD-F208CB429188}" destId="{63902081-B0F1-4DB6-85B3-57A6A7179D24}" srcOrd="2" destOrd="0" presId="urn:microsoft.com/office/officeart/2018/2/layout/IconLabelList"/>
    <dgm:cxn modelId="{E843598A-A693-4BC3-A912-307AF2728D4C}" type="presParOf" srcId="{E09B0A28-3DE8-43E2-9077-2FB8895684D3}" destId="{7A12DFC4-26B9-4903-A53E-477A4E518801}" srcOrd="1" destOrd="0" presId="urn:microsoft.com/office/officeart/2018/2/layout/IconLabelList"/>
    <dgm:cxn modelId="{710828BA-DE45-40DA-AD0B-1938338DBD66}" type="presParOf" srcId="{E09B0A28-3DE8-43E2-9077-2FB8895684D3}" destId="{7D4CACD5-38DA-46E8-AA79-423587095D54}" srcOrd="2" destOrd="0" presId="urn:microsoft.com/office/officeart/2018/2/layout/IconLabelList"/>
    <dgm:cxn modelId="{F18BB78F-69E6-42FF-B89D-589A1B53E76C}" type="presParOf" srcId="{7D4CACD5-38DA-46E8-AA79-423587095D54}" destId="{EC3E8B67-F7E7-4C35-BE22-4A79EFAAD692}" srcOrd="0" destOrd="0" presId="urn:microsoft.com/office/officeart/2018/2/layout/IconLabelList"/>
    <dgm:cxn modelId="{B9A75169-27AF-4DCC-8E8D-E95121EAD426}" type="presParOf" srcId="{7D4CACD5-38DA-46E8-AA79-423587095D54}" destId="{7DE50507-CA94-4F34-9ABD-F5829248F9C5}" srcOrd="1" destOrd="0" presId="urn:microsoft.com/office/officeart/2018/2/layout/IconLabelList"/>
    <dgm:cxn modelId="{72D55A70-D733-4F9B-A77C-CF1854C512F5}" type="presParOf" srcId="{7D4CACD5-38DA-46E8-AA79-423587095D54}" destId="{F769F103-753A-4C6D-B4D6-9EC81E25B0F0}" srcOrd="2" destOrd="0" presId="urn:microsoft.com/office/officeart/2018/2/layout/IconLabelList"/>
    <dgm:cxn modelId="{1F92FA44-95EA-4B23-B229-E6A87A84122F}" type="presParOf" srcId="{E09B0A28-3DE8-43E2-9077-2FB8895684D3}" destId="{39B1D720-4DA4-45DB-8683-0DEAA9F2208A}" srcOrd="3" destOrd="0" presId="urn:microsoft.com/office/officeart/2018/2/layout/IconLabelList"/>
    <dgm:cxn modelId="{B0B87E14-E34E-4989-BB5A-8F69EBF09045}" type="presParOf" srcId="{E09B0A28-3DE8-43E2-9077-2FB8895684D3}" destId="{41CC1835-FD93-4085-BE28-9A734F398BF5}" srcOrd="4" destOrd="0" presId="urn:microsoft.com/office/officeart/2018/2/layout/IconLabelList"/>
    <dgm:cxn modelId="{D2C64B28-9EE9-44A7-A344-FC32A448B7E6}" type="presParOf" srcId="{41CC1835-FD93-4085-BE28-9A734F398BF5}" destId="{B92AD1A3-291A-44E2-8C1F-329438CEFF28}" srcOrd="0" destOrd="0" presId="urn:microsoft.com/office/officeart/2018/2/layout/IconLabelList"/>
    <dgm:cxn modelId="{A2EDE28A-919B-4725-924D-F86ED6529C07}" type="presParOf" srcId="{41CC1835-FD93-4085-BE28-9A734F398BF5}" destId="{B6B20EB7-6D06-40F5-9AC9-ACFC9CDAE116}" srcOrd="1" destOrd="0" presId="urn:microsoft.com/office/officeart/2018/2/layout/IconLabelList"/>
    <dgm:cxn modelId="{B0732C5A-BFCB-42DE-B1A7-478B63517977}" type="presParOf" srcId="{41CC1835-FD93-4085-BE28-9A734F398BF5}" destId="{4EB55F4A-2AAC-407C-BDB0-6DDCA159B2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FB7482-2DDD-4463-AD9B-71C84E5D8FE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EDCCFE-3EC0-4F14-87F3-59D3E2A0A04B}">
      <dgm:prSet/>
      <dgm:spPr/>
      <dgm:t>
        <a:bodyPr/>
        <a:lstStyle/>
        <a:p>
          <a:r>
            <a:rPr lang="en-US" dirty="0"/>
            <a:t>Multimodal inputs lead to better-informed and more robust models.</a:t>
          </a:r>
        </a:p>
      </dgm:t>
    </dgm:pt>
    <dgm:pt modelId="{787BB409-41BA-4218-B712-F2CD1BA81D63}" type="parTrans" cxnId="{DB39C894-6692-45CF-8052-F3A5A7FF6416}">
      <dgm:prSet/>
      <dgm:spPr/>
      <dgm:t>
        <a:bodyPr/>
        <a:lstStyle/>
        <a:p>
          <a:endParaRPr lang="en-US"/>
        </a:p>
      </dgm:t>
    </dgm:pt>
    <dgm:pt modelId="{83BF7C65-8E9E-42BB-B4A1-324F579AB4A0}" type="sibTrans" cxnId="{DB39C894-6692-45CF-8052-F3A5A7FF6416}">
      <dgm:prSet/>
      <dgm:spPr/>
      <dgm:t>
        <a:bodyPr/>
        <a:lstStyle/>
        <a:p>
          <a:endParaRPr lang="en-US"/>
        </a:p>
      </dgm:t>
    </dgm:pt>
    <dgm:pt modelId="{BB6292D9-B9DA-45CA-96E4-CDBFB1CC05AD}">
      <dgm:prSet/>
      <dgm:spPr/>
      <dgm:t>
        <a:bodyPr/>
        <a:lstStyle/>
        <a:p>
          <a:r>
            <a:rPr lang="en-US" dirty="0"/>
            <a:t>Future work: incorporate real-time sentiment.</a:t>
          </a:r>
        </a:p>
      </dgm:t>
    </dgm:pt>
    <dgm:pt modelId="{A1EAE25D-D397-4FF3-A63E-B46EBB3DD836}" type="parTrans" cxnId="{04EA9788-D134-46C6-94AB-BF35551AC34E}">
      <dgm:prSet/>
      <dgm:spPr/>
      <dgm:t>
        <a:bodyPr/>
        <a:lstStyle/>
        <a:p>
          <a:endParaRPr lang="en-US"/>
        </a:p>
      </dgm:t>
    </dgm:pt>
    <dgm:pt modelId="{233F4A7E-A488-4B89-B3BE-358BD6FA552A}" type="sibTrans" cxnId="{04EA9788-D134-46C6-94AB-BF35551AC34E}">
      <dgm:prSet/>
      <dgm:spPr/>
      <dgm:t>
        <a:bodyPr/>
        <a:lstStyle/>
        <a:p>
          <a:endParaRPr lang="en-US"/>
        </a:p>
      </dgm:t>
    </dgm:pt>
    <dgm:pt modelId="{5DF88809-EA26-44C9-AEE9-E578C1730A49}">
      <dgm:prSet/>
      <dgm:spPr/>
      <dgm:t>
        <a:bodyPr/>
        <a:lstStyle/>
        <a:p>
          <a:r>
            <a:rPr lang="en-US" dirty="0"/>
            <a:t>Also explore LLMs like Llama3 for </a:t>
          </a:r>
          <a:r>
            <a:rPr lang="en-US" dirty="0" err="1"/>
            <a:t>explanability</a:t>
          </a:r>
          <a:r>
            <a:rPr lang="en-US" dirty="0"/>
            <a:t>.</a:t>
          </a:r>
        </a:p>
      </dgm:t>
    </dgm:pt>
    <dgm:pt modelId="{1437A707-96C6-4963-A8A1-F5281634A206}" type="parTrans" cxnId="{AA5F6EE9-9F72-415D-BC0E-71C0AB04C03B}">
      <dgm:prSet/>
      <dgm:spPr/>
      <dgm:t>
        <a:bodyPr/>
        <a:lstStyle/>
        <a:p>
          <a:endParaRPr lang="en-US"/>
        </a:p>
      </dgm:t>
    </dgm:pt>
    <dgm:pt modelId="{FC965C13-44B3-467B-B87F-1BD8F368E466}" type="sibTrans" cxnId="{AA5F6EE9-9F72-415D-BC0E-71C0AB04C03B}">
      <dgm:prSet/>
      <dgm:spPr/>
      <dgm:t>
        <a:bodyPr/>
        <a:lstStyle/>
        <a:p>
          <a:endParaRPr lang="en-US"/>
        </a:p>
      </dgm:t>
    </dgm:pt>
    <dgm:pt modelId="{A806C616-16F8-7D44-B07B-95975628A209}" type="pres">
      <dgm:prSet presAssocID="{5FFB7482-2DDD-4463-AD9B-71C84E5D8F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759408-34B8-BE4A-A85C-CABCA12F7BB7}" type="pres">
      <dgm:prSet presAssocID="{5CEDCCFE-3EC0-4F14-87F3-59D3E2A0A04B}" presName="hierRoot1" presStyleCnt="0"/>
      <dgm:spPr/>
    </dgm:pt>
    <dgm:pt modelId="{AA34408E-000F-EF4C-98A1-ECC8ED4950E0}" type="pres">
      <dgm:prSet presAssocID="{5CEDCCFE-3EC0-4F14-87F3-59D3E2A0A04B}" presName="composite" presStyleCnt="0"/>
      <dgm:spPr/>
    </dgm:pt>
    <dgm:pt modelId="{DD4A1234-8A4A-3D4E-90E5-AA50193F553A}" type="pres">
      <dgm:prSet presAssocID="{5CEDCCFE-3EC0-4F14-87F3-59D3E2A0A04B}" presName="background" presStyleLbl="node0" presStyleIdx="0" presStyleCnt="3"/>
      <dgm:spPr/>
    </dgm:pt>
    <dgm:pt modelId="{81037BF0-8EFC-9B42-923D-3F45DF183F7F}" type="pres">
      <dgm:prSet presAssocID="{5CEDCCFE-3EC0-4F14-87F3-59D3E2A0A04B}" presName="text" presStyleLbl="fgAcc0" presStyleIdx="0" presStyleCnt="3">
        <dgm:presLayoutVars>
          <dgm:chPref val="3"/>
        </dgm:presLayoutVars>
      </dgm:prSet>
      <dgm:spPr/>
    </dgm:pt>
    <dgm:pt modelId="{ECC7A828-E9C2-704E-AF5A-51D1A59D1115}" type="pres">
      <dgm:prSet presAssocID="{5CEDCCFE-3EC0-4F14-87F3-59D3E2A0A04B}" presName="hierChild2" presStyleCnt="0"/>
      <dgm:spPr/>
    </dgm:pt>
    <dgm:pt modelId="{E8D1BBE1-BCFE-6744-AB9E-3EB03FA22A38}" type="pres">
      <dgm:prSet presAssocID="{BB6292D9-B9DA-45CA-96E4-CDBFB1CC05AD}" presName="hierRoot1" presStyleCnt="0"/>
      <dgm:spPr/>
    </dgm:pt>
    <dgm:pt modelId="{CDBDFF15-01F4-7041-B890-A47992F2A409}" type="pres">
      <dgm:prSet presAssocID="{BB6292D9-B9DA-45CA-96E4-CDBFB1CC05AD}" presName="composite" presStyleCnt="0"/>
      <dgm:spPr/>
    </dgm:pt>
    <dgm:pt modelId="{D287ECD8-9204-1840-9492-EEEC9D3C0AAC}" type="pres">
      <dgm:prSet presAssocID="{BB6292D9-B9DA-45CA-96E4-CDBFB1CC05AD}" presName="background" presStyleLbl="node0" presStyleIdx="1" presStyleCnt="3"/>
      <dgm:spPr/>
    </dgm:pt>
    <dgm:pt modelId="{6A3B3CF8-7BCD-9C4B-AC80-8E066A20942C}" type="pres">
      <dgm:prSet presAssocID="{BB6292D9-B9DA-45CA-96E4-CDBFB1CC05AD}" presName="text" presStyleLbl="fgAcc0" presStyleIdx="1" presStyleCnt="3">
        <dgm:presLayoutVars>
          <dgm:chPref val="3"/>
        </dgm:presLayoutVars>
      </dgm:prSet>
      <dgm:spPr/>
    </dgm:pt>
    <dgm:pt modelId="{81DB6438-753B-854B-91D4-73D444CD57A1}" type="pres">
      <dgm:prSet presAssocID="{BB6292D9-B9DA-45CA-96E4-CDBFB1CC05AD}" presName="hierChild2" presStyleCnt="0"/>
      <dgm:spPr/>
    </dgm:pt>
    <dgm:pt modelId="{CFAFE2BE-231A-6C47-9A80-334DDB616558}" type="pres">
      <dgm:prSet presAssocID="{5DF88809-EA26-44C9-AEE9-E578C1730A49}" presName="hierRoot1" presStyleCnt="0"/>
      <dgm:spPr/>
    </dgm:pt>
    <dgm:pt modelId="{FF366E1A-A9B8-564A-997C-6491FA66C37C}" type="pres">
      <dgm:prSet presAssocID="{5DF88809-EA26-44C9-AEE9-E578C1730A49}" presName="composite" presStyleCnt="0"/>
      <dgm:spPr/>
    </dgm:pt>
    <dgm:pt modelId="{71B52739-91DB-A943-84A3-CF8531BD6D69}" type="pres">
      <dgm:prSet presAssocID="{5DF88809-EA26-44C9-AEE9-E578C1730A49}" presName="background" presStyleLbl="node0" presStyleIdx="2" presStyleCnt="3"/>
      <dgm:spPr/>
    </dgm:pt>
    <dgm:pt modelId="{3015B411-6414-A54B-9412-FA7EB5D44C6E}" type="pres">
      <dgm:prSet presAssocID="{5DF88809-EA26-44C9-AEE9-E578C1730A49}" presName="text" presStyleLbl="fgAcc0" presStyleIdx="2" presStyleCnt="3">
        <dgm:presLayoutVars>
          <dgm:chPref val="3"/>
        </dgm:presLayoutVars>
      </dgm:prSet>
      <dgm:spPr/>
    </dgm:pt>
    <dgm:pt modelId="{B2B159D4-9EDA-9042-A551-6EEA157FD683}" type="pres">
      <dgm:prSet presAssocID="{5DF88809-EA26-44C9-AEE9-E578C1730A49}" presName="hierChild2" presStyleCnt="0"/>
      <dgm:spPr/>
    </dgm:pt>
  </dgm:ptLst>
  <dgm:cxnLst>
    <dgm:cxn modelId="{8E1F0981-E6D3-6B41-899E-C2C00386227D}" type="presOf" srcId="{5FFB7482-2DDD-4463-AD9B-71C84E5D8FEC}" destId="{A806C616-16F8-7D44-B07B-95975628A209}" srcOrd="0" destOrd="0" presId="urn:microsoft.com/office/officeart/2005/8/layout/hierarchy1"/>
    <dgm:cxn modelId="{AA8B5782-EC77-CA4C-9B2F-DD1AC7DE9A9B}" type="presOf" srcId="{5DF88809-EA26-44C9-AEE9-E578C1730A49}" destId="{3015B411-6414-A54B-9412-FA7EB5D44C6E}" srcOrd="0" destOrd="0" presId="urn:microsoft.com/office/officeart/2005/8/layout/hierarchy1"/>
    <dgm:cxn modelId="{04EA9788-D134-46C6-94AB-BF35551AC34E}" srcId="{5FFB7482-2DDD-4463-AD9B-71C84E5D8FEC}" destId="{BB6292D9-B9DA-45CA-96E4-CDBFB1CC05AD}" srcOrd="1" destOrd="0" parTransId="{A1EAE25D-D397-4FF3-A63E-B46EBB3DD836}" sibTransId="{233F4A7E-A488-4B89-B3BE-358BD6FA552A}"/>
    <dgm:cxn modelId="{DB39C894-6692-45CF-8052-F3A5A7FF6416}" srcId="{5FFB7482-2DDD-4463-AD9B-71C84E5D8FEC}" destId="{5CEDCCFE-3EC0-4F14-87F3-59D3E2A0A04B}" srcOrd="0" destOrd="0" parTransId="{787BB409-41BA-4218-B712-F2CD1BA81D63}" sibTransId="{83BF7C65-8E9E-42BB-B4A1-324F579AB4A0}"/>
    <dgm:cxn modelId="{57F4A9BF-0B9F-714E-8AB4-1A35CDBBBA3B}" type="presOf" srcId="{BB6292D9-B9DA-45CA-96E4-CDBFB1CC05AD}" destId="{6A3B3CF8-7BCD-9C4B-AC80-8E066A20942C}" srcOrd="0" destOrd="0" presId="urn:microsoft.com/office/officeart/2005/8/layout/hierarchy1"/>
    <dgm:cxn modelId="{9B81E7CE-AA2B-2043-A4FC-AC9D87DE5B93}" type="presOf" srcId="{5CEDCCFE-3EC0-4F14-87F3-59D3E2A0A04B}" destId="{81037BF0-8EFC-9B42-923D-3F45DF183F7F}" srcOrd="0" destOrd="0" presId="urn:microsoft.com/office/officeart/2005/8/layout/hierarchy1"/>
    <dgm:cxn modelId="{AA5F6EE9-9F72-415D-BC0E-71C0AB04C03B}" srcId="{5FFB7482-2DDD-4463-AD9B-71C84E5D8FEC}" destId="{5DF88809-EA26-44C9-AEE9-E578C1730A49}" srcOrd="2" destOrd="0" parTransId="{1437A707-96C6-4963-A8A1-F5281634A206}" sibTransId="{FC965C13-44B3-467B-B87F-1BD8F368E466}"/>
    <dgm:cxn modelId="{777845F3-4223-8A4A-8CDF-802C0C0C8E51}" type="presParOf" srcId="{A806C616-16F8-7D44-B07B-95975628A209}" destId="{4F759408-34B8-BE4A-A85C-CABCA12F7BB7}" srcOrd="0" destOrd="0" presId="urn:microsoft.com/office/officeart/2005/8/layout/hierarchy1"/>
    <dgm:cxn modelId="{5F9975C7-7813-9449-B2D4-FDBB273402A9}" type="presParOf" srcId="{4F759408-34B8-BE4A-A85C-CABCA12F7BB7}" destId="{AA34408E-000F-EF4C-98A1-ECC8ED4950E0}" srcOrd="0" destOrd="0" presId="urn:microsoft.com/office/officeart/2005/8/layout/hierarchy1"/>
    <dgm:cxn modelId="{A0E316E2-9C9E-2543-8A3C-D7CF0C3C1903}" type="presParOf" srcId="{AA34408E-000F-EF4C-98A1-ECC8ED4950E0}" destId="{DD4A1234-8A4A-3D4E-90E5-AA50193F553A}" srcOrd="0" destOrd="0" presId="urn:microsoft.com/office/officeart/2005/8/layout/hierarchy1"/>
    <dgm:cxn modelId="{4382A5F5-6412-2C45-8A33-BB0D248E915A}" type="presParOf" srcId="{AA34408E-000F-EF4C-98A1-ECC8ED4950E0}" destId="{81037BF0-8EFC-9B42-923D-3F45DF183F7F}" srcOrd="1" destOrd="0" presId="urn:microsoft.com/office/officeart/2005/8/layout/hierarchy1"/>
    <dgm:cxn modelId="{E5A212DE-B34C-5F43-AD9B-11518E097737}" type="presParOf" srcId="{4F759408-34B8-BE4A-A85C-CABCA12F7BB7}" destId="{ECC7A828-E9C2-704E-AF5A-51D1A59D1115}" srcOrd="1" destOrd="0" presId="urn:microsoft.com/office/officeart/2005/8/layout/hierarchy1"/>
    <dgm:cxn modelId="{AA632792-3906-7247-AF72-7343C9B7A4B8}" type="presParOf" srcId="{A806C616-16F8-7D44-B07B-95975628A209}" destId="{E8D1BBE1-BCFE-6744-AB9E-3EB03FA22A38}" srcOrd="1" destOrd="0" presId="urn:microsoft.com/office/officeart/2005/8/layout/hierarchy1"/>
    <dgm:cxn modelId="{5D98A297-C5A3-5E47-8B14-473CA5A37337}" type="presParOf" srcId="{E8D1BBE1-BCFE-6744-AB9E-3EB03FA22A38}" destId="{CDBDFF15-01F4-7041-B890-A47992F2A409}" srcOrd="0" destOrd="0" presId="urn:microsoft.com/office/officeart/2005/8/layout/hierarchy1"/>
    <dgm:cxn modelId="{DBF88E22-AE27-7C43-A3C2-DC9FB59B84DB}" type="presParOf" srcId="{CDBDFF15-01F4-7041-B890-A47992F2A409}" destId="{D287ECD8-9204-1840-9492-EEEC9D3C0AAC}" srcOrd="0" destOrd="0" presId="urn:microsoft.com/office/officeart/2005/8/layout/hierarchy1"/>
    <dgm:cxn modelId="{816F09DF-E3FB-134D-B4CF-7DB09EE2D4BC}" type="presParOf" srcId="{CDBDFF15-01F4-7041-B890-A47992F2A409}" destId="{6A3B3CF8-7BCD-9C4B-AC80-8E066A20942C}" srcOrd="1" destOrd="0" presId="urn:microsoft.com/office/officeart/2005/8/layout/hierarchy1"/>
    <dgm:cxn modelId="{DF36E889-133E-0C46-A289-F5572B724497}" type="presParOf" srcId="{E8D1BBE1-BCFE-6744-AB9E-3EB03FA22A38}" destId="{81DB6438-753B-854B-91D4-73D444CD57A1}" srcOrd="1" destOrd="0" presId="urn:microsoft.com/office/officeart/2005/8/layout/hierarchy1"/>
    <dgm:cxn modelId="{42F26E32-5F90-8644-B5CB-A43F90662BC0}" type="presParOf" srcId="{A806C616-16F8-7D44-B07B-95975628A209}" destId="{CFAFE2BE-231A-6C47-9A80-334DDB616558}" srcOrd="2" destOrd="0" presId="urn:microsoft.com/office/officeart/2005/8/layout/hierarchy1"/>
    <dgm:cxn modelId="{5DBD7C15-5037-BC41-9484-47F90B1E032F}" type="presParOf" srcId="{CFAFE2BE-231A-6C47-9A80-334DDB616558}" destId="{FF366E1A-A9B8-564A-997C-6491FA66C37C}" srcOrd="0" destOrd="0" presId="urn:microsoft.com/office/officeart/2005/8/layout/hierarchy1"/>
    <dgm:cxn modelId="{45488D24-A05B-904D-8E53-8688AC6BAEA4}" type="presParOf" srcId="{FF366E1A-A9B8-564A-997C-6491FA66C37C}" destId="{71B52739-91DB-A943-84A3-CF8531BD6D69}" srcOrd="0" destOrd="0" presId="urn:microsoft.com/office/officeart/2005/8/layout/hierarchy1"/>
    <dgm:cxn modelId="{8567A975-B160-234C-BEB0-D7233D539E2A}" type="presParOf" srcId="{FF366E1A-A9B8-564A-997C-6491FA66C37C}" destId="{3015B411-6414-A54B-9412-FA7EB5D44C6E}" srcOrd="1" destOrd="0" presId="urn:microsoft.com/office/officeart/2005/8/layout/hierarchy1"/>
    <dgm:cxn modelId="{0AE4A5E8-BC07-3342-9B41-7A13634D175E}" type="presParOf" srcId="{CFAFE2BE-231A-6C47-9A80-334DDB616558}" destId="{B2B159D4-9EDA-9042-A551-6EEA157FD6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C9F66-C532-45F5-BCD6-61CD107AF0A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36180-47FC-44C4-83A1-3E75899DA9AB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AA145-1CBE-46A4-BF6C-7FEA5EE5E2CB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Crypto markets are volatile and difficult to forecast.</a:t>
          </a:r>
          <a:endParaRPr lang="en-US" sz="2200" kern="1200"/>
        </a:p>
      </dsp:txBody>
      <dsp:txXfrm>
        <a:off x="1339618" y="2288"/>
        <a:ext cx="5024605" cy="1159843"/>
      </dsp:txXfrm>
    </dsp:sp>
    <dsp:sp modelId="{1385B962-A31D-4966-8AB7-BC6734CFE26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19AFD-FB41-4F4A-AAA6-D8DDEDBAE446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49DF0-8016-4B24-B326-02402816879B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Traditional models fail to capture non-linear patterns.</a:t>
          </a:r>
          <a:endParaRPr lang="en-US" sz="2200" kern="1200"/>
        </a:p>
      </dsp:txBody>
      <dsp:txXfrm>
        <a:off x="1339618" y="1452092"/>
        <a:ext cx="5024605" cy="1159843"/>
      </dsp:txXfrm>
    </dsp:sp>
    <dsp:sp modelId="{55BB3AC3-99DE-4D11-A219-872E3061A89D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A7124-125D-4315-B94B-48F3DE048E2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A90CD-3A15-4F6D-BFB4-48DFB8B4F1F2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Deep learning models can better learn complex trends.</a:t>
          </a:r>
          <a:endParaRPr lang="en-US" sz="2200" kern="1200"/>
        </a:p>
      </dsp:txBody>
      <dsp:txXfrm>
        <a:off x="1339618" y="2901896"/>
        <a:ext cx="5024605" cy="1159843"/>
      </dsp:txXfrm>
    </dsp:sp>
    <dsp:sp modelId="{A179F514-1675-4F68-8CB1-9291F2ABDBE8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7C514-1628-4AD8-A6CA-C023C89FC755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724D5-FEC8-4813-A32C-B9669821C87B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Goal: Forecast Bitcoin using N-BEATS and TFT architectures.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CF885-5F03-4E2B-84AB-AC12FDDC1090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21556-1B0B-4855-B530-28D3FE96EDE0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B972F-ACBD-4856-974A-F39A1CB135A5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Crypto.iit.edu -September 23, 2019 at 00:00:00 UTC to May 9, 2024 at 00:00:00 UTC</a:t>
          </a:r>
          <a:endParaRPr lang="en-US" sz="1300" kern="1200"/>
        </a:p>
      </dsp:txBody>
      <dsp:txXfrm>
        <a:off x="1312541" y="828340"/>
        <a:ext cx="2148945" cy="911674"/>
      </dsp:txXfrm>
    </dsp:sp>
    <dsp:sp modelId="{E376CD8B-65F6-4ABC-A275-F17F19723C55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24DAB-2303-464E-ACDD-EEDF78F37434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7E01E-7F70-4DC5-9122-2CA1F422B121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Used CryptoCompare and Binance.US APIs for BTC/USDT data.</a:t>
          </a:r>
          <a:endParaRPr lang="en-US" sz="1300" kern="1200"/>
        </a:p>
      </dsp:txBody>
      <dsp:txXfrm>
        <a:off x="4942957" y="828340"/>
        <a:ext cx="2148945" cy="911674"/>
      </dsp:txXfrm>
    </dsp:sp>
    <dsp:sp modelId="{2EDCE7DC-EEF1-449F-9414-A43E6C17B853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1A2F4-4E2D-4957-8532-E992F5DEE9D6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70A9A-C0E7-488A-BF2B-BDE0F78D151B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Combined historical, current, and recent datasets from January 1, 2014 to1</a:t>
          </a:r>
          <a:r>
            <a:rPr lang="en-IN" sz="1300" kern="1200" baseline="30000"/>
            <a:t>st</a:t>
          </a:r>
          <a:r>
            <a:rPr lang="en-IN" sz="1300" kern="1200"/>
            <a:t> April 29, 2025 at 18:00:00 UTC</a:t>
          </a:r>
          <a:endParaRPr lang="en-US" sz="1300" kern="1200"/>
        </a:p>
      </dsp:txBody>
      <dsp:txXfrm>
        <a:off x="8573374" y="828340"/>
        <a:ext cx="2148945" cy="911674"/>
      </dsp:txXfrm>
    </dsp:sp>
    <dsp:sp modelId="{7BD9A0E9-AB4D-43BA-B7F5-0ED236FA1DCB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23380-D8A7-4180-9B04-6F4C15C28275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C0320-960E-45D5-B4E6-2D6F69BFD498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Cleaned, merged, and aligned timestamps across sources.</a:t>
          </a:r>
          <a:endParaRPr lang="en-US" sz="1300" kern="1200"/>
        </a:p>
      </dsp:txBody>
      <dsp:txXfrm>
        <a:off x="1312541" y="2452790"/>
        <a:ext cx="2148945" cy="911674"/>
      </dsp:txXfrm>
    </dsp:sp>
    <dsp:sp modelId="{0A6C4139-5E73-40F9-990E-C0166C636FC2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9C1D0-86C9-4C9D-AA9E-2AF3A83EFAB5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75745-86B7-41E8-9318-2A56C8BC162B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Result: high-resolution, continuous hourly dataset.</a:t>
          </a:r>
          <a:endParaRPr lang="en-US" sz="1300" kern="1200"/>
        </a:p>
      </dsp:txBody>
      <dsp:txXfrm>
        <a:off x="4942957" y="2452790"/>
        <a:ext cx="2148945" cy="911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B31F8-41B4-468F-B727-540AA410BA1D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CD8BE-1552-4D5D-A55B-DF0FE665B6CE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A2CD2-1CF8-4E52-9E9F-3CD59BC60CDF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- Handled missing values and ensured stationarity.</a:t>
          </a:r>
          <a:endParaRPr lang="en-US" sz="1700" kern="1200"/>
        </a:p>
      </dsp:txBody>
      <dsp:txXfrm>
        <a:off x="100682" y="2684598"/>
        <a:ext cx="2370489" cy="720000"/>
      </dsp:txXfrm>
    </dsp:sp>
    <dsp:sp modelId="{6EE691C4-B6B8-457A-BECC-C1A05695BAC9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03BFE-5B77-4DEA-A452-7F548E1423E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4006C-0D5A-461F-9B57-379B508DDBC1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- Added technical indicators: RSI, MACD, BB, etc.</a:t>
          </a:r>
          <a:endParaRPr lang="en-US" sz="1700" kern="1200"/>
        </a:p>
      </dsp:txBody>
      <dsp:txXfrm>
        <a:off x="2886007" y="2684598"/>
        <a:ext cx="2370489" cy="720000"/>
      </dsp:txXfrm>
    </dsp:sp>
    <dsp:sp modelId="{70F977A3-4248-4058-A774-0FB6CCECA83B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8FB6D-0F18-4507-B4E4-32F2C3DA6EFC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CA6DC-6AB4-4EF8-9031-B60F56C5EA64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- Created past/future covariates including Fourier transforms.</a:t>
          </a:r>
          <a:endParaRPr lang="en-US" sz="1700" kern="1200"/>
        </a:p>
      </dsp:txBody>
      <dsp:txXfrm>
        <a:off x="5671332" y="2684598"/>
        <a:ext cx="2370489" cy="720000"/>
      </dsp:txXfrm>
    </dsp:sp>
    <dsp:sp modelId="{E13FD8D6-25BF-4120-9A38-F48BA5BFA4BA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FAA84-48DE-4621-AB63-311EB88BE280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D38D3-7A55-4A33-A5B7-EC6302E904EE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- Scaled data using Darts Scaler utility.</a:t>
          </a:r>
          <a:endParaRPr lang="en-US" sz="1700" kern="1200"/>
        </a:p>
      </dsp:txBody>
      <dsp:txXfrm>
        <a:off x="8456657" y="2684598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81B98-2A8C-074B-A4AE-5F708CC844DD}">
      <dsp:nvSpPr>
        <dsp:cNvPr id="0" name=""/>
        <dsp:cNvSpPr/>
      </dsp:nvSpPr>
      <dsp:spPr>
        <a:xfrm>
          <a:off x="213" y="550072"/>
          <a:ext cx="2577217" cy="3092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Used Darts' NBEATSModel and </a:t>
          </a:r>
          <a:r>
            <a:rPr lang="en-IN" sz="2100" kern="1200" dirty="0" err="1"/>
            <a:t>TFTModel</a:t>
          </a:r>
          <a:r>
            <a:rPr lang="en-IN" sz="2100" kern="1200" dirty="0"/>
            <a:t> implementations.</a:t>
          </a:r>
          <a:endParaRPr lang="en-US" sz="2100" kern="1200" dirty="0"/>
        </a:p>
      </dsp:txBody>
      <dsp:txXfrm>
        <a:off x="213" y="1787136"/>
        <a:ext cx="2577217" cy="1855596"/>
      </dsp:txXfrm>
    </dsp:sp>
    <dsp:sp modelId="{4A5D81D6-2A3D-B143-A9A6-AF04D48A89EA}">
      <dsp:nvSpPr>
        <dsp:cNvPr id="0" name=""/>
        <dsp:cNvSpPr/>
      </dsp:nvSpPr>
      <dsp:spPr>
        <a:xfrm>
          <a:off x="213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3" y="550072"/>
        <a:ext cx="2577217" cy="1237064"/>
      </dsp:txXfrm>
    </dsp:sp>
    <dsp:sp modelId="{26C87926-BE98-AE4E-A4E5-7398E7982226}">
      <dsp:nvSpPr>
        <dsp:cNvPr id="0" name=""/>
        <dsp:cNvSpPr/>
      </dsp:nvSpPr>
      <dsp:spPr>
        <a:xfrm>
          <a:off x="2783608" y="550072"/>
          <a:ext cx="2577217" cy="3092660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Configured with input/output chunk lengths of 24 hours.</a:t>
          </a:r>
          <a:endParaRPr lang="en-US" sz="2100" kern="1200" dirty="0"/>
        </a:p>
      </dsp:txBody>
      <dsp:txXfrm>
        <a:off x="2783608" y="1787136"/>
        <a:ext cx="2577217" cy="1855596"/>
      </dsp:txXfrm>
    </dsp:sp>
    <dsp:sp modelId="{C7A32740-1D41-1A47-9D33-299C58998885}">
      <dsp:nvSpPr>
        <dsp:cNvPr id="0" name=""/>
        <dsp:cNvSpPr/>
      </dsp:nvSpPr>
      <dsp:spPr>
        <a:xfrm>
          <a:off x="2783608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83608" y="550072"/>
        <a:ext cx="2577217" cy="1237064"/>
      </dsp:txXfrm>
    </dsp:sp>
    <dsp:sp modelId="{22059D6B-E119-FE44-9D7E-DE0E531B8A26}">
      <dsp:nvSpPr>
        <dsp:cNvPr id="0" name=""/>
        <dsp:cNvSpPr/>
      </dsp:nvSpPr>
      <dsp:spPr>
        <a:xfrm>
          <a:off x="5567003" y="550072"/>
          <a:ext cx="2577217" cy="3092660"/>
        </a:xfrm>
        <a:prstGeom prst="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TFT used both past and future covariates for context.</a:t>
          </a:r>
          <a:endParaRPr lang="en-US" sz="2100" kern="1200" dirty="0"/>
        </a:p>
      </dsp:txBody>
      <dsp:txXfrm>
        <a:off x="5567003" y="1787136"/>
        <a:ext cx="2577217" cy="1855596"/>
      </dsp:txXfrm>
    </dsp:sp>
    <dsp:sp modelId="{FD4F3618-61BA-2A4E-A7A7-91030E8BEF54}">
      <dsp:nvSpPr>
        <dsp:cNvPr id="0" name=""/>
        <dsp:cNvSpPr/>
      </dsp:nvSpPr>
      <dsp:spPr>
        <a:xfrm>
          <a:off x="5567003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67003" y="550072"/>
        <a:ext cx="2577217" cy="1237064"/>
      </dsp:txXfrm>
    </dsp:sp>
    <dsp:sp modelId="{58A2A420-03B7-8845-B3D0-8F2F1A9E7841}">
      <dsp:nvSpPr>
        <dsp:cNvPr id="0" name=""/>
        <dsp:cNvSpPr/>
      </dsp:nvSpPr>
      <dsp:spPr>
        <a:xfrm>
          <a:off x="8350398" y="550072"/>
          <a:ext cx="2577217" cy="3092660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Models trained with </a:t>
          </a:r>
          <a:r>
            <a:rPr lang="en-IN" sz="2100" kern="1200" dirty="0" err="1"/>
            <a:t>PyTorch</a:t>
          </a:r>
          <a:r>
            <a:rPr lang="en-IN" sz="2100" kern="1200" dirty="0"/>
            <a:t> Lightning backend.</a:t>
          </a:r>
          <a:endParaRPr lang="en-US" sz="2100" kern="1200" dirty="0"/>
        </a:p>
      </dsp:txBody>
      <dsp:txXfrm>
        <a:off x="8350398" y="1787136"/>
        <a:ext cx="2577217" cy="1855596"/>
      </dsp:txXfrm>
    </dsp:sp>
    <dsp:sp modelId="{BBF82E05-54D1-7041-A0EA-619541589697}">
      <dsp:nvSpPr>
        <dsp:cNvPr id="0" name=""/>
        <dsp:cNvSpPr/>
      </dsp:nvSpPr>
      <dsp:spPr>
        <a:xfrm>
          <a:off x="8350398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50398" y="550072"/>
        <a:ext cx="2577217" cy="12370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F0C7E-4782-4241-8552-B0F8E63CE9A8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Used </a:t>
          </a:r>
          <a:r>
            <a:rPr lang="en-US" sz="2400" kern="1200" dirty="0" err="1"/>
            <a:t>EarlyStopping</a:t>
          </a:r>
          <a:r>
            <a:rPr lang="en-US" sz="2400" kern="1200" dirty="0"/>
            <a:t> and </a:t>
          </a:r>
          <a:r>
            <a:rPr lang="en-US" sz="2400" kern="1200" dirty="0" err="1"/>
            <a:t>ModelCheckpoint</a:t>
          </a:r>
          <a:r>
            <a:rPr lang="en-US" sz="2400" kern="1200" dirty="0"/>
            <a:t> callbacks.</a:t>
          </a:r>
        </a:p>
      </dsp:txBody>
      <dsp:txXfrm>
        <a:off x="930572" y="3032"/>
        <a:ext cx="2833338" cy="1700003"/>
      </dsp:txXfrm>
    </dsp:sp>
    <dsp:sp modelId="{B62F81C7-8AD0-0D44-923A-F57F427BD9F6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Validation split: 80/20 with walk-forward evaluation.</a:t>
          </a:r>
        </a:p>
      </dsp:txBody>
      <dsp:txXfrm>
        <a:off x="4047245" y="3032"/>
        <a:ext cx="2833338" cy="1700003"/>
      </dsp:txXfrm>
    </dsp:sp>
    <dsp:sp modelId="{E21D85F7-6E40-0F4D-A556-93C1237B4C69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Scaled data and monitored training/validation loss.</a:t>
          </a:r>
        </a:p>
      </dsp:txBody>
      <dsp:txXfrm>
        <a:off x="7163917" y="3032"/>
        <a:ext cx="2833338" cy="1700003"/>
      </dsp:txXfrm>
    </dsp:sp>
    <dsp:sp modelId="{B37C4D47-1161-094A-AE85-9B3E6C8C62A2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Tuned hyperparameters via </a:t>
          </a:r>
          <a:r>
            <a:rPr lang="en-US" sz="2400" kern="1200" dirty="0" err="1"/>
            <a:t>Optuna</a:t>
          </a:r>
          <a:r>
            <a:rPr lang="en-US" sz="2400" kern="1200" dirty="0"/>
            <a:t> search.</a:t>
          </a:r>
        </a:p>
      </dsp:txBody>
      <dsp:txXfrm>
        <a:off x="4047245" y="1986369"/>
        <a:ext cx="2833338" cy="17000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AC2FE-C404-4F46-8A0C-8A08661F9BB9}">
      <dsp:nvSpPr>
        <dsp:cNvPr id="0" name=""/>
        <dsp:cNvSpPr/>
      </dsp:nvSpPr>
      <dsp:spPr>
        <a:xfrm>
          <a:off x="1151563" y="1386484"/>
          <a:ext cx="1289693" cy="1289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02081-B0F1-4DB6-85B3-57A6A7179D24}">
      <dsp:nvSpPr>
        <dsp:cNvPr id="0" name=""/>
        <dsp:cNvSpPr/>
      </dsp:nvSpPr>
      <dsp:spPr>
        <a:xfrm>
          <a:off x="363417" y="2936398"/>
          <a:ext cx="2865986" cy="14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N-BEATS MAE: 547.5 | TFT MAE: 463.8 | Combined: 504.8</a:t>
          </a:r>
        </a:p>
      </dsp:txBody>
      <dsp:txXfrm>
        <a:off x="363417" y="2936398"/>
        <a:ext cx="2865986" cy="14128"/>
      </dsp:txXfrm>
    </dsp:sp>
    <dsp:sp modelId="{EC3E8B67-F7E7-4C35-BE22-4A79EFAAD692}">
      <dsp:nvSpPr>
        <dsp:cNvPr id="0" name=""/>
        <dsp:cNvSpPr/>
      </dsp:nvSpPr>
      <dsp:spPr>
        <a:xfrm flipH="1">
          <a:off x="4598813" y="1713160"/>
          <a:ext cx="876579" cy="7981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9F103-753A-4C6D-B4D6-9EC81E25B0F0}">
      <dsp:nvSpPr>
        <dsp:cNvPr id="0" name=""/>
        <dsp:cNvSpPr/>
      </dsp:nvSpPr>
      <dsp:spPr>
        <a:xfrm>
          <a:off x="4252331" y="2958913"/>
          <a:ext cx="1635532" cy="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TFT performed best overall with R² = 0.6916.</a:t>
          </a:r>
        </a:p>
      </dsp:txBody>
      <dsp:txXfrm>
        <a:off x="4252331" y="2958913"/>
        <a:ext cx="1635532" cy="1758"/>
      </dsp:txXfrm>
    </dsp:sp>
    <dsp:sp modelId="{B92AD1A3-291A-44E2-8C1F-329438CEFF28}">
      <dsp:nvSpPr>
        <dsp:cNvPr id="0" name=""/>
        <dsp:cNvSpPr/>
      </dsp:nvSpPr>
      <dsp:spPr>
        <a:xfrm flipH="1">
          <a:off x="8130834" y="1745970"/>
          <a:ext cx="823598" cy="8330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55F4A-2AAC-407C-BDB0-6DDCA159B2C2}">
      <dsp:nvSpPr>
        <dsp:cNvPr id="0" name=""/>
        <dsp:cNvSpPr/>
      </dsp:nvSpPr>
      <dsp:spPr>
        <a:xfrm>
          <a:off x="7098484" y="2822238"/>
          <a:ext cx="2865986" cy="14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Combining forecasts helped smooth volatility and improved robustness.</a:t>
          </a:r>
        </a:p>
      </dsp:txBody>
      <dsp:txXfrm>
        <a:off x="7098484" y="2822238"/>
        <a:ext cx="2865986" cy="141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A1234-8A4A-3D4E-90E5-AA50193F553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37BF0-8EFC-9B42-923D-3F45DF183F7F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Multimodal inputs lead to better-informed and more robust models.</a:t>
          </a:r>
        </a:p>
      </dsp:txBody>
      <dsp:txXfrm>
        <a:off x="383617" y="1447754"/>
        <a:ext cx="2847502" cy="1768010"/>
      </dsp:txXfrm>
    </dsp:sp>
    <dsp:sp modelId="{D287ECD8-9204-1840-9492-EEEC9D3C0AAC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B3CF8-7BCD-9C4B-AC80-8E066A20942C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Future work: incorporate real-time sentiment.</a:t>
          </a:r>
        </a:p>
      </dsp:txBody>
      <dsp:txXfrm>
        <a:off x="3998355" y="1447754"/>
        <a:ext cx="2847502" cy="1768010"/>
      </dsp:txXfrm>
    </dsp:sp>
    <dsp:sp modelId="{71B52739-91DB-A943-84A3-CF8531BD6D69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5B411-6414-A54B-9412-FA7EB5D44C6E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Also explore LLMs like Llama3 for </a:t>
          </a:r>
          <a:r>
            <a:rPr lang="en-US" sz="2500" kern="1200" dirty="0" err="1"/>
            <a:t>explanability</a:t>
          </a:r>
          <a:r>
            <a:rPr lang="en-US" sz="2500" kern="1200" dirty="0"/>
            <a:t>.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0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4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12CD8-415A-434F-88F2-AFAEC703921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23353-03F4-6148-B120-8828EC9E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8BAD-38AE-0B02-C882-FA65A151F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IN" sz="4400" i="0" dirty="0">
                <a:effectLst/>
              </a:rPr>
              <a:t>Multimodal Cryptocurrency Price Forecasting with Explainable AI and Sentiment Analysis</a:t>
            </a:r>
            <a:br>
              <a:rPr lang="en-IN" sz="4400" i="0" dirty="0">
                <a:effectLst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8968F-F8B3-07C0-DC04-81C2C4533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Atishay Jain</a:t>
            </a:r>
          </a:p>
          <a:p>
            <a:pPr algn="l"/>
            <a:r>
              <a:rPr lang="en-US" sz="2000" dirty="0"/>
              <a:t>A20609413 </a:t>
            </a:r>
          </a:p>
        </p:txBody>
      </p:sp>
      <p:pic>
        <p:nvPicPr>
          <p:cNvPr id="5" name="Picture 4" descr="Digital stock icons in closeup">
            <a:extLst>
              <a:ext uri="{FF2B5EF4-FFF2-40B4-BE49-F238E27FC236}">
                <a16:creationId xmlns:a16="http://schemas.microsoft.com/office/drawing/2014/main" id="{782CF3DB-CF4A-A7A0-E2D7-42E94FC2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82" r="2001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46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595B-0BB1-9761-F316-0046DC47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37" y="348865"/>
            <a:ext cx="9252283" cy="877729"/>
          </a:xfrm>
        </p:spPr>
        <p:txBody>
          <a:bodyPr anchor="ctr">
            <a:normAutofit/>
          </a:bodyPr>
          <a:lstStyle/>
          <a:p>
            <a:r>
              <a:rPr lang="en-IN" sz="4000" dirty="0"/>
              <a:t>Preprocessing &amp; Feature Engineering</a:t>
            </a: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9F54B3-AD93-1F45-DB50-C26AEBFA9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178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13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82-4F87-0771-E7B3-3D60FB54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030" y="365125"/>
            <a:ext cx="9721770" cy="1325563"/>
          </a:xfrm>
        </p:spPr>
        <p:txBody>
          <a:bodyPr/>
          <a:lstStyle/>
          <a:p>
            <a:r>
              <a:rPr lang="en-IN" sz="4400" dirty="0"/>
              <a:t>Preprocessing &amp; Feature Engineering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1F714D-69EA-982D-059D-F68664909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94" y="2874494"/>
            <a:ext cx="11681105" cy="27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F7D9-0E0F-1247-2827-F73A0BD0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 Over Time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ECEBF2-7AEF-89D9-AEC8-CC65BF3717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90" y="110957"/>
            <a:ext cx="9675747" cy="59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0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B1C7EEC-356F-511F-736D-D2C1CA1D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494" y="479503"/>
            <a:ext cx="11009019" cy="536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0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89C-A304-A7A6-C725-7C49EBA1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283" y="348865"/>
            <a:ext cx="8371337" cy="877729"/>
          </a:xfrm>
        </p:spPr>
        <p:txBody>
          <a:bodyPr anchor="ctr">
            <a:normAutofit/>
          </a:bodyPr>
          <a:lstStyle/>
          <a:p>
            <a:r>
              <a:rPr lang="en-IN" sz="4000" dirty="0" err="1"/>
              <a:t>Modeling</a:t>
            </a:r>
            <a:r>
              <a:rPr lang="en-IN" sz="4000" dirty="0"/>
              <a:t> with Darts Library</a:t>
            </a: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BA5110-3BDA-6170-F833-976ACC313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4183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95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3BBD-5782-D66B-4F34-63E95594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24815" cy="1325563"/>
          </a:xfrm>
        </p:spPr>
        <p:txBody>
          <a:bodyPr/>
          <a:lstStyle/>
          <a:p>
            <a:r>
              <a:rPr lang="en-US" dirty="0"/>
              <a:t>N – BEATS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8CFEC6-741C-8AEB-5B23-E48FB9297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Fully connected neural network for time series forecasting.</a:t>
            </a:r>
          </a:p>
          <a:p>
            <a:r>
              <a:rPr lang="en-IN" dirty="0"/>
              <a:t>Learns trend and seasonality from data directly.</a:t>
            </a:r>
            <a:endParaRPr lang="en-US" dirty="0"/>
          </a:p>
          <a:p>
            <a:r>
              <a:rPr lang="en-IN" dirty="0"/>
              <a:t>Configurable stacks and blocks (3 blocks, 256 width).</a:t>
            </a:r>
          </a:p>
          <a:p>
            <a:r>
              <a:rPr lang="en-IN" dirty="0"/>
              <a:t>Effective on noisy and non-stationary financial series.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29627-CD85-7EAC-F686-7A79DD0EF6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Combines LSTM encoder with attention-based decoder.</a:t>
            </a:r>
          </a:p>
          <a:p>
            <a:r>
              <a:rPr lang="en-IN" dirty="0"/>
              <a:t>Handles future-known covariates explicitly.</a:t>
            </a:r>
          </a:p>
          <a:p>
            <a:r>
              <a:rPr lang="en-IN" dirty="0"/>
              <a:t>Gating and attention provide interpretability.</a:t>
            </a:r>
          </a:p>
          <a:p>
            <a:r>
              <a:rPr lang="en-IN" dirty="0"/>
              <a:t>Yields probabilistic forecasts (quantile regression).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205A8-6DEE-6C5C-F0CE-4A8BCE1EF440}"/>
              </a:ext>
            </a:extLst>
          </p:cNvPr>
          <p:cNvSpPr txBox="1"/>
          <p:nvPr/>
        </p:nvSpPr>
        <p:spPr>
          <a:xfrm>
            <a:off x="8324386" y="643185"/>
            <a:ext cx="3618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TFT</a:t>
            </a:r>
          </a:p>
        </p:txBody>
      </p:sp>
    </p:spTree>
    <p:extLst>
      <p:ext uri="{BB962C8B-B14F-4D97-AF65-F5344CB8AC3E}">
        <p14:creationId xmlns:p14="http://schemas.microsoft.com/office/powerpoint/2010/main" val="161661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888" y="348865"/>
            <a:ext cx="8012787" cy="1576446"/>
          </a:xfrm>
        </p:spPr>
        <p:txBody>
          <a:bodyPr anchor="ctr">
            <a:normAutofit/>
          </a:bodyPr>
          <a:lstStyle/>
          <a:p>
            <a:r>
              <a:rPr lang="en-IN" sz="4000" dirty="0"/>
              <a:t>Training &amp; Optimization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DC0CF6-30A9-C00A-F310-BF42B090D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4822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2B5B1B7-1342-7E78-00A0-D4B8469459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5199" y="739969"/>
            <a:ext cx="9701601" cy="5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156" y="365125"/>
            <a:ext cx="8097644" cy="1325563"/>
          </a:xfrm>
        </p:spPr>
        <p:txBody>
          <a:bodyPr>
            <a:normAutofit/>
          </a:bodyPr>
          <a:lstStyle/>
          <a:p>
            <a:r>
              <a:rPr lang="en-IN" sz="4000" dirty="0"/>
              <a:t>Model Evaluation Metrics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08547C3-E070-A3CE-3BD8-3304E5E28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014828"/>
              </p:ext>
            </p:extLst>
          </p:nvPr>
        </p:nvGraphicFramePr>
        <p:xfrm>
          <a:off x="1025912" y="1839951"/>
          <a:ext cx="10327888" cy="433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A5E8326E-7D6D-F352-8EC9-F7F4A6585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37" y="364815"/>
            <a:ext cx="11379545" cy="6377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10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FCA2-57CC-E1B8-F590-0ACCAF7D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353" y="1165860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 dirty="0"/>
              <a:t>Research Problem &amp; Motivation</a:t>
            </a: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24DBDF-8C83-E5C6-1247-146843B9C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24175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80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D534529A-2DB9-D6C9-8F48-35FBA2F8D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2370" y="309059"/>
            <a:ext cx="7061630" cy="6044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6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2048" y="365125"/>
            <a:ext cx="8621751" cy="1325563"/>
          </a:xfrm>
        </p:spPr>
        <p:txBody>
          <a:bodyPr>
            <a:normAutofit/>
          </a:bodyPr>
          <a:lstStyle/>
          <a:p>
            <a:r>
              <a:rPr lang="en-IN" sz="4000" dirty="0"/>
              <a:t>Conclusion &amp;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FFB5B9-CA7A-2EE4-09E0-34F13BE5B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5360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7A84A-08A1-4634-7ED2-CD1B5C0D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64E17541-0D6D-F8C4-3B4E-AA0590DC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1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00A6-A938-BCD5-21A5-46045B68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297EB-5ECD-7BE2-4F03-338C1041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42" y="170221"/>
            <a:ext cx="8410918" cy="63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E3DF-D6A8-9AD2-6A86-6402D34E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Reference Paper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E28446-B2B4-9E00-B0F6-ABF2F614C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7" y="1675227"/>
            <a:ext cx="101016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9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A211-C421-B42B-DEA1-CE63AA7B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Reference Paper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B27090-410C-BB2D-9E56-92DD24A24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783" y="1675227"/>
            <a:ext cx="105884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8CFF-7531-AD08-2FAF-F9248D5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Reference Paper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EFBA6A-BB6A-76AC-9EE6-0F8B8273F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256" y="1675227"/>
            <a:ext cx="747948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EAB0-16DA-2767-9AE8-CB947864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156" y="348865"/>
            <a:ext cx="8159464" cy="87772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Data Acquisition Pipeline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ADE5F1-454F-E58D-4C64-ED6219B51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8397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65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7F61-56B5-4900-21BE-73AEDBDA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Final Data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50A203-65AE-14C1-8726-AF98FC1B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0" y="1527718"/>
            <a:ext cx="10183792" cy="496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E9AC255-1AE4-8C51-9011-A95E2CD0BF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1"/>
            <a:ext cx="4845070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FAC95C6-8022-63BD-D8E6-3DE90C14D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89277"/>
              </p:ext>
            </p:extLst>
          </p:nvPr>
        </p:nvGraphicFramePr>
        <p:xfrm>
          <a:off x="0" y="0"/>
          <a:ext cx="12192000" cy="7062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4346">
                  <a:extLst>
                    <a:ext uri="{9D8B030D-6E8A-4147-A177-3AD203B41FA5}">
                      <a16:colId xmlns:a16="http://schemas.microsoft.com/office/drawing/2014/main" val="1884260204"/>
                    </a:ext>
                  </a:extLst>
                </a:gridCol>
                <a:gridCol w="4013827">
                  <a:extLst>
                    <a:ext uri="{9D8B030D-6E8A-4147-A177-3AD203B41FA5}">
                      <a16:colId xmlns:a16="http://schemas.microsoft.com/office/drawing/2014/main" val="2927977330"/>
                    </a:ext>
                  </a:extLst>
                </a:gridCol>
                <a:gridCol w="4013827">
                  <a:extLst>
                    <a:ext uri="{9D8B030D-6E8A-4147-A177-3AD203B41FA5}">
                      <a16:colId xmlns:a16="http://schemas.microsoft.com/office/drawing/2014/main" val="3072653193"/>
                    </a:ext>
                  </a:extLst>
                </a:gridCol>
              </a:tblGrid>
              <a:tr h="3569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kern="0" dirty="0">
                          <a:effectLst/>
                        </a:rPr>
                        <a:t>Step</a:t>
                      </a:r>
                      <a:endParaRPr lang="en-IN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kern="0" dirty="0">
                          <a:effectLst/>
                        </a:rPr>
                        <a:t>What it Does</a:t>
                      </a:r>
                      <a:endParaRPr lang="en-IN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kern="0" dirty="0">
                          <a:effectLst/>
                        </a:rPr>
                        <a:t>Why It Helps the Model</a:t>
                      </a:r>
                      <a:endParaRPr lang="en-IN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878778"/>
                  </a:ext>
                </a:extLst>
              </a:tr>
              <a:tr h="7934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Datetime Parsing &amp; Resampling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Converts timestamps to hourly intervals and fills missing data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>
                          <a:effectLst/>
                        </a:rPr>
                        <a:t>Ensures time consistency and regular input spacing for sequence models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924438"/>
                  </a:ext>
                </a:extLst>
              </a:tr>
              <a:tr h="5289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Stationarity Check (ADF Test)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>
                          <a:effectLst/>
                        </a:rPr>
                        <a:t>Tests if price series has constant statistical properties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Determines if transformation (like differencing) is needed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2742408"/>
                  </a:ext>
                </a:extLst>
              </a:tr>
              <a:tr h="7934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 Differencing (</a:t>
                      </a:r>
                      <a:r>
                        <a:rPr lang="en-GB" sz="2000" kern="0" dirty="0" err="1">
                          <a:effectLst/>
                        </a:rPr>
                        <a:t>close.diff</a:t>
                      </a:r>
                      <a:r>
                        <a:rPr lang="en-GB" sz="2000" kern="0" dirty="0">
                          <a:effectLst/>
                        </a:rPr>
                        <a:t>())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Converts non-stationary price to stationary returns (</a:t>
                      </a:r>
                      <a:r>
                        <a:rPr lang="en-GB" sz="2000" kern="0" dirty="0" err="1">
                          <a:effectLst/>
                        </a:rPr>
                        <a:t>close_diff</a:t>
                      </a:r>
                      <a:r>
                        <a:rPr lang="en-GB" sz="2000" kern="0" dirty="0">
                          <a:effectLst/>
                        </a:rPr>
                        <a:t>)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Helps model learn on stable, mean-reverting data rather than drifting prices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8671449"/>
                  </a:ext>
                </a:extLst>
              </a:tr>
              <a:tr h="5289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 Technical Indicators (e.g., RSI, MACD, OBV)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Adds expert-designed market signals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Enriches model with signals traders use — improves context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67050"/>
                  </a:ext>
                </a:extLst>
              </a:tr>
              <a:tr h="7934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Lag Features (close_lag_1, ..., close_lag_6)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Adds previous close values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>
                          <a:effectLst/>
                        </a:rPr>
                        <a:t>Lets the model learn temporal dependencies and price momentum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888231"/>
                  </a:ext>
                </a:extLst>
              </a:tr>
              <a:tr h="5289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Log Returns &amp; Volatility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Computes log returns and rolling volatility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Helps model understand price risk and scale of movement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5361125"/>
                  </a:ext>
                </a:extLst>
              </a:tr>
              <a:tr h="5289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Calendar Features (hour, day, etc.)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>
                          <a:effectLst/>
                        </a:rPr>
                        <a:t>Encodes time-based patterns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Captures seasonality, like hourly or weekly trading </a:t>
                      </a:r>
                      <a:r>
                        <a:rPr lang="en-GB" sz="2000" kern="0" dirty="0" err="1">
                          <a:effectLst/>
                        </a:rPr>
                        <a:t>behavior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325950"/>
                  </a:ext>
                </a:extLst>
              </a:tr>
              <a:tr h="5289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 Fourier Features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Adds continuous seasonality components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Improves model performance on cyclical trends (like hourly spikes)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922246"/>
                  </a:ext>
                </a:extLst>
              </a:tr>
              <a:tr h="7934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>
                          <a:effectLst/>
                        </a:rPr>
                        <a:t> Scaling (</a:t>
                      </a:r>
                      <a:r>
                        <a:rPr lang="en-GB" sz="2000" kern="0" dirty="0" err="1">
                          <a:effectLst/>
                        </a:rPr>
                        <a:t>Scaler.fit_transform</a:t>
                      </a:r>
                      <a:r>
                        <a:rPr lang="en-GB" sz="2000" kern="0" dirty="0">
                          <a:effectLst/>
                        </a:rPr>
                        <a:t>)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Normalizes input features per type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kern="0" dirty="0">
                          <a:effectLst/>
                        </a:rPr>
                        <a:t>Prevents certain features from dominating due to scale differences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6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93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623</Words>
  <Application>Microsoft Macintosh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Multimodal Cryptocurrency Price Forecasting with Explainable AI and Sentiment Analysis </vt:lpstr>
      <vt:lpstr>Research Problem &amp; Motivation</vt:lpstr>
      <vt:lpstr>Architecture</vt:lpstr>
      <vt:lpstr>Reference Paper 1</vt:lpstr>
      <vt:lpstr>Reference Paper 2</vt:lpstr>
      <vt:lpstr>Reference Paper 3</vt:lpstr>
      <vt:lpstr>Data Acquisition Pipeline </vt:lpstr>
      <vt:lpstr>Final Data Plot</vt:lpstr>
      <vt:lpstr>PowerPoint Presentation</vt:lpstr>
      <vt:lpstr>Preprocessing &amp; Feature Engineering</vt:lpstr>
      <vt:lpstr>Preprocessing &amp; Feature Engineering</vt:lpstr>
      <vt:lpstr>Features Over Time</vt:lpstr>
      <vt:lpstr>PowerPoint Presentation</vt:lpstr>
      <vt:lpstr>Modeling with Darts Library</vt:lpstr>
      <vt:lpstr>N – BEATS </vt:lpstr>
      <vt:lpstr>Training &amp; Optimization</vt:lpstr>
      <vt:lpstr>PowerPoint Presentation</vt:lpstr>
      <vt:lpstr>Model Evaluation Metrics</vt:lpstr>
      <vt:lpstr>PowerPoint Presentation</vt:lpstr>
      <vt:lpstr>PowerPoint Presentation</vt:lpstr>
      <vt:lpstr>Conclusion &amp;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Atishay Jain</dc:creator>
  <cp:lastModifiedBy>Atishay Jain</cp:lastModifiedBy>
  <cp:revision>24</cp:revision>
  <dcterms:created xsi:type="dcterms:W3CDTF">2025-04-07T05:19:39Z</dcterms:created>
  <dcterms:modified xsi:type="dcterms:W3CDTF">2025-04-08T15:31:43Z</dcterms:modified>
</cp:coreProperties>
</file>