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94" r:id="rId4"/>
    <p:sldId id="258" r:id="rId6"/>
    <p:sldId id="259" r:id="rId7"/>
    <p:sldId id="295" r:id="rId8"/>
    <p:sldId id="260" r:id="rId9"/>
    <p:sldId id="281" r:id="rId10"/>
    <p:sldId id="280" r:id="rId11"/>
    <p:sldId id="278" r:id="rId12"/>
    <p:sldId id="279" r:id="rId13"/>
    <p:sldId id="263" r:id="rId14"/>
    <p:sldId id="264" r:id="rId15"/>
    <p:sldId id="292" r:id="rId16"/>
    <p:sldId id="265" r:id="rId17"/>
    <p:sldId id="29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FFFF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3971" autoAdjust="0"/>
    <p:restoredTop sz="94660"/>
  </p:normalViewPr>
  <p:slideViewPr>
    <p:cSldViewPr>
      <p:cViewPr varScale="1">
        <p:scale>
          <a:sx n="68" d="100"/>
          <a:sy n="68" d="100"/>
        </p:scale>
        <p:origin x="1872" y="72"/>
      </p:cViewPr>
      <p:guideLst>
        <p:guide orient="horz" pos="2114"/>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9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1048699"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fld>
            <a:endParaRPr lang="en-IN"/>
          </a:p>
        </p:txBody>
      </p:sp>
      <p:sp>
        <p:nvSpPr>
          <p:cNvPr id="1048700"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p>
            <a:endParaRPr lang="en-IN"/>
          </a:p>
        </p:txBody>
      </p:sp>
      <p:sp>
        <p:nvSpPr>
          <p:cNvPr id="1048701"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2"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1048703"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1" name="Rectangle 7"/>
          <p:cNvSpPr>
            <a:spLocks noGrp="1" noChangeArrowheads="1"/>
          </p:cNvSpPr>
          <p:nvPr>
            <p:ph type="sldNum" sz="quarter" idx="5"/>
          </p:nvPr>
        </p:nvSpPr>
        <p:spPr/>
        <p:txBody>
          <a:bodyPr/>
          <a:p>
            <a:fld id="{1DECB7F0-34A5-4C70-97E9-77E6D8EC06C7}" type="slidenum">
              <a:rPr lang="en-US"/>
            </a:fld>
            <a:endParaRPr lang="en-US"/>
          </a:p>
        </p:txBody>
      </p:sp>
      <p:sp>
        <p:nvSpPr>
          <p:cNvPr id="1048602" name="Rectangle 2"/>
          <p:cNvSpPr>
            <a:spLocks noGrp="1" noRot="1" noChangeAspect="1" noChangeArrowheads="1" noTextEdit="1"/>
          </p:cNvSpPr>
          <p:nvPr>
            <p:ph type="sldImg"/>
          </p:nvPr>
        </p:nvSpPr>
        <p:spPr/>
      </p:sp>
      <p:sp>
        <p:nvSpPr>
          <p:cNvPr id="1048603" name="Rectangle 3"/>
          <p:cNvSpPr>
            <a:spLocks noGrp="1" noChangeArrowheads="1"/>
          </p:cNvSpPr>
          <p:nvPr>
            <p:ph type="body" idx="1"/>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1" name="Rectangle 7"/>
          <p:cNvSpPr>
            <a:spLocks noGrp="1" noChangeArrowheads="1"/>
          </p:cNvSpPr>
          <p:nvPr>
            <p:ph type="sldNum" sz="quarter" idx="5"/>
          </p:nvPr>
        </p:nvSpPr>
        <p:spPr/>
        <p:txBody>
          <a:bodyPr/>
          <a:p>
            <a:fld id="{1DECB7F0-34A5-4C70-97E9-77E6D8EC06C7}" type="slidenum">
              <a:rPr lang="en-US"/>
            </a:fld>
            <a:endParaRPr lang="en-US"/>
          </a:p>
        </p:txBody>
      </p:sp>
      <p:sp>
        <p:nvSpPr>
          <p:cNvPr id="1048602" name="Rectangle 2"/>
          <p:cNvSpPr>
            <a:spLocks noGrp="1" noRot="1" noChangeAspect="1" noChangeArrowheads="1" noTextEdit="1"/>
          </p:cNvSpPr>
          <p:nvPr>
            <p:ph type="sldImg"/>
          </p:nvPr>
        </p:nvSpPr>
        <p:spPr/>
      </p:sp>
      <p:sp>
        <p:nvSpPr>
          <p:cNvPr id="1048603" name="Rectangle 3"/>
          <p:cNvSpPr>
            <a:spLocks noGrp="1" noChangeArrowheads="1"/>
          </p:cNvSpPr>
          <p:nvPr>
            <p:ph type="body" idx="1"/>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11" name="Rectangle 7"/>
          <p:cNvSpPr>
            <a:spLocks noGrp="1" noChangeArrowheads="1"/>
          </p:cNvSpPr>
          <p:nvPr>
            <p:ph type="sldNum" sz="quarter" idx="5"/>
          </p:nvPr>
        </p:nvSpPr>
        <p:spPr/>
        <p:txBody>
          <a:bodyPr/>
          <a:p>
            <a:fld id="{1DECB7F0-34A5-4C70-97E9-77E6D8EC06C7}" type="slidenum">
              <a:rPr lang="en-US"/>
            </a:fld>
            <a:endParaRPr lang="en-US"/>
          </a:p>
        </p:txBody>
      </p:sp>
      <p:sp>
        <p:nvSpPr>
          <p:cNvPr id="1048612" name="Rectangle 2"/>
          <p:cNvSpPr>
            <a:spLocks noGrp="1" noRot="1" noChangeAspect="1" noChangeArrowheads="1" noTextEdit="1"/>
          </p:cNvSpPr>
          <p:nvPr>
            <p:ph type="sldImg"/>
          </p:nvPr>
        </p:nvSpPr>
        <p:spPr/>
      </p:sp>
      <p:sp>
        <p:nvSpPr>
          <p:cNvPr id="1048613" name="Rectangle 3"/>
          <p:cNvSpPr>
            <a:spLocks noGrp="1" noChangeArrowheads="1"/>
          </p:cNvSpPr>
          <p:nvPr>
            <p:ph type="body" idx="1"/>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11" name="Rectangle 7"/>
          <p:cNvSpPr>
            <a:spLocks noGrp="1" noChangeArrowheads="1"/>
          </p:cNvSpPr>
          <p:nvPr>
            <p:ph type="sldNum" sz="quarter" idx="5"/>
          </p:nvPr>
        </p:nvSpPr>
        <p:spPr/>
        <p:txBody>
          <a:bodyPr/>
          <a:p>
            <a:fld id="{1DECB7F0-34A5-4C70-97E9-77E6D8EC06C7}" type="slidenum">
              <a:rPr lang="en-US"/>
            </a:fld>
            <a:endParaRPr lang="en-US"/>
          </a:p>
        </p:txBody>
      </p:sp>
      <p:sp>
        <p:nvSpPr>
          <p:cNvPr id="1048612" name="Rectangle 2"/>
          <p:cNvSpPr>
            <a:spLocks noGrp="1" noRot="1" noChangeAspect="1" noChangeArrowheads="1" noTextEdit="1"/>
          </p:cNvSpPr>
          <p:nvPr>
            <p:ph type="sldImg"/>
          </p:nvPr>
        </p:nvSpPr>
        <p:spPr/>
      </p:sp>
      <p:sp>
        <p:nvSpPr>
          <p:cNvPr id="1048613" name="Rectangle 3"/>
          <p:cNvSpPr>
            <a:spLocks noGrp="1" noChangeArrowheads="1"/>
          </p:cNvSpPr>
          <p:nvPr>
            <p:ph type="body" idx="1"/>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2" name="Rectangle 7"/>
          <p:cNvSpPr>
            <a:spLocks noGrp="1" noChangeArrowheads="1"/>
          </p:cNvSpPr>
          <p:nvPr>
            <p:ph type="sldNum" sz="quarter" idx="5"/>
          </p:nvPr>
        </p:nvSpPr>
        <p:spPr/>
        <p:txBody>
          <a:bodyPr/>
          <a:p>
            <a:fld id="{1DECB7F0-34A5-4C70-97E9-77E6D8EC06C7}" type="slidenum">
              <a:rPr lang="en-US"/>
            </a:fld>
            <a:endParaRPr lang="en-US"/>
          </a:p>
        </p:txBody>
      </p:sp>
      <p:sp>
        <p:nvSpPr>
          <p:cNvPr id="1048623" name="Rectangle 2"/>
          <p:cNvSpPr>
            <a:spLocks noGrp="1" noRot="1" noChangeAspect="1" noChangeArrowheads="1" noTextEdit="1"/>
          </p:cNvSpPr>
          <p:nvPr>
            <p:ph type="sldImg"/>
          </p:nvPr>
        </p:nvSpPr>
        <p:spPr/>
      </p:sp>
      <p:sp>
        <p:nvSpPr>
          <p:cNvPr id="1048624" name="Rectangle 3"/>
          <p:cNvSpPr>
            <a:spLocks noGrp="1" noChangeArrowheads="1"/>
          </p:cNvSpPr>
          <p:nvPr>
            <p:ph type="body" idx="1"/>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2" name="Rectangle 7"/>
          <p:cNvSpPr>
            <a:spLocks noGrp="1" noChangeArrowheads="1"/>
          </p:cNvSpPr>
          <p:nvPr>
            <p:ph type="sldNum" sz="quarter" idx="5"/>
          </p:nvPr>
        </p:nvSpPr>
        <p:spPr/>
        <p:txBody>
          <a:bodyPr/>
          <a:p>
            <a:fld id="{1DECB7F0-34A5-4C70-97E9-77E6D8EC06C7}" type="slidenum">
              <a:rPr lang="en-US"/>
            </a:fld>
            <a:endParaRPr lang="en-US"/>
          </a:p>
        </p:txBody>
      </p:sp>
      <p:sp>
        <p:nvSpPr>
          <p:cNvPr id="1048623" name="Rectangle 2"/>
          <p:cNvSpPr>
            <a:spLocks noGrp="1" noRot="1" noChangeAspect="1" noChangeArrowheads="1" noTextEdit="1"/>
          </p:cNvSpPr>
          <p:nvPr>
            <p:ph type="sldImg"/>
          </p:nvPr>
        </p:nvSpPr>
        <p:spPr/>
      </p:sp>
      <p:sp>
        <p:nvSpPr>
          <p:cNvPr id="1048624" name="Rectangle 3"/>
          <p:cNvSpPr>
            <a:spLocks noGrp="1" noChangeArrowheads="1"/>
          </p:cNvSpPr>
          <p:nvPr>
            <p:ph type="body" idx="1"/>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2" name="Rectangle 7"/>
          <p:cNvSpPr>
            <a:spLocks noGrp="1" noChangeArrowheads="1"/>
          </p:cNvSpPr>
          <p:nvPr>
            <p:ph type="sldNum" sz="quarter" idx="5"/>
          </p:nvPr>
        </p:nvSpPr>
        <p:spPr/>
        <p:txBody>
          <a:bodyPr/>
          <a:p>
            <a:fld id="{1DECB7F0-34A5-4C70-97E9-77E6D8EC06C7}" type="slidenum">
              <a:rPr lang="en-US"/>
            </a:fld>
            <a:endParaRPr lang="en-US"/>
          </a:p>
        </p:txBody>
      </p:sp>
      <p:sp>
        <p:nvSpPr>
          <p:cNvPr id="1048623" name="Rectangle 2"/>
          <p:cNvSpPr>
            <a:spLocks noGrp="1" noRot="1" noChangeAspect="1" noChangeArrowheads="1" noTextEdit="1"/>
          </p:cNvSpPr>
          <p:nvPr>
            <p:ph type="sldImg"/>
          </p:nvPr>
        </p:nvSpPr>
        <p:spPr/>
      </p:sp>
      <p:sp>
        <p:nvSpPr>
          <p:cNvPr id="1048624" name="Rectangle 3"/>
          <p:cNvSpPr>
            <a:spLocks noGrp="1" noChangeArrowheads="1"/>
          </p:cNvSpPr>
          <p:nvPr>
            <p:ph type="body" idx="1"/>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2" name="Rectangle 7"/>
          <p:cNvSpPr>
            <a:spLocks noGrp="1" noChangeArrowheads="1"/>
          </p:cNvSpPr>
          <p:nvPr>
            <p:ph type="sldNum" sz="quarter" idx="5"/>
          </p:nvPr>
        </p:nvSpPr>
        <p:spPr/>
        <p:txBody>
          <a:bodyPr/>
          <a:p>
            <a:fld id="{1DECB7F0-34A5-4C70-97E9-77E6D8EC06C7}" type="slidenum">
              <a:rPr lang="en-US"/>
            </a:fld>
            <a:endParaRPr lang="en-US"/>
          </a:p>
        </p:txBody>
      </p:sp>
      <p:sp>
        <p:nvSpPr>
          <p:cNvPr id="1048623" name="Rectangle 2"/>
          <p:cNvSpPr>
            <a:spLocks noGrp="1" noRot="1" noChangeAspect="1" noChangeArrowheads="1" noTextEdit="1"/>
          </p:cNvSpPr>
          <p:nvPr>
            <p:ph type="sldImg"/>
          </p:nvPr>
        </p:nvSpPr>
        <p:spPr/>
      </p:sp>
      <p:sp>
        <p:nvSpPr>
          <p:cNvPr id="1048624" name="Rectangle 3"/>
          <p:cNvSpPr>
            <a:spLocks noGrp="1" noChangeArrowheads="1"/>
          </p:cNvSpPr>
          <p:nvPr>
            <p:ph type="body" idx="1"/>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2" name="Rectangle 7"/>
          <p:cNvSpPr>
            <a:spLocks noGrp="1" noChangeArrowheads="1"/>
          </p:cNvSpPr>
          <p:nvPr>
            <p:ph type="sldNum" sz="quarter" idx="5"/>
          </p:nvPr>
        </p:nvSpPr>
        <p:spPr/>
        <p:txBody>
          <a:bodyPr/>
          <a:p>
            <a:fld id="{1DECB7F0-34A5-4C70-97E9-77E6D8EC06C7}" type="slidenum">
              <a:rPr lang="en-US"/>
            </a:fld>
            <a:endParaRPr lang="en-US"/>
          </a:p>
        </p:txBody>
      </p:sp>
      <p:sp>
        <p:nvSpPr>
          <p:cNvPr id="1048623" name="Rectangle 2"/>
          <p:cNvSpPr>
            <a:spLocks noGrp="1" noRot="1" noChangeAspect="1" noChangeArrowheads="1" noTextEdit="1"/>
          </p:cNvSpPr>
          <p:nvPr>
            <p:ph type="sldImg"/>
          </p:nvPr>
        </p:nvSpPr>
        <p:spPr/>
      </p:sp>
      <p:sp>
        <p:nvSpPr>
          <p:cNvPr id="1048624" name="Rectangle 3"/>
          <p:cNvSpPr>
            <a:spLocks noGrp="1" noChangeArrowheads="1"/>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23" name=""/>
        <p:cNvGrpSpPr/>
        <p:nvPr/>
      </p:nvGrpSpPr>
      <p:grpSpPr>
        <a:xfrm>
          <a:off x="0" y="0"/>
          <a:ext cx="0" cy="0"/>
          <a:chOff x="0" y="0"/>
          <a:chExt cx="0" cy="0"/>
        </a:xfrm>
      </p:grpSpPr>
      <p:sp>
        <p:nvSpPr>
          <p:cNvPr id="1048579" name="Title 1"/>
          <p:cNvSpPr>
            <a:spLocks noGrp="1"/>
          </p:cNvSpPr>
          <p:nvPr>
            <p:ph type="ctrTitle"/>
          </p:nvPr>
        </p:nvSpPr>
        <p:spPr>
          <a:xfrm>
            <a:off x="685800" y="2130425"/>
            <a:ext cx="7772400" cy="1470025"/>
          </a:xfrm>
        </p:spPr>
        <p:txBody>
          <a:bodyPr/>
          <a:p>
            <a:r>
              <a:rPr lang="en-US"/>
              <a:t>Click to edit Master title style</a:t>
            </a:r>
            <a:endParaRPr lang="en-IN"/>
          </a:p>
        </p:txBody>
      </p:sp>
      <p:sp>
        <p:nvSpPr>
          <p:cNvPr id="1048580"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1048581" name="Date Placeholder 3"/>
          <p:cNvSpPr>
            <a:spLocks noGrp="1"/>
          </p:cNvSpPr>
          <p:nvPr>
            <p:ph type="dt" sz="half" idx="10"/>
          </p:nvPr>
        </p:nvSpPr>
        <p:spPr>
          <a:xfrm>
            <a:off x="457200" y="6356350"/>
            <a:ext cx="2133600" cy="365125"/>
          </a:xfrm>
          <a:prstGeom prst="rect">
            <a:avLst/>
          </a:prstGeom>
        </p:spPr>
        <p:txBody>
          <a:bodyPr/>
          <a:p>
            <a:endParaRPr lang="en-IN"/>
          </a:p>
        </p:txBody>
      </p:sp>
      <p:sp>
        <p:nvSpPr>
          <p:cNvPr id="1048582" name="Footer Placeholder 4"/>
          <p:cNvSpPr>
            <a:spLocks noGrp="1"/>
          </p:cNvSpPr>
          <p:nvPr>
            <p:ph type="ftr" sz="quarter" idx="11"/>
          </p:nvPr>
        </p:nvSpPr>
        <p:spPr>
          <a:xfrm>
            <a:off x="3124200" y="6356350"/>
            <a:ext cx="2895600" cy="365125"/>
          </a:xfrm>
          <a:prstGeom prst="rect">
            <a:avLst/>
          </a:prstGeom>
        </p:spPr>
        <p:txBody>
          <a:bodyPr/>
          <a:p>
            <a:endParaRPr lang="en-IN"/>
          </a:p>
        </p:txBody>
      </p:sp>
      <p:sp>
        <p:nvSpPr>
          <p:cNvPr id="1048583" name="Slide Number Placeholder 5"/>
          <p:cNvSpPr>
            <a:spLocks noGrp="1"/>
          </p:cNvSpPr>
          <p:nvPr>
            <p:ph type="sldNum" sz="quarter" idx="12"/>
          </p:nvPr>
        </p:nvSpPr>
        <p:spPr/>
        <p:txBody>
          <a:bodyPr/>
          <a:p>
            <a:fld id="{08FC1071-F2DF-4CA9-AA63-FF97A16BD73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46" name=""/>
        <p:cNvGrpSpPr/>
        <p:nvPr/>
      </p:nvGrpSpPr>
      <p:grpSpPr>
        <a:xfrm>
          <a:off x="0" y="0"/>
          <a:ext cx="0" cy="0"/>
          <a:chOff x="0" y="0"/>
          <a:chExt cx="0" cy="0"/>
        </a:xfrm>
      </p:grpSpPr>
      <p:sp>
        <p:nvSpPr>
          <p:cNvPr id="1048668" name="Title 1"/>
          <p:cNvSpPr>
            <a:spLocks noGrp="1"/>
          </p:cNvSpPr>
          <p:nvPr>
            <p:ph type="title"/>
          </p:nvPr>
        </p:nvSpPr>
        <p:spPr/>
        <p:txBody>
          <a:bodyPr/>
          <a:p>
            <a:r>
              <a:rPr lang="en-US"/>
              <a:t>Click to edit Master title style</a:t>
            </a:r>
            <a:endParaRPr lang="en-IN"/>
          </a:p>
        </p:txBody>
      </p:sp>
      <p:sp>
        <p:nvSpPr>
          <p:cNvPr id="1048669"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0" name="Date Placeholder 3"/>
          <p:cNvSpPr>
            <a:spLocks noGrp="1"/>
          </p:cNvSpPr>
          <p:nvPr>
            <p:ph type="dt" sz="half" idx="10"/>
          </p:nvPr>
        </p:nvSpPr>
        <p:spPr>
          <a:xfrm>
            <a:off x="457200" y="6356350"/>
            <a:ext cx="2133600" cy="365125"/>
          </a:xfrm>
          <a:prstGeom prst="rect">
            <a:avLst/>
          </a:prstGeom>
        </p:spPr>
        <p:txBody>
          <a:bodyPr/>
          <a:p>
            <a:endParaRPr lang="en-IN"/>
          </a:p>
        </p:txBody>
      </p:sp>
      <p:sp>
        <p:nvSpPr>
          <p:cNvPr id="1048671" name="Footer Placeholder 4"/>
          <p:cNvSpPr>
            <a:spLocks noGrp="1"/>
          </p:cNvSpPr>
          <p:nvPr>
            <p:ph type="ftr" sz="quarter" idx="11"/>
          </p:nvPr>
        </p:nvSpPr>
        <p:spPr>
          <a:xfrm>
            <a:off x="3124200" y="6356350"/>
            <a:ext cx="2895600" cy="365125"/>
          </a:xfrm>
          <a:prstGeom prst="rect">
            <a:avLst/>
          </a:prstGeom>
        </p:spPr>
        <p:txBody>
          <a:bodyPr/>
          <a:p>
            <a:endParaRPr lang="en-IN"/>
          </a:p>
        </p:txBody>
      </p:sp>
      <p:sp>
        <p:nvSpPr>
          <p:cNvPr id="1048672" name="Slide Number Placeholder 5"/>
          <p:cNvSpPr>
            <a:spLocks noGrp="1"/>
          </p:cNvSpPr>
          <p:nvPr>
            <p:ph type="sldNum" sz="quarter" idx="12"/>
          </p:nvPr>
        </p:nvSpPr>
        <p:spPr/>
        <p:txBody>
          <a:bodyPr/>
          <a:p>
            <a:fld id="{08FC1071-F2DF-4CA9-AA63-FF97A16BD73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44" name=""/>
        <p:cNvGrpSpPr/>
        <p:nvPr/>
      </p:nvGrpSpPr>
      <p:grpSpPr>
        <a:xfrm>
          <a:off x="0" y="0"/>
          <a:ext cx="0" cy="0"/>
          <a:chOff x="0" y="0"/>
          <a:chExt cx="0" cy="0"/>
        </a:xfrm>
      </p:grpSpPr>
      <p:sp>
        <p:nvSpPr>
          <p:cNvPr id="1048657" name="Vertical Title 1"/>
          <p:cNvSpPr>
            <a:spLocks noGrp="1"/>
          </p:cNvSpPr>
          <p:nvPr>
            <p:ph type="title" orient="vert"/>
          </p:nvPr>
        </p:nvSpPr>
        <p:spPr>
          <a:xfrm>
            <a:off x="6629400" y="274638"/>
            <a:ext cx="2057400" cy="5851525"/>
          </a:xfrm>
        </p:spPr>
        <p:txBody>
          <a:bodyPr vert="eaVert"/>
          <a:p>
            <a:r>
              <a:rPr lang="en-US"/>
              <a:t>Click to edit Master title style</a:t>
            </a:r>
            <a:endParaRPr lang="en-IN"/>
          </a:p>
        </p:txBody>
      </p:sp>
      <p:sp>
        <p:nvSpPr>
          <p:cNvPr id="1048658" name="Vertical Text Placeholder 2"/>
          <p:cNvSpPr>
            <a:spLocks noGrp="1"/>
          </p:cNvSpPr>
          <p:nvPr>
            <p:ph type="body" orient="vert" idx="1"/>
          </p:nvPr>
        </p:nvSpPr>
        <p:spPr>
          <a:xfrm>
            <a:off x="457200" y="274638"/>
            <a:ext cx="6019800" cy="5851525"/>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59" name="Date Placeholder 3"/>
          <p:cNvSpPr>
            <a:spLocks noGrp="1"/>
          </p:cNvSpPr>
          <p:nvPr>
            <p:ph type="dt" sz="half" idx="10"/>
          </p:nvPr>
        </p:nvSpPr>
        <p:spPr>
          <a:xfrm>
            <a:off x="457200" y="6356350"/>
            <a:ext cx="2133600" cy="365125"/>
          </a:xfrm>
          <a:prstGeom prst="rect">
            <a:avLst/>
          </a:prstGeom>
        </p:spPr>
        <p:txBody>
          <a:bodyPr/>
          <a:p>
            <a:endParaRPr lang="en-IN"/>
          </a:p>
        </p:txBody>
      </p:sp>
      <p:sp>
        <p:nvSpPr>
          <p:cNvPr id="1048660" name="Footer Placeholder 4"/>
          <p:cNvSpPr>
            <a:spLocks noGrp="1"/>
          </p:cNvSpPr>
          <p:nvPr>
            <p:ph type="ftr" sz="quarter" idx="11"/>
          </p:nvPr>
        </p:nvSpPr>
        <p:spPr>
          <a:xfrm>
            <a:off x="3124200" y="6356350"/>
            <a:ext cx="2895600" cy="365125"/>
          </a:xfrm>
          <a:prstGeom prst="rect">
            <a:avLst/>
          </a:prstGeom>
        </p:spPr>
        <p:txBody>
          <a:bodyPr/>
          <a:p>
            <a:endParaRPr lang="en-IN"/>
          </a:p>
        </p:txBody>
      </p:sp>
      <p:sp>
        <p:nvSpPr>
          <p:cNvPr id="1048661" name="Slide Number Placeholder 5"/>
          <p:cNvSpPr>
            <a:spLocks noGrp="1"/>
          </p:cNvSpPr>
          <p:nvPr>
            <p:ph type="sldNum" sz="quarter" idx="12"/>
          </p:nvPr>
        </p:nvSpPr>
        <p:spPr/>
        <p:txBody>
          <a:bodyPr/>
          <a:p>
            <a:fld id="{08FC1071-F2DF-4CA9-AA63-FF97A16BD73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25" name=""/>
        <p:cNvGrpSpPr/>
        <p:nvPr/>
      </p:nvGrpSpPr>
      <p:grpSpPr>
        <a:xfrm>
          <a:off x="0" y="0"/>
          <a:ext cx="0" cy="0"/>
          <a:chOff x="0" y="0"/>
          <a:chExt cx="0" cy="0"/>
        </a:xfrm>
      </p:grpSpPr>
      <p:sp>
        <p:nvSpPr>
          <p:cNvPr id="1048591" name="Title 1"/>
          <p:cNvSpPr>
            <a:spLocks noGrp="1"/>
          </p:cNvSpPr>
          <p:nvPr>
            <p:ph type="title"/>
          </p:nvPr>
        </p:nvSpPr>
        <p:spPr>
          <a:xfrm>
            <a:off x="-3856" y="0"/>
            <a:ext cx="9147855" cy="548680"/>
          </a:xfrm>
        </p:spPr>
        <p:txBody>
          <a:bodyPr>
            <a:normAutofit/>
          </a:bodyPr>
          <a:lstStyle>
            <a:lvl1pPr algn="l">
              <a:defRPr sz="2800" b="1"/>
            </a:lvl1pPr>
          </a:lstStyle>
          <a:p>
            <a:r>
              <a:rPr lang="en-US"/>
              <a:t>Click to edit Master title style</a:t>
            </a:r>
            <a:endParaRPr lang="en-IN"/>
          </a:p>
        </p:txBody>
      </p:sp>
      <p:sp>
        <p:nvSpPr>
          <p:cNvPr id="1048592"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593" name="Slide Number Placeholder 5"/>
          <p:cNvSpPr>
            <a:spLocks noGrp="1"/>
          </p:cNvSpPr>
          <p:nvPr>
            <p:ph type="sldNum" sz="quarter" idx="12"/>
          </p:nvPr>
        </p:nvSpPr>
        <p:spPr>
          <a:xfrm>
            <a:off x="0" y="6492064"/>
            <a:ext cx="395064" cy="365125"/>
          </a:xfrm>
        </p:spPr>
        <p:txBody>
          <a:bodyPr/>
          <a:lstStyle>
            <a:lvl1pPr algn="ctr"/>
          </a:lstStyle>
          <a:p>
            <a:fld id="{08FC1071-F2DF-4CA9-AA63-FF97A16BD73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47" name=""/>
        <p:cNvGrpSpPr/>
        <p:nvPr/>
      </p:nvGrpSpPr>
      <p:grpSpPr>
        <a:xfrm>
          <a:off x="0" y="0"/>
          <a:ext cx="0" cy="0"/>
          <a:chOff x="0" y="0"/>
          <a:chExt cx="0" cy="0"/>
        </a:xfrm>
      </p:grpSpPr>
      <p:sp>
        <p:nvSpPr>
          <p:cNvPr id="1048673"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1048674"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75" name="Date Placeholder 3"/>
          <p:cNvSpPr>
            <a:spLocks noGrp="1"/>
          </p:cNvSpPr>
          <p:nvPr>
            <p:ph type="dt" sz="half" idx="10"/>
          </p:nvPr>
        </p:nvSpPr>
        <p:spPr>
          <a:xfrm>
            <a:off x="457200" y="6356350"/>
            <a:ext cx="2133600" cy="365125"/>
          </a:xfrm>
          <a:prstGeom prst="rect">
            <a:avLst/>
          </a:prstGeom>
        </p:spPr>
        <p:txBody>
          <a:bodyPr/>
          <a:p>
            <a:endParaRPr lang="en-IN"/>
          </a:p>
        </p:txBody>
      </p:sp>
      <p:sp>
        <p:nvSpPr>
          <p:cNvPr id="1048676" name="Footer Placeholder 4"/>
          <p:cNvSpPr>
            <a:spLocks noGrp="1"/>
          </p:cNvSpPr>
          <p:nvPr>
            <p:ph type="ftr" sz="quarter" idx="11"/>
          </p:nvPr>
        </p:nvSpPr>
        <p:spPr>
          <a:xfrm>
            <a:off x="3124200" y="6356350"/>
            <a:ext cx="2895600" cy="365125"/>
          </a:xfrm>
          <a:prstGeom prst="rect">
            <a:avLst/>
          </a:prstGeom>
        </p:spPr>
        <p:txBody>
          <a:bodyPr/>
          <a:p>
            <a:endParaRPr lang="en-IN"/>
          </a:p>
        </p:txBody>
      </p:sp>
      <p:sp>
        <p:nvSpPr>
          <p:cNvPr id="1048677" name="Slide Number Placeholder 5"/>
          <p:cNvSpPr>
            <a:spLocks noGrp="1"/>
          </p:cNvSpPr>
          <p:nvPr>
            <p:ph type="sldNum" sz="quarter" idx="12"/>
          </p:nvPr>
        </p:nvSpPr>
        <p:spPr/>
        <p:txBody>
          <a:bodyPr/>
          <a:p>
            <a:fld id="{08FC1071-F2DF-4CA9-AA63-FF97A16BD73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48" name=""/>
        <p:cNvGrpSpPr/>
        <p:nvPr/>
      </p:nvGrpSpPr>
      <p:grpSpPr>
        <a:xfrm>
          <a:off x="0" y="0"/>
          <a:ext cx="0" cy="0"/>
          <a:chOff x="0" y="0"/>
          <a:chExt cx="0" cy="0"/>
        </a:xfrm>
      </p:grpSpPr>
      <p:sp>
        <p:nvSpPr>
          <p:cNvPr id="1048678" name="Title 1"/>
          <p:cNvSpPr>
            <a:spLocks noGrp="1"/>
          </p:cNvSpPr>
          <p:nvPr>
            <p:ph type="title"/>
          </p:nvPr>
        </p:nvSpPr>
        <p:spPr/>
        <p:txBody>
          <a:bodyPr/>
          <a:p>
            <a:r>
              <a:rPr lang="en-US"/>
              <a:t>Click to edit Master title style</a:t>
            </a:r>
            <a:endParaRPr lang="en-IN"/>
          </a:p>
        </p:txBody>
      </p:sp>
      <p:sp>
        <p:nvSpPr>
          <p:cNvPr id="1048679"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80"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81" name="Date Placeholder 4"/>
          <p:cNvSpPr>
            <a:spLocks noGrp="1"/>
          </p:cNvSpPr>
          <p:nvPr>
            <p:ph type="dt" sz="half" idx="10"/>
          </p:nvPr>
        </p:nvSpPr>
        <p:spPr>
          <a:xfrm>
            <a:off x="457200" y="6356350"/>
            <a:ext cx="2133600" cy="365125"/>
          </a:xfrm>
          <a:prstGeom prst="rect">
            <a:avLst/>
          </a:prstGeom>
        </p:spPr>
        <p:txBody>
          <a:bodyPr/>
          <a:p>
            <a:endParaRPr lang="en-IN"/>
          </a:p>
        </p:txBody>
      </p:sp>
      <p:sp>
        <p:nvSpPr>
          <p:cNvPr id="1048682" name="Footer Placeholder 5"/>
          <p:cNvSpPr>
            <a:spLocks noGrp="1"/>
          </p:cNvSpPr>
          <p:nvPr>
            <p:ph type="ftr" sz="quarter" idx="11"/>
          </p:nvPr>
        </p:nvSpPr>
        <p:spPr>
          <a:xfrm>
            <a:off x="3124200" y="6356350"/>
            <a:ext cx="2895600" cy="365125"/>
          </a:xfrm>
          <a:prstGeom prst="rect">
            <a:avLst/>
          </a:prstGeom>
        </p:spPr>
        <p:txBody>
          <a:bodyPr/>
          <a:p>
            <a:endParaRPr lang="en-IN"/>
          </a:p>
        </p:txBody>
      </p:sp>
      <p:sp>
        <p:nvSpPr>
          <p:cNvPr id="1048683" name="Slide Number Placeholder 6"/>
          <p:cNvSpPr>
            <a:spLocks noGrp="1"/>
          </p:cNvSpPr>
          <p:nvPr>
            <p:ph type="sldNum" sz="quarter" idx="12"/>
          </p:nvPr>
        </p:nvSpPr>
        <p:spPr/>
        <p:txBody>
          <a:bodyPr/>
          <a:p>
            <a:fld id="{08FC1071-F2DF-4CA9-AA63-FF97A16BD73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49" name=""/>
        <p:cNvGrpSpPr/>
        <p:nvPr/>
      </p:nvGrpSpPr>
      <p:grpSpPr>
        <a:xfrm>
          <a:off x="0" y="0"/>
          <a:ext cx="0" cy="0"/>
          <a:chOff x="0" y="0"/>
          <a:chExt cx="0" cy="0"/>
        </a:xfrm>
      </p:grpSpPr>
      <p:sp>
        <p:nvSpPr>
          <p:cNvPr id="1048684" name="Title 1"/>
          <p:cNvSpPr>
            <a:spLocks noGrp="1"/>
          </p:cNvSpPr>
          <p:nvPr>
            <p:ph type="title"/>
          </p:nvPr>
        </p:nvSpPr>
        <p:spPr/>
        <p:txBody>
          <a:bodyPr/>
          <a:p>
            <a:r>
              <a:rPr lang="en-US"/>
              <a:t>Click to edit Master title style</a:t>
            </a:r>
            <a:endParaRPr lang="en-IN"/>
          </a:p>
        </p:txBody>
      </p:sp>
      <p:sp>
        <p:nvSpPr>
          <p:cNvPr id="1048685"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8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87"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88"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89" name="Date Placeholder 6"/>
          <p:cNvSpPr>
            <a:spLocks noGrp="1"/>
          </p:cNvSpPr>
          <p:nvPr>
            <p:ph type="dt" sz="half" idx="10"/>
          </p:nvPr>
        </p:nvSpPr>
        <p:spPr>
          <a:xfrm>
            <a:off x="457200" y="6356350"/>
            <a:ext cx="2133600" cy="365125"/>
          </a:xfrm>
          <a:prstGeom prst="rect">
            <a:avLst/>
          </a:prstGeom>
        </p:spPr>
        <p:txBody>
          <a:bodyPr/>
          <a:p>
            <a:endParaRPr lang="en-IN"/>
          </a:p>
        </p:txBody>
      </p:sp>
      <p:sp>
        <p:nvSpPr>
          <p:cNvPr id="1048690" name="Footer Placeholder 7"/>
          <p:cNvSpPr>
            <a:spLocks noGrp="1"/>
          </p:cNvSpPr>
          <p:nvPr>
            <p:ph type="ftr" sz="quarter" idx="11"/>
          </p:nvPr>
        </p:nvSpPr>
        <p:spPr>
          <a:xfrm>
            <a:off x="3124200" y="6356350"/>
            <a:ext cx="2895600" cy="365125"/>
          </a:xfrm>
          <a:prstGeom prst="rect">
            <a:avLst/>
          </a:prstGeom>
        </p:spPr>
        <p:txBody>
          <a:bodyPr/>
          <a:p>
            <a:endParaRPr lang="en-IN"/>
          </a:p>
        </p:txBody>
      </p:sp>
      <p:sp>
        <p:nvSpPr>
          <p:cNvPr id="1048691" name="Slide Number Placeholder 8"/>
          <p:cNvSpPr>
            <a:spLocks noGrp="1"/>
          </p:cNvSpPr>
          <p:nvPr>
            <p:ph type="sldNum" sz="quarter" idx="12"/>
          </p:nvPr>
        </p:nvSpPr>
        <p:spPr/>
        <p:txBody>
          <a:bodyPr/>
          <a:p>
            <a:fld id="{08FC1071-F2DF-4CA9-AA63-FF97A16BD73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43" name=""/>
        <p:cNvGrpSpPr/>
        <p:nvPr/>
      </p:nvGrpSpPr>
      <p:grpSpPr>
        <a:xfrm>
          <a:off x="0" y="0"/>
          <a:ext cx="0" cy="0"/>
          <a:chOff x="0" y="0"/>
          <a:chExt cx="0" cy="0"/>
        </a:xfrm>
      </p:grpSpPr>
      <p:sp>
        <p:nvSpPr>
          <p:cNvPr id="1048653" name="Title 1"/>
          <p:cNvSpPr>
            <a:spLocks noGrp="1"/>
          </p:cNvSpPr>
          <p:nvPr>
            <p:ph type="title"/>
          </p:nvPr>
        </p:nvSpPr>
        <p:spPr/>
        <p:txBody>
          <a:bodyPr/>
          <a:p>
            <a:r>
              <a:rPr lang="en-US"/>
              <a:t>Click to edit Master title style</a:t>
            </a:r>
            <a:endParaRPr lang="en-IN"/>
          </a:p>
        </p:txBody>
      </p:sp>
      <p:sp>
        <p:nvSpPr>
          <p:cNvPr id="1048654" name="Date Placeholder 2"/>
          <p:cNvSpPr>
            <a:spLocks noGrp="1"/>
          </p:cNvSpPr>
          <p:nvPr>
            <p:ph type="dt" sz="half" idx="10"/>
          </p:nvPr>
        </p:nvSpPr>
        <p:spPr>
          <a:xfrm>
            <a:off x="457200" y="6356350"/>
            <a:ext cx="2133600" cy="365125"/>
          </a:xfrm>
          <a:prstGeom prst="rect">
            <a:avLst/>
          </a:prstGeom>
        </p:spPr>
        <p:txBody>
          <a:bodyPr/>
          <a:p>
            <a:endParaRPr lang="en-IN"/>
          </a:p>
        </p:txBody>
      </p:sp>
      <p:sp>
        <p:nvSpPr>
          <p:cNvPr id="1048655" name="Footer Placeholder 3"/>
          <p:cNvSpPr>
            <a:spLocks noGrp="1"/>
          </p:cNvSpPr>
          <p:nvPr>
            <p:ph type="ftr" sz="quarter" idx="11"/>
          </p:nvPr>
        </p:nvSpPr>
        <p:spPr>
          <a:xfrm>
            <a:off x="3124200" y="6356350"/>
            <a:ext cx="2895600" cy="365125"/>
          </a:xfrm>
          <a:prstGeom prst="rect">
            <a:avLst/>
          </a:prstGeom>
        </p:spPr>
        <p:txBody>
          <a:bodyPr/>
          <a:p>
            <a:endParaRPr lang="en-IN"/>
          </a:p>
        </p:txBody>
      </p:sp>
      <p:sp>
        <p:nvSpPr>
          <p:cNvPr id="1048656" name="Slide Number Placeholder 4"/>
          <p:cNvSpPr>
            <a:spLocks noGrp="1"/>
          </p:cNvSpPr>
          <p:nvPr>
            <p:ph type="sldNum" sz="quarter" idx="12"/>
          </p:nvPr>
        </p:nvSpPr>
        <p:spPr/>
        <p:txBody>
          <a:bodyPr/>
          <a:p>
            <a:fld id="{08FC1071-F2DF-4CA9-AA63-FF97A16BD73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38" name=""/>
        <p:cNvGrpSpPr/>
        <p:nvPr/>
      </p:nvGrpSpPr>
      <p:grpSpPr>
        <a:xfrm>
          <a:off x="0" y="0"/>
          <a:ext cx="0" cy="0"/>
          <a:chOff x="0" y="0"/>
          <a:chExt cx="0" cy="0"/>
        </a:xfrm>
      </p:grpSpPr>
      <p:sp>
        <p:nvSpPr>
          <p:cNvPr id="1048636" name="Date Placeholder 1"/>
          <p:cNvSpPr>
            <a:spLocks noGrp="1"/>
          </p:cNvSpPr>
          <p:nvPr>
            <p:ph type="dt" sz="half" idx="10"/>
          </p:nvPr>
        </p:nvSpPr>
        <p:spPr>
          <a:xfrm>
            <a:off x="457200" y="6356350"/>
            <a:ext cx="2133600" cy="365125"/>
          </a:xfrm>
          <a:prstGeom prst="rect">
            <a:avLst/>
          </a:prstGeom>
        </p:spPr>
        <p:txBody>
          <a:bodyPr/>
          <a:p>
            <a:endParaRPr lang="en-IN"/>
          </a:p>
        </p:txBody>
      </p:sp>
      <p:sp>
        <p:nvSpPr>
          <p:cNvPr id="1048637" name="Footer Placeholder 2"/>
          <p:cNvSpPr>
            <a:spLocks noGrp="1"/>
          </p:cNvSpPr>
          <p:nvPr>
            <p:ph type="ftr" sz="quarter" idx="11"/>
          </p:nvPr>
        </p:nvSpPr>
        <p:spPr>
          <a:xfrm>
            <a:off x="3124200" y="6356350"/>
            <a:ext cx="2895600" cy="365125"/>
          </a:xfrm>
          <a:prstGeom prst="rect">
            <a:avLst/>
          </a:prstGeom>
        </p:spPr>
        <p:txBody>
          <a:bodyPr/>
          <a:p>
            <a:endParaRPr lang="en-IN"/>
          </a:p>
        </p:txBody>
      </p:sp>
      <p:sp>
        <p:nvSpPr>
          <p:cNvPr id="1048638" name="Slide Number Placeholder 3"/>
          <p:cNvSpPr>
            <a:spLocks noGrp="1"/>
          </p:cNvSpPr>
          <p:nvPr>
            <p:ph type="sldNum" sz="quarter" idx="12"/>
          </p:nvPr>
        </p:nvSpPr>
        <p:spPr/>
        <p:txBody>
          <a:bodyPr/>
          <a:p>
            <a:fld id="{08FC1071-F2DF-4CA9-AA63-FF97A16BD73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50" name=""/>
        <p:cNvGrpSpPr/>
        <p:nvPr/>
      </p:nvGrpSpPr>
      <p:grpSpPr>
        <a:xfrm>
          <a:off x="0" y="0"/>
          <a:ext cx="0" cy="0"/>
          <a:chOff x="0" y="0"/>
          <a:chExt cx="0" cy="0"/>
        </a:xfrm>
      </p:grpSpPr>
      <p:sp>
        <p:nvSpPr>
          <p:cNvPr id="104869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104869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95" name="Date Placeholder 4"/>
          <p:cNvSpPr>
            <a:spLocks noGrp="1"/>
          </p:cNvSpPr>
          <p:nvPr>
            <p:ph type="dt" sz="half" idx="10"/>
          </p:nvPr>
        </p:nvSpPr>
        <p:spPr>
          <a:xfrm>
            <a:off x="457200" y="6356350"/>
            <a:ext cx="2133600" cy="365125"/>
          </a:xfrm>
          <a:prstGeom prst="rect">
            <a:avLst/>
          </a:prstGeom>
        </p:spPr>
        <p:txBody>
          <a:bodyPr/>
          <a:p>
            <a:endParaRPr lang="en-IN"/>
          </a:p>
        </p:txBody>
      </p:sp>
      <p:sp>
        <p:nvSpPr>
          <p:cNvPr id="1048696" name="Footer Placeholder 5"/>
          <p:cNvSpPr>
            <a:spLocks noGrp="1"/>
          </p:cNvSpPr>
          <p:nvPr>
            <p:ph type="ftr" sz="quarter" idx="11"/>
          </p:nvPr>
        </p:nvSpPr>
        <p:spPr>
          <a:xfrm>
            <a:off x="3124200" y="6356350"/>
            <a:ext cx="2895600" cy="365125"/>
          </a:xfrm>
          <a:prstGeom prst="rect">
            <a:avLst/>
          </a:prstGeom>
        </p:spPr>
        <p:txBody>
          <a:bodyPr/>
          <a:p>
            <a:endParaRPr lang="en-IN"/>
          </a:p>
        </p:txBody>
      </p:sp>
      <p:sp>
        <p:nvSpPr>
          <p:cNvPr id="1048697" name="Slide Number Placeholder 6"/>
          <p:cNvSpPr>
            <a:spLocks noGrp="1"/>
          </p:cNvSpPr>
          <p:nvPr>
            <p:ph type="sldNum" sz="quarter" idx="12"/>
          </p:nvPr>
        </p:nvSpPr>
        <p:spPr/>
        <p:txBody>
          <a:bodyPr/>
          <a:p>
            <a:fld id="{08FC1071-F2DF-4CA9-AA63-FF97A16BD73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45" name=""/>
        <p:cNvGrpSpPr/>
        <p:nvPr/>
      </p:nvGrpSpPr>
      <p:grpSpPr>
        <a:xfrm>
          <a:off x="0" y="0"/>
          <a:ext cx="0" cy="0"/>
          <a:chOff x="0" y="0"/>
          <a:chExt cx="0" cy="0"/>
        </a:xfrm>
      </p:grpSpPr>
      <p:sp>
        <p:nvSpPr>
          <p:cNvPr id="104866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104866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6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65" name="Date Placeholder 4"/>
          <p:cNvSpPr>
            <a:spLocks noGrp="1"/>
          </p:cNvSpPr>
          <p:nvPr>
            <p:ph type="dt" sz="half" idx="10"/>
          </p:nvPr>
        </p:nvSpPr>
        <p:spPr>
          <a:xfrm>
            <a:off x="457200" y="6356350"/>
            <a:ext cx="2133600" cy="365125"/>
          </a:xfrm>
          <a:prstGeom prst="rect">
            <a:avLst/>
          </a:prstGeom>
        </p:spPr>
        <p:txBody>
          <a:bodyPr/>
          <a:p>
            <a:endParaRPr lang="en-IN"/>
          </a:p>
        </p:txBody>
      </p:sp>
      <p:sp>
        <p:nvSpPr>
          <p:cNvPr id="1048666" name="Footer Placeholder 5"/>
          <p:cNvSpPr>
            <a:spLocks noGrp="1"/>
          </p:cNvSpPr>
          <p:nvPr>
            <p:ph type="ftr" sz="quarter" idx="11"/>
          </p:nvPr>
        </p:nvSpPr>
        <p:spPr>
          <a:xfrm>
            <a:off x="3124200" y="6356350"/>
            <a:ext cx="2895600" cy="365125"/>
          </a:xfrm>
          <a:prstGeom prst="rect">
            <a:avLst/>
          </a:prstGeom>
        </p:spPr>
        <p:txBody>
          <a:bodyPr/>
          <a:p>
            <a:endParaRPr lang="en-IN"/>
          </a:p>
        </p:txBody>
      </p:sp>
      <p:sp>
        <p:nvSpPr>
          <p:cNvPr id="1048667" name="Slide Number Placeholder 6"/>
          <p:cNvSpPr>
            <a:spLocks noGrp="1"/>
          </p:cNvSpPr>
          <p:nvPr>
            <p:ph type="sldNum" sz="quarter" idx="12"/>
          </p:nvPr>
        </p:nvSpPr>
        <p:spPr/>
        <p:txBody>
          <a:bodyPr/>
          <a:p>
            <a:fld id="{08FC1071-F2DF-4CA9-AA63-FF97A16BD73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p>
            <a:pPr lvl="0" algn="l"/>
            <a:r>
              <a:rPr lang="en-US"/>
              <a:t>Click to edit Master title style</a:t>
            </a:r>
            <a:endParaRPr lang="en-IN"/>
          </a:p>
        </p:txBody>
      </p:sp>
      <p:sp>
        <p:nvSpPr>
          <p:cNvPr id="1048577"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1048578"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4" name="Title 1"/>
          <p:cNvSpPr>
            <a:spLocks noGrp="1"/>
          </p:cNvSpPr>
          <p:nvPr>
            <p:ph type="ctrTitle"/>
          </p:nvPr>
        </p:nvSpPr>
        <p:spPr>
          <a:xfrm>
            <a:off x="0" y="287449"/>
            <a:ext cx="9144000" cy="1080120"/>
          </a:xfrm>
        </p:spPr>
        <p:txBody>
          <a:bodyPr>
            <a:normAutofit/>
          </a:bodyPr>
          <a:p>
            <a:pPr fontAlgn="base">
              <a:spcAft>
                <a:spcPct val="0"/>
              </a:spcAft>
            </a:pPr>
            <a:r>
              <a:rPr lang="en-US" sz="2000" dirty="0">
                <a:solidFill>
                  <a:schemeClr val="tx1"/>
                </a:solidFill>
                <a:latin typeface="Calibri" panose="020F0502020204030204" pitchFamily="34" charset="0"/>
                <a:ea typeface="Droid Sans Fallback"/>
                <a:cs typeface="Times New Roman" panose="02020603050405020304" pitchFamily="18" charset="0"/>
              </a:rPr>
              <a:t>Harvestify</a:t>
            </a:r>
            <a:br>
              <a:rPr lang="en-US" sz="2000" dirty="0">
                <a:solidFill>
                  <a:schemeClr val="tx1"/>
                </a:solidFill>
                <a:latin typeface="Calibri" panose="020F0502020204030204" pitchFamily="34" charset="0"/>
                <a:ea typeface="Droid Sans Fallback"/>
                <a:cs typeface="Times New Roman" panose="02020603050405020304" pitchFamily="18" charset="0"/>
              </a:rPr>
            </a:br>
            <a:r>
              <a:rPr lang="en-US" sz="2000" dirty="0">
                <a:solidFill>
                  <a:srgbClr val="0033CC"/>
                </a:solidFill>
                <a:latin typeface="Calibri" panose="020F0502020204030204" pitchFamily="34" charset="0"/>
                <a:ea typeface="Droid Sans Fallback"/>
                <a:cs typeface="Times New Roman" panose="02020603050405020304" pitchFamily="18" charset="0"/>
              </a:rPr>
              <a:t>Date: 01/04/2023</a:t>
            </a:r>
            <a:endParaRPr lang="en-IN" sz="2000" dirty="0"/>
          </a:p>
        </p:txBody>
      </p:sp>
      <p:sp>
        <p:nvSpPr>
          <p:cNvPr id="1048585" name="Slide Number Placeholder 3"/>
          <p:cNvSpPr>
            <a:spLocks noGrp="1"/>
          </p:cNvSpPr>
          <p:nvPr>
            <p:ph type="sldNum" sz="quarter" idx="12"/>
          </p:nvPr>
        </p:nvSpPr>
        <p:spPr/>
        <p:txBody>
          <a:bodyPr/>
          <a:p>
            <a:fld id="{08FC1071-F2DF-4CA9-AA63-FF97A16BD739}" type="slidenum">
              <a:rPr lang="en-IN" smtClean="0"/>
            </a:fld>
            <a:endParaRPr lang="en-IN" dirty="0"/>
          </a:p>
        </p:txBody>
      </p:sp>
      <p:sp>
        <p:nvSpPr>
          <p:cNvPr id="1048586" name="Rectangle 4"/>
          <p:cNvSpPr/>
          <p:nvPr/>
        </p:nvSpPr>
        <p:spPr>
          <a:xfrm>
            <a:off x="2323783" y="1585264"/>
            <a:ext cx="4968552" cy="1440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IN"/>
          </a:p>
        </p:txBody>
      </p:sp>
      <p:sp>
        <p:nvSpPr>
          <p:cNvPr id="1048587" name="Rectangle 2"/>
          <p:cNvSpPr/>
          <p:nvPr/>
        </p:nvSpPr>
        <p:spPr>
          <a:xfrm>
            <a:off x="861224" y="6122424"/>
            <a:ext cx="7848872" cy="646331"/>
          </a:xfrm>
          <a:prstGeom prst="rect">
            <a:avLst/>
          </a:prstGeom>
        </p:spPr>
        <p:txBody>
          <a:bodyPr wrap="square">
            <a:spAutoFit/>
          </a:bodyPr>
          <a:p>
            <a:pPr lvl="0" algn="ctr" eaLnBrk="0" fontAlgn="base" hangingPunct="0">
              <a:spcBef>
                <a:spcPct val="0"/>
              </a:spcBef>
              <a:spcAft>
                <a:spcPct val="0"/>
              </a:spcAft>
            </a:pPr>
            <a:r>
              <a:rPr lang="en-US" b="1" dirty="0">
                <a:latin typeface="Calibri" panose="020F0502020204030204" pitchFamily="34" charset="0"/>
                <a:ea typeface="Droid Sans Fallback"/>
                <a:cs typeface="Calibri" panose="020F0502020204030204" pitchFamily="34" charset="0"/>
              </a:rPr>
              <a:t>FACULTY OF ENGINEERING &amp; COMPUTING SCIENCES</a:t>
            </a:r>
            <a:endParaRPr lang="en-US" sz="700" dirty="0">
              <a:latin typeface="Arial" panose="020B0604020202020204" pitchFamily="34" charset="0"/>
              <a:cs typeface="Arial" panose="020B0604020202020204" pitchFamily="34" charset="0"/>
            </a:endParaRPr>
          </a:p>
          <a:p>
            <a:pPr lvl="0" algn="ctr" eaLnBrk="0" fontAlgn="base" hangingPunct="0">
              <a:spcBef>
                <a:spcPct val="0"/>
              </a:spcBef>
              <a:spcAft>
                <a:spcPct val="0"/>
              </a:spcAft>
            </a:pPr>
            <a:r>
              <a:rPr lang="en-US" b="1" dirty="0">
                <a:latin typeface="Calibri" panose="020F0502020204030204" pitchFamily="34" charset="0"/>
                <a:ea typeface="Droid Sans Fallback"/>
                <a:cs typeface="Calibri" panose="020F0502020204030204" pitchFamily="34" charset="0"/>
              </a:rPr>
              <a:t>TEERTHANKER MAHAVEER UNIVERSITY, MORADABAD</a:t>
            </a:r>
            <a:endParaRPr lang="en-US" b="1" dirty="0">
              <a:latin typeface="Arial" panose="020B0604020202020204" pitchFamily="34" charset="0"/>
              <a:ea typeface="Droid Sans Fallback"/>
              <a:cs typeface="Calibri" panose="020F0502020204030204" pitchFamily="34" charset="0"/>
            </a:endParaRPr>
          </a:p>
        </p:txBody>
      </p:sp>
      <p:pic>
        <p:nvPicPr>
          <p:cNvPr id="2097152" name="Picture 12"/>
          <p:cNvPicPr>
            <a:picLocks noChangeAspect="1" noChangeArrowheads="1"/>
          </p:cNvPicPr>
          <p:nvPr/>
        </p:nvPicPr>
        <p:blipFill>
          <a:blip r:embed="rId1" cstate="print"/>
          <a:srcRect/>
          <a:stretch>
            <a:fillRect/>
          </a:stretch>
        </p:blipFill>
        <p:spPr bwMode="auto">
          <a:xfrm>
            <a:off x="4081301" y="4854798"/>
            <a:ext cx="1204101" cy="1085779"/>
          </a:xfrm>
          <a:prstGeom prst="rect">
            <a:avLst/>
          </a:prstGeom>
          <a:noFill/>
        </p:spPr>
      </p:pic>
      <p:sp>
        <p:nvSpPr>
          <p:cNvPr id="1048588" name="Rectangle 7"/>
          <p:cNvSpPr/>
          <p:nvPr/>
        </p:nvSpPr>
        <p:spPr>
          <a:xfrm>
            <a:off x="611559" y="1863247"/>
            <a:ext cx="8041741" cy="706755"/>
          </a:xfrm>
          <a:prstGeom prst="rect">
            <a:avLst/>
          </a:prstGeom>
        </p:spPr>
        <p:txBody>
          <a:bodyPr wrap="square">
            <a:spAutoFit/>
          </a:bodyPr>
          <a:p>
            <a:pPr lvl="0" algn="ctr" eaLnBrk="0" fontAlgn="base" hangingPunct="0">
              <a:spcBef>
                <a:spcPct val="0"/>
              </a:spcBef>
              <a:spcAft>
                <a:spcPct val="0"/>
              </a:spcAft>
            </a:pPr>
            <a:r>
              <a:rPr lang="en-US" sz="2000" b="1" dirty="0">
                <a:latin typeface="Calibri" panose="020F0502020204030204" pitchFamily="34" charset="0"/>
                <a:ea typeface="Droid Sans Fallback"/>
                <a:cs typeface="Times New Roman" panose="02020603050405020304" pitchFamily="18" charset="0"/>
              </a:rPr>
              <a:t>Project work Phase 2 (EAI753)</a:t>
            </a:r>
            <a:endParaRPr lang="en-US" sz="2000" b="1" dirty="0">
              <a:latin typeface="Calibri" panose="020F0502020204030204" pitchFamily="34" charset="0"/>
              <a:ea typeface="Droid Sans Fallback"/>
              <a:cs typeface="Times New Roman" panose="02020603050405020304" pitchFamily="18" charset="0"/>
            </a:endParaRPr>
          </a:p>
          <a:p>
            <a:pPr lvl="0" algn="ctr" eaLnBrk="0" fontAlgn="base" hangingPunct="0">
              <a:spcBef>
                <a:spcPct val="0"/>
              </a:spcBef>
              <a:spcAft>
                <a:spcPct val="0"/>
              </a:spcAft>
            </a:pPr>
            <a:r>
              <a:rPr lang="en-US" sz="2000" b="1" dirty="0">
                <a:latin typeface="Calibri" panose="020F0502020204030204" pitchFamily="34" charset="0"/>
                <a:ea typeface="Droid Sans Fallback"/>
                <a:cs typeface="Times New Roman" panose="02020603050405020304" pitchFamily="18" charset="0"/>
              </a:rPr>
              <a:t>Degree : </a:t>
            </a:r>
            <a:r>
              <a:rPr lang="en-US" sz="2000" b="1" dirty="0" err="1">
                <a:latin typeface="Calibri" panose="020F0502020204030204" pitchFamily="34" charset="0"/>
                <a:ea typeface="Droid Sans Fallback"/>
                <a:cs typeface="Times New Roman" panose="02020603050405020304" pitchFamily="18" charset="0"/>
              </a:rPr>
              <a:t>B.Tech</a:t>
            </a:r>
            <a:r>
              <a:rPr lang="en-US" sz="2000" b="1" dirty="0">
                <a:latin typeface="Calibri" panose="020F0502020204030204" pitchFamily="34" charset="0"/>
                <a:ea typeface="Droid Sans Fallback"/>
                <a:cs typeface="Times New Roman" panose="02020603050405020304" pitchFamily="18" charset="0"/>
              </a:rPr>
              <a:t> (CSE)</a:t>
            </a:r>
            <a:endParaRPr lang="en-US" sz="2000" b="1" dirty="0">
              <a:latin typeface="Arial" panose="020B0604020202020204" pitchFamily="34" charset="0"/>
              <a:cs typeface="Arial" panose="020B0604020202020204" pitchFamily="34" charset="0"/>
            </a:endParaRPr>
          </a:p>
        </p:txBody>
      </p:sp>
      <p:sp>
        <p:nvSpPr>
          <p:cNvPr id="1048589" name="Rectangle 5"/>
          <p:cNvSpPr/>
          <p:nvPr/>
        </p:nvSpPr>
        <p:spPr>
          <a:xfrm>
            <a:off x="4081301" y="3181144"/>
            <a:ext cx="4572000" cy="1106805"/>
          </a:xfrm>
          <a:prstGeom prst="rect">
            <a:avLst/>
          </a:prstGeom>
        </p:spPr>
        <p:txBody>
          <a:bodyPr>
            <a:spAutoFit/>
          </a:bodyPr>
          <a:p>
            <a:pPr lvl="0" algn="ctr" eaLnBrk="0" fontAlgn="base" hangingPunct="0">
              <a:spcBef>
                <a:spcPct val="0"/>
              </a:spcBef>
              <a:spcAft>
                <a:spcPct val="0"/>
              </a:spcAft>
            </a:pPr>
            <a:r>
              <a:rPr lang="en-US" b="1" dirty="0">
                <a:solidFill>
                  <a:srgbClr val="0033CC"/>
                </a:solidFill>
                <a:latin typeface="Calibri" panose="020F0502020204030204" pitchFamily="34" charset="0"/>
                <a:ea typeface="Droid Sans Fallback"/>
                <a:cs typeface="Times New Roman" panose="02020603050405020304" pitchFamily="18" charset="0"/>
              </a:rPr>
              <a:t>Submitted By: </a:t>
            </a:r>
            <a:endParaRPr lang="en-US" b="1" dirty="0">
              <a:solidFill>
                <a:srgbClr val="0033CC"/>
              </a:solidFill>
              <a:latin typeface="Calibri" panose="020F0502020204030204" pitchFamily="34" charset="0"/>
              <a:ea typeface="Droid Sans Fallback"/>
              <a:cs typeface="Times New Roman" panose="02020603050405020304" pitchFamily="18" charset="0"/>
            </a:endParaRPr>
          </a:p>
          <a:p>
            <a:pPr lvl="0" algn="ctr" eaLnBrk="0" fontAlgn="base" hangingPunct="0">
              <a:spcBef>
                <a:spcPct val="0"/>
              </a:spcBef>
              <a:spcAft>
                <a:spcPct val="0"/>
              </a:spcAft>
            </a:pPr>
            <a:r>
              <a:rPr lang="en-US" sz="1600" b="1" dirty="0">
                <a:solidFill>
                  <a:schemeClr val="tx1"/>
                </a:solidFill>
                <a:latin typeface="Arial" panose="020B0604020202020204" pitchFamily="34" charset="0"/>
                <a:cs typeface="Arial" panose="020B0604020202020204" pitchFamily="34" charset="0"/>
              </a:rPr>
              <a:t>Atishay Jain (TCA1959018)</a:t>
            </a:r>
            <a:endParaRPr lang="en-US" sz="1600" b="1" dirty="0">
              <a:solidFill>
                <a:schemeClr val="tx1"/>
              </a:solidFill>
              <a:latin typeface="Arial" panose="020B0604020202020204" pitchFamily="34" charset="0"/>
              <a:cs typeface="Arial" panose="020B0604020202020204" pitchFamily="34" charset="0"/>
            </a:endParaRPr>
          </a:p>
          <a:p>
            <a:pPr lvl="0" algn="ctr" eaLnBrk="0" fontAlgn="base" hangingPunct="0">
              <a:spcBef>
                <a:spcPct val="0"/>
              </a:spcBef>
              <a:spcAft>
                <a:spcPct val="0"/>
              </a:spcAft>
            </a:pPr>
            <a:r>
              <a:rPr lang="en-US" sz="1600" b="1" dirty="0">
                <a:solidFill>
                  <a:schemeClr val="tx1"/>
                </a:solidFill>
                <a:latin typeface="Arial" panose="020B0604020202020204" pitchFamily="34" charset="0"/>
                <a:cs typeface="Arial" panose="020B0604020202020204" pitchFamily="34" charset="0"/>
              </a:rPr>
              <a:t> Charu Saxena (TCA1959050)</a:t>
            </a:r>
            <a:endParaRPr lang="en-US" sz="1600" b="1" dirty="0">
              <a:solidFill>
                <a:schemeClr val="tx1"/>
              </a:solidFill>
              <a:latin typeface="Arial" panose="020B0604020202020204" pitchFamily="34" charset="0"/>
              <a:cs typeface="Arial" panose="020B0604020202020204" pitchFamily="34" charset="0"/>
            </a:endParaRPr>
          </a:p>
          <a:p>
            <a:pPr lvl="0" algn="ctr" eaLnBrk="0" fontAlgn="base" hangingPunct="0">
              <a:spcBef>
                <a:spcPct val="0"/>
              </a:spcBef>
              <a:spcAft>
                <a:spcPct val="0"/>
              </a:spcAft>
            </a:pPr>
            <a:endParaRPr lang="en-US" sz="1600" b="1" dirty="0">
              <a:solidFill>
                <a:schemeClr val="tx1"/>
              </a:solidFill>
              <a:latin typeface="Arial" panose="020B0604020202020204" pitchFamily="34" charset="0"/>
              <a:cs typeface="Arial" panose="020B0604020202020204" pitchFamily="34" charset="0"/>
            </a:endParaRPr>
          </a:p>
        </p:txBody>
      </p:sp>
      <p:sp>
        <p:nvSpPr>
          <p:cNvPr id="1048590" name="Rectangle 8"/>
          <p:cNvSpPr/>
          <p:nvPr/>
        </p:nvSpPr>
        <p:spPr>
          <a:xfrm>
            <a:off x="183733" y="3198719"/>
            <a:ext cx="3740195" cy="922020"/>
          </a:xfrm>
          <a:prstGeom prst="rect">
            <a:avLst/>
          </a:prstGeom>
        </p:spPr>
        <p:txBody>
          <a:bodyPr wrap="square">
            <a:spAutoFit/>
          </a:bodyPr>
          <a:p>
            <a:pPr lvl="0" algn="ctr" eaLnBrk="0" fontAlgn="base" hangingPunct="0">
              <a:spcBef>
                <a:spcPct val="0"/>
              </a:spcBef>
              <a:spcAft>
                <a:spcPct val="0"/>
              </a:spcAft>
            </a:pPr>
            <a:r>
              <a:rPr lang="en-US" b="1" dirty="0">
                <a:solidFill>
                  <a:srgbClr val="0033CC"/>
                </a:solidFill>
                <a:latin typeface="Calibri" panose="020F0502020204030204" pitchFamily="34" charset="0"/>
                <a:ea typeface="Droid Sans Fallback"/>
                <a:cs typeface="Times New Roman" panose="02020603050405020304" pitchFamily="18" charset="0"/>
              </a:rPr>
              <a:t>Project Guide</a:t>
            </a:r>
            <a:endParaRPr lang="en-US" b="1" dirty="0">
              <a:solidFill>
                <a:srgbClr val="0033CC"/>
              </a:solidFill>
              <a:latin typeface="Calibri" panose="020F0502020204030204" pitchFamily="34" charset="0"/>
              <a:ea typeface="Droid Sans Fallback"/>
              <a:cs typeface="Times New Roman" panose="02020603050405020304" pitchFamily="18" charset="0"/>
            </a:endParaRPr>
          </a:p>
          <a:p>
            <a:pPr lvl="0" algn="ctr" eaLnBrk="0" fontAlgn="base" hangingPunct="0">
              <a:spcBef>
                <a:spcPct val="0"/>
              </a:spcBef>
              <a:spcAft>
                <a:spcPct val="0"/>
              </a:spcAft>
            </a:pPr>
            <a:r>
              <a:rPr lang="en-US" b="1" dirty="0">
                <a:solidFill>
                  <a:schemeClr val="tx1"/>
                </a:solidFill>
                <a:latin typeface="Calibri" panose="020F0502020204030204" pitchFamily="34" charset="0"/>
                <a:ea typeface="Droid Sans Fallback"/>
                <a:cs typeface="Times New Roman" panose="02020603050405020304" pitchFamily="18" charset="0"/>
              </a:rPr>
              <a:t>Mr. Ashish Bishnoi </a:t>
            </a:r>
            <a:endParaRPr lang="en-US" b="1" dirty="0">
              <a:solidFill>
                <a:schemeClr val="tx1"/>
              </a:solidFill>
              <a:latin typeface="Calibri" panose="020F0502020204030204" pitchFamily="34" charset="0"/>
              <a:ea typeface="Droid Sans Fallback"/>
              <a:cs typeface="Times New Roman" panose="02020603050405020304" pitchFamily="18" charset="0"/>
            </a:endParaRPr>
          </a:p>
          <a:p>
            <a:pPr lvl="0" algn="ctr" eaLnBrk="0" fontAlgn="base" hangingPunct="0">
              <a:spcBef>
                <a:spcPct val="0"/>
              </a:spcBef>
              <a:spcAft>
                <a:spcPct val="0"/>
              </a:spcAft>
            </a:pPr>
            <a:r>
              <a:rPr lang="en-US" b="1" dirty="0">
                <a:solidFill>
                  <a:schemeClr val="tx1"/>
                </a:solidFill>
                <a:latin typeface="Calibri" panose="020F0502020204030204" pitchFamily="34" charset="0"/>
                <a:ea typeface="Droid Sans Fallback"/>
                <a:cs typeface="Times New Roman" panose="02020603050405020304" pitchFamily="18" charset="0"/>
              </a:rPr>
              <a:t>Assistant Professor</a:t>
            </a:r>
            <a:endParaRPr lang="en-US" b="1" dirty="0">
              <a:solidFill>
                <a:schemeClr val="tx1"/>
              </a:solidFill>
              <a:latin typeface="Calibri" panose="020F0502020204030204" pitchFamily="34" charset="0"/>
              <a:ea typeface="Droid Sans Fallback"/>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1048615" name="Content Placeholder 4"/>
          <p:cNvSpPr>
            <a:spLocks noGrp="1"/>
          </p:cNvSpPr>
          <p:nvPr>
            <p:ph sz="half" idx="1"/>
          </p:nvPr>
        </p:nvSpPr>
        <p:spPr>
          <a:xfrm>
            <a:off x="701675" y="1468120"/>
            <a:ext cx="7740650" cy="4116705"/>
          </a:xfrm>
        </p:spPr>
        <p:txBody>
          <a:bodyPr>
            <a:normAutofit lnSpcReduction="20000"/>
          </a:bodyPr>
          <a:p>
            <a:pPr marL="0" indent="0">
              <a:buNone/>
            </a:pPr>
            <a:r>
              <a:rPr lang="en-IN" b="1" dirty="0"/>
              <a:t>Application Module</a:t>
            </a:r>
            <a:endParaRPr lang="en-IN" b="1" dirty="0"/>
          </a:p>
          <a:p>
            <a:pPr>
              <a:buFont typeface="Wingdings" panose="05000000000000000000" charset="0"/>
              <a:buChar char="v"/>
            </a:pPr>
            <a:r>
              <a:rPr lang="en-IN" sz="1600" dirty="0"/>
              <a:t>The application model in the Harvestify model can be developed as a web or mobile application that farmers can use to access the various functionalities of the system. The application should provide a user-friendly interface that enables farmers to input the necessary information such as soil and weather data to generate recommendations for crop management.</a:t>
            </a:r>
            <a:endParaRPr lang="en-IN" sz="1600" dirty="0"/>
          </a:p>
          <a:p>
            <a:pPr>
              <a:buFont typeface="Wingdings" panose="05000000000000000000" charset="0"/>
              <a:buChar char="v"/>
            </a:pPr>
            <a:r>
              <a:rPr lang="en-IN" sz="1600" dirty="0"/>
              <a:t>This module is divided in three parts i.e., Crop Recommendation, Fertilizer Re</a:t>
            </a:r>
            <a:r>
              <a:rPr lang="en-US" altLang="en-IN" sz="1600" dirty="0"/>
              <a:t>c</a:t>
            </a:r>
            <a:r>
              <a:rPr lang="en-IN" sz="1600" dirty="0"/>
              <a:t>ommendation and Plant Diseases Prediction. For crop recommendation we take several inputs of soil testing and taking location as an input and through weather API we fetch the rainfall condition in that area and recommend the best crop based upon the input. For Fertilizer recommendation we take soil testing result values as an input and the crop that you want to grow and then recommend the fertilizer. For Diseases it will take image as an input and then classify the result and predict the diseases and crop and the prevention method and solutions.</a:t>
            </a:r>
            <a:endParaRPr lang="en-IN" sz="1600" dirty="0"/>
          </a:p>
          <a:p>
            <a:pPr>
              <a:buFont typeface="Wingdings" panose="05000000000000000000" charset="0"/>
              <a:buChar char="v"/>
            </a:pPr>
            <a:endParaRPr lang="en-IN" sz="1600" dirty="0"/>
          </a:p>
        </p:txBody>
      </p:sp>
      <p:sp>
        <p:nvSpPr>
          <p:cNvPr id="1048616" name="Slide Number Placeholder 1"/>
          <p:cNvSpPr>
            <a:spLocks noGrp="1"/>
          </p:cNvSpPr>
          <p:nvPr>
            <p:ph type="sldNum" sz="quarter" idx="12"/>
          </p:nvPr>
        </p:nvSpPr>
        <p:spPr/>
        <p:txBody>
          <a:bodyPr/>
          <a:p>
            <a:fld id="{08FC1071-F2DF-4CA9-AA63-FF97A16BD739}" type="slidenum">
              <a:rPr lang="en-IN" smtClean="0">
                <a:solidFill>
                  <a:schemeClr val="bg1"/>
                </a:solidFill>
              </a:rPr>
            </a:fld>
            <a:endParaRPr lang="en-IN" dirty="0">
              <a:solidFill>
                <a:schemeClr val="bg1"/>
              </a:solidFill>
            </a:endParaRPr>
          </a:p>
        </p:txBody>
      </p:sp>
      <p:sp>
        <p:nvSpPr>
          <p:cNvPr id="1048617" name="Rectangle 4"/>
          <p:cNvSpPr>
            <a:spLocks noChangeArrowheads="1"/>
          </p:cNvSpPr>
          <p:nvPr/>
        </p:nvSpPr>
        <p:spPr bwMode="auto">
          <a:xfrm>
            <a:off x="0" y="0"/>
            <a:ext cx="9144000" cy="914400"/>
          </a:xfrm>
          <a:prstGeom prst="rect">
            <a:avLst/>
          </a:prstGeom>
          <a:solidFill>
            <a:srgbClr val="711613"/>
          </a:solidFill>
          <a:ln>
            <a:noFill/>
          </a:ln>
          <a:effectLst/>
        </p:spPr>
        <p:txBody>
          <a:bodyPr wrap="none" anchor="ctr"/>
          <a:p>
            <a:endParaRPr lang="en-IN"/>
          </a:p>
        </p:txBody>
      </p:sp>
      <p:sp>
        <p:nvSpPr>
          <p:cNvPr id="1048618" name="Text Box 5"/>
          <p:cNvSpPr txBox="1">
            <a:spLocks noChangeArrowheads="1"/>
          </p:cNvSpPr>
          <p:nvPr/>
        </p:nvSpPr>
        <p:spPr bwMode="auto">
          <a:xfrm>
            <a:off x="496570" y="0"/>
            <a:ext cx="5676265" cy="706755"/>
          </a:xfrm>
          <a:prstGeom prst="rect">
            <a:avLst/>
          </a:prstGeom>
          <a:noFill/>
          <a:ln>
            <a:noFill/>
          </a:ln>
          <a:effectLst/>
        </p:spPr>
        <p:txBody>
          <a:bodyPr wrap="square">
            <a:spAutoFit/>
          </a:bodyPr>
          <a:p>
            <a:pPr>
              <a:spcBef>
                <a:spcPct val="50000"/>
              </a:spcBef>
            </a:pPr>
            <a:r>
              <a:rPr lang="en-US" sz="4000" dirty="0">
                <a:solidFill>
                  <a:schemeClr val="bg1"/>
                </a:solidFill>
                <a:latin typeface="Times New Roman" panose="02020603050405020304" pitchFamily="18" charset="0"/>
                <a:cs typeface="Times New Roman" panose="02020603050405020304" pitchFamily="18" charset="0"/>
              </a:rPr>
              <a:t>Modules</a:t>
            </a:r>
            <a:endParaRPr lang="en-US" sz="4000" b="1" dirty="0">
              <a:solidFill>
                <a:schemeClr val="bg1"/>
              </a:solidFill>
              <a:latin typeface="Calibri" panose="020F0502020204030204" pitchFamily="34" charset="0"/>
              <a:ea typeface="MS PGothic" panose="020B0600070205080204" pitchFamily="-28" charset="-128"/>
            </a:endParaRPr>
          </a:p>
        </p:txBody>
      </p:sp>
      <p:sp>
        <p:nvSpPr>
          <p:cNvPr id="1048619" name="Rectangle 8"/>
          <p:cNvSpPr>
            <a:spLocks noChangeArrowheads="1"/>
          </p:cNvSpPr>
          <p:nvPr/>
        </p:nvSpPr>
        <p:spPr bwMode="auto">
          <a:xfrm>
            <a:off x="0" y="6165304"/>
            <a:ext cx="9144000" cy="692696"/>
          </a:xfrm>
          <a:prstGeom prst="rect">
            <a:avLst/>
          </a:prstGeom>
          <a:solidFill>
            <a:srgbClr val="711613"/>
          </a:solidFill>
          <a:ln>
            <a:noFill/>
          </a:ln>
          <a:effectLst/>
        </p:spPr>
        <p:txBody>
          <a:bodyPr wrap="none" anchor="ctr"/>
          <a:p>
            <a:endParaRPr lang="en-IN" dirty="0"/>
          </a:p>
        </p:txBody>
      </p:sp>
      <p:pic>
        <p:nvPicPr>
          <p:cNvPr id="2097155" name="Picture 18" descr="Teerthanker Mahaveer University"/>
          <p:cNvPicPr>
            <a:picLocks noChangeAspect="1" noChangeArrowheads="1"/>
          </p:cNvPicPr>
          <p:nvPr/>
        </p:nvPicPr>
        <p:blipFill>
          <a:blip r:embed="rId1"/>
          <a:srcRect/>
          <a:stretch>
            <a:fillRect/>
          </a:stretch>
        </p:blipFill>
        <p:spPr bwMode="auto">
          <a:xfrm>
            <a:off x="6172712" y="33879"/>
            <a:ext cx="2952750" cy="685800"/>
          </a:xfrm>
          <a:prstGeom prst="rect">
            <a:avLst/>
          </a:prstGeom>
          <a:noFill/>
        </p:spPr>
      </p:pic>
      <p:sp>
        <p:nvSpPr>
          <p:cNvPr id="1048620" name="Slide Number Placeholder 3"/>
          <p:cNvSpPr txBox="1"/>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fld>
            <a:endParaRPr lang="en-IN" dirty="0">
              <a:solidFill>
                <a:schemeClr val="bg1"/>
              </a:solidFill>
            </a:endParaRPr>
          </a:p>
        </p:txBody>
      </p:sp>
      <p:sp>
        <p:nvSpPr>
          <p:cNvPr id="1048621" name="TextBox 10"/>
          <p:cNvSpPr txBox="1"/>
          <p:nvPr/>
        </p:nvSpPr>
        <p:spPr>
          <a:xfrm>
            <a:off x="7316954" y="6554832"/>
            <a:ext cx="1808508"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b="1" dirty="0">
                <a:solidFill>
                  <a:schemeClr val="bg1"/>
                </a:solidFill>
              </a:rPr>
              <a:t>T012C/ Template Version 5.0</a:t>
            </a:r>
            <a:endParaRPr lang="en-IN" sz="1050" b="1"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43" name="Slide Number Placeholder 3"/>
          <p:cNvSpPr>
            <a:spLocks noGrp="1"/>
          </p:cNvSpPr>
          <p:nvPr>
            <p:ph type="sldNum" sz="quarter" idx="12"/>
          </p:nvPr>
        </p:nvSpPr>
        <p:spPr/>
        <p:txBody>
          <a:bodyPr/>
          <a:p>
            <a:fld id="{08FC1071-F2DF-4CA9-AA63-FF97A16BD739}" type="slidenum">
              <a:rPr lang="en-IN" smtClean="0"/>
            </a:fld>
            <a:endParaRPr lang="en-IN"/>
          </a:p>
        </p:txBody>
      </p:sp>
      <p:sp>
        <p:nvSpPr>
          <p:cNvPr id="1048644" name="Rectangle 4"/>
          <p:cNvSpPr>
            <a:spLocks noChangeArrowheads="1"/>
          </p:cNvSpPr>
          <p:nvPr/>
        </p:nvSpPr>
        <p:spPr bwMode="auto">
          <a:xfrm>
            <a:off x="0" y="-112541"/>
            <a:ext cx="9144000" cy="914400"/>
          </a:xfrm>
          <a:prstGeom prst="rect">
            <a:avLst/>
          </a:prstGeom>
          <a:solidFill>
            <a:srgbClr val="711613"/>
          </a:solidFill>
          <a:ln>
            <a:noFill/>
          </a:ln>
          <a:effectLst/>
        </p:spPr>
        <p:txBody>
          <a:bodyPr wrap="none" anchor="ctr"/>
          <a:p>
            <a:pPr>
              <a:spcBef>
                <a:spcPct val="50000"/>
              </a:spcBef>
            </a:pPr>
            <a:r>
              <a:rPr lang="en-US" sz="4000" dirty="0">
                <a:solidFill>
                  <a:schemeClr val="bg1"/>
                </a:solidFill>
              </a:rPr>
              <a:t>                </a:t>
            </a:r>
            <a:r>
              <a:rPr lang="en-US" sz="4000" dirty="0">
                <a:solidFill>
                  <a:schemeClr val="bg1"/>
                </a:solidFill>
                <a:latin typeface="Times New Roman" panose="02020603050405020304" pitchFamily="18" charset="0"/>
                <a:cs typeface="Times New Roman" panose="02020603050405020304" pitchFamily="18" charset="0"/>
              </a:rPr>
              <a:t>Advantages</a:t>
            </a:r>
            <a:endParaRPr lang="en-US" sz="4000" b="1" dirty="0">
              <a:solidFill>
                <a:schemeClr val="bg1"/>
              </a:solidFill>
              <a:latin typeface="Calibri" panose="020F0502020204030204" pitchFamily="34" charset="0"/>
              <a:ea typeface="MS PGothic" panose="020B0600070205080204" pitchFamily="-28" charset="-128"/>
            </a:endParaRPr>
          </a:p>
        </p:txBody>
      </p:sp>
      <p:pic>
        <p:nvPicPr>
          <p:cNvPr id="2097160" name="Picture 18" descr="Teerthanker Mahaveer University"/>
          <p:cNvPicPr>
            <a:picLocks noChangeAspect="1" noChangeArrowheads="1"/>
          </p:cNvPicPr>
          <p:nvPr/>
        </p:nvPicPr>
        <p:blipFill>
          <a:blip r:embed="rId1"/>
          <a:srcRect/>
          <a:stretch>
            <a:fillRect/>
          </a:stretch>
        </p:blipFill>
        <p:spPr bwMode="auto">
          <a:xfrm>
            <a:off x="6172712" y="33879"/>
            <a:ext cx="2952750" cy="685800"/>
          </a:xfrm>
          <a:prstGeom prst="rect">
            <a:avLst/>
          </a:prstGeom>
          <a:noFill/>
        </p:spPr>
      </p:pic>
      <p:sp>
        <p:nvSpPr>
          <p:cNvPr id="1048645" name="Rectangle 8"/>
          <p:cNvSpPr>
            <a:spLocks noChangeArrowheads="1"/>
          </p:cNvSpPr>
          <p:nvPr/>
        </p:nvSpPr>
        <p:spPr bwMode="auto">
          <a:xfrm>
            <a:off x="0" y="6329089"/>
            <a:ext cx="9144000" cy="692696"/>
          </a:xfrm>
          <a:prstGeom prst="rect">
            <a:avLst/>
          </a:prstGeom>
          <a:solidFill>
            <a:srgbClr val="711613"/>
          </a:solidFill>
          <a:ln>
            <a:noFill/>
          </a:ln>
          <a:effectLst/>
        </p:spPr>
        <p:txBody>
          <a:bodyPr wrap="none" anchor="ctr"/>
          <a:p>
            <a:r>
              <a:rPr lang="en-US" dirty="0">
                <a:solidFill>
                  <a:schemeClr val="bg1"/>
                </a:solidFill>
              </a:rPr>
              <a:t>7</a:t>
            </a:r>
            <a:endParaRPr lang="en-IN" dirty="0">
              <a:solidFill>
                <a:schemeClr val="bg1"/>
              </a:solidFill>
            </a:endParaRPr>
          </a:p>
        </p:txBody>
      </p:sp>
      <p:sp>
        <p:nvSpPr>
          <p:cNvPr id="100" name="Text Box 99"/>
          <p:cNvSpPr txBox="1"/>
          <p:nvPr/>
        </p:nvSpPr>
        <p:spPr>
          <a:xfrm>
            <a:off x="767080" y="982980"/>
            <a:ext cx="7438390" cy="4615815"/>
          </a:xfrm>
          <a:prstGeom prst="rect">
            <a:avLst/>
          </a:prstGeom>
          <a:noFill/>
          <a:ln w="9525">
            <a:noFill/>
          </a:ln>
        </p:spPr>
        <p:txBody>
          <a:bodyPr wrap="square">
            <a:spAutoFit/>
          </a:bodyPr>
          <a:p>
            <a:pPr indent="0"/>
            <a:r>
              <a:rPr lang="en-US" sz="1400" b="0">
                <a:latin typeface="Calibri" panose="020F0502020204030204" pitchFamily="34" charset="0"/>
                <a:cs typeface="Droid Sans Fallback" charset="0"/>
              </a:rPr>
              <a:t>There are several advantages to using machine learning in the Harvestify project:</a:t>
            </a:r>
            <a:endParaRPr lang="en-US" sz="1400" b="0">
              <a:latin typeface="Calibri" panose="020F0502020204030204" pitchFamily="34" charset="0"/>
              <a:cs typeface="Droid Sans Fallback" charset="0"/>
            </a:endParaRPr>
          </a:p>
          <a:p>
            <a:pPr indent="0">
              <a:buNone/>
            </a:pPr>
            <a:r>
              <a:rPr lang="en-US" sz="1400" b="1">
                <a:latin typeface="Calibri" panose="020F0502020204030204" pitchFamily="34" charset="0"/>
                <a:cs typeface="Droid Sans Fallback" charset="0"/>
              </a:rPr>
              <a:t>Better Yield Predictions</a:t>
            </a:r>
            <a:r>
              <a:rPr lang="en-US" sz="1400" b="0">
                <a:latin typeface="Calibri" panose="020F0502020204030204" pitchFamily="34" charset="0"/>
                <a:cs typeface="Droid Sans Fallback" charset="0"/>
              </a:rPr>
              <a:t>: Machine learning algorithms can analyze data on crop yields, weather patterns, soil types, and other environmental factors to predict with high accuracy, the crop yield. This helps farmers make informed decisions regarding crop rotation, fertilization and irrigation, which ultimately leads to an increase in the overall productivity of crops.</a:t>
            </a:r>
            <a:r>
              <a:rPr lang="en-US" sz="1400" b="1">
                <a:latin typeface="Calibri" panose="020F0502020204030204" pitchFamily="34" charset="0"/>
                <a:cs typeface="Droid Sans Fallback" charset="0"/>
              </a:rPr>
              <a:t>Efficient Resource Management:</a:t>
            </a:r>
            <a:r>
              <a:rPr lang="en-US" sz="1400" b="0">
                <a:latin typeface="Calibri" panose="020F0502020204030204" pitchFamily="34" charset="0"/>
                <a:cs typeface="Droid Sans Fallback" charset="0"/>
              </a:rPr>
              <a:t> Machine learning algorithms can identify factors that are critical for crop growth, such as temperature, humidity, sunlight and soil moisture, allowing farmers to optimize the resources needed for each crop. This helps to reduce waste and save resources, making farming more efficient and cost-effective.</a:t>
            </a:r>
            <a:r>
              <a:rPr lang="en-US" sz="1400" b="1">
                <a:latin typeface="Calibri" panose="020F0502020204030204" pitchFamily="34" charset="0"/>
                <a:cs typeface="Droid Sans Fallback" charset="0"/>
              </a:rPr>
              <a:t>Improved Precision Agriculture</a:t>
            </a:r>
            <a:r>
              <a:rPr lang="en-US" sz="1400" b="0">
                <a:latin typeface="Calibri" panose="020F0502020204030204" pitchFamily="34" charset="0"/>
                <a:cs typeface="Droid Sans Fallback" charset="0"/>
              </a:rPr>
              <a:t>: With the help of machine learning, farmers can implement precision agriculture practices. This involves using sensors and drones to monitor the health and growth of crops in real-time. Machine learning algorithms can process this data to identify any issues with crops, allowing farmers to intervene early to protect their crops.</a:t>
            </a:r>
            <a:r>
              <a:rPr lang="en-US" sz="1400" b="1">
                <a:latin typeface="Calibri" panose="020F0502020204030204" pitchFamily="34" charset="0"/>
                <a:cs typeface="Droid Sans Fallback" charset="0"/>
              </a:rPr>
              <a:t>Better Decision-making</a:t>
            </a:r>
            <a:r>
              <a:rPr lang="en-US" sz="1400" b="0">
                <a:latin typeface="Calibri" panose="020F0502020204030204" pitchFamily="34" charset="0"/>
                <a:cs typeface="Droid Sans Fallback" charset="0"/>
              </a:rPr>
              <a:t>: Machine learning algorithms can analyze large datasets on weather patterns, soil types, and crop yields, enabling farmers to make well-informed decisions. They can be used to evaluate the impact of various factors on the agricultural yield, allowing farmers to optimize their decisions.</a:t>
            </a:r>
            <a:r>
              <a:rPr lang="en-US" sz="1400" b="1">
                <a:latin typeface="Calibri" panose="020F0502020204030204" pitchFamily="34" charset="0"/>
                <a:cs typeface="Droid Sans Fallback" charset="0"/>
              </a:rPr>
              <a:t>Higher Efficiency:</a:t>
            </a:r>
            <a:r>
              <a:rPr lang="en-US" sz="1400" b="0">
                <a:latin typeface="Calibri" panose="020F0502020204030204" pitchFamily="34" charset="0"/>
                <a:cs typeface="Droid Sans Fallback" charset="0"/>
              </a:rPr>
              <a:t> The use of machine learning algorithms in the Harvestify project helps to significantly reduce the time and effort required to monitor crops, analyze data, and make decisions. This leads to higher productivity, improved yield, and greater profitability for farmers.</a:t>
            </a:r>
            <a:endParaRPr lang="en-US" sz="1400" b="0">
              <a:latin typeface="Calibri" panose="020F0502020204030204" pitchFamily="34" charset="0"/>
              <a:cs typeface="Droid Sans Fallback"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47" name="Slide Number Placeholder 1"/>
          <p:cNvSpPr>
            <a:spLocks noGrp="1"/>
          </p:cNvSpPr>
          <p:nvPr>
            <p:ph type="sldNum" sz="quarter" idx="12"/>
          </p:nvPr>
        </p:nvSpPr>
        <p:spPr/>
        <p:txBody>
          <a:bodyPr/>
          <a:p>
            <a:fld id="{08FC1071-F2DF-4CA9-AA63-FF97A16BD739}" type="slidenum">
              <a:rPr lang="en-IN" smtClean="0"/>
            </a:fld>
            <a:endParaRPr lang="en-IN"/>
          </a:p>
        </p:txBody>
      </p:sp>
      <p:sp>
        <p:nvSpPr>
          <p:cNvPr id="1048648" name="Rectangle 4"/>
          <p:cNvSpPr>
            <a:spLocks noChangeArrowheads="1"/>
          </p:cNvSpPr>
          <p:nvPr/>
        </p:nvSpPr>
        <p:spPr bwMode="auto">
          <a:xfrm>
            <a:off x="0" y="-112541"/>
            <a:ext cx="9144000" cy="914400"/>
          </a:xfrm>
          <a:prstGeom prst="rect">
            <a:avLst/>
          </a:prstGeom>
          <a:solidFill>
            <a:srgbClr val="711613"/>
          </a:solidFill>
          <a:ln>
            <a:noFill/>
          </a:ln>
          <a:effectLst/>
        </p:spPr>
        <p:txBody>
          <a:bodyPr wrap="none" anchor="ctr"/>
          <a:p>
            <a:pPr>
              <a:spcBef>
                <a:spcPct val="50000"/>
              </a:spcBef>
            </a:pPr>
            <a:r>
              <a:rPr lang="en-US" sz="4000" dirty="0">
                <a:solidFill>
                  <a:schemeClr val="bg1"/>
                </a:solidFill>
              </a:rPr>
              <a:t>                 </a:t>
            </a:r>
            <a:r>
              <a:rPr lang="en-US" sz="4000" dirty="0">
                <a:solidFill>
                  <a:schemeClr val="bg1"/>
                </a:solidFill>
                <a:latin typeface="Times New Roman" panose="02020603050405020304" pitchFamily="18" charset="0"/>
                <a:cs typeface="Times New Roman" panose="02020603050405020304" pitchFamily="18" charset="0"/>
              </a:rPr>
              <a:t>Conclusion</a:t>
            </a:r>
            <a:endParaRPr lang="en-US" sz="4000" b="1" dirty="0">
              <a:solidFill>
                <a:schemeClr val="bg1"/>
              </a:solidFill>
              <a:latin typeface="Calibri" panose="020F0502020204030204" pitchFamily="34" charset="0"/>
              <a:ea typeface="MS PGothic" panose="020B0600070205080204" pitchFamily="-28" charset="-128"/>
            </a:endParaRPr>
          </a:p>
        </p:txBody>
      </p:sp>
      <p:pic>
        <p:nvPicPr>
          <p:cNvPr id="2097161" name="Picture 18" descr="Teerthanker Mahaveer University"/>
          <p:cNvPicPr>
            <a:picLocks noChangeAspect="1" noChangeArrowheads="1"/>
          </p:cNvPicPr>
          <p:nvPr/>
        </p:nvPicPr>
        <p:blipFill>
          <a:blip r:embed="rId1"/>
          <a:srcRect/>
          <a:stretch>
            <a:fillRect/>
          </a:stretch>
        </p:blipFill>
        <p:spPr bwMode="auto">
          <a:xfrm>
            <a:off x="6172712" y="33879"/>
            <a:ext cx="2952750" cy="685800"/>
          </a:xfrm>
          <a:prstGeom prst="rect">
            <a:avLst/>
          </a:prstGeom>
          <a:noFill/>
        </p:spPr>
      </p:pic>
      <p:sp>
        <p:nvSpPr>
          <p:cNvPr id="1048649" name="Rectangle 8"/>
          <p:cNvSpPr>
            <a:spLocks noChangeArrowheads="1"/>
          </p:cNvSpPr>
          <p:nvPr/>
        </p:nvSpPr>
        <p:spPr bwMode="auto">
          <a:xfrm>
            <a:off x="0" y="6329089"/>
            <a:ext cx="9144000" cy="692696"/>
          </a:xfrm>
          <a:prstGeom prst="rect">
            <a:avLst/>
          </a:prstGeom>
          <a:solidFill>
            <a:srgbClr val="711613"/>
          </a:solidFill>
          <a:ln>
            <a:noFill/>
          </a:ln>
          <a:effectLst/>
        </p:spPr>
        <p:txBody>
          <a:bodyPr wrap="none" anchor="ctr"/>
          <a:p>
            <a:r>
              <a:rPr lang="en-US" dirty="0">
                <a:solidFill>
                  <a:schemeClr val="bg1"/>
                </a:solidFill>
              </a:rPr>
              <a:t>8</a:t>
            </a:r>
            <a:endParaRPr lang="en-IN" dirty="0">
              <a:solidFill>
                <a:schemeClr val="bg1"/>
              </a:solidFill>
            </a:endParaRPr>
          </a:p>
        </p:txBody>
      </p:sp>
      <p:sp>
        <p:nvSpPr>
          <p:cNvPr id="2" name="Text Box 1"/>
          <p:cNvSpPr txBox="1"/>
          <p:nvPr/>
        </p:nvSpPr>
        <p:spPr>
          <a:xfrm>
            <a:off x="375285" y="908685"/>
            <a:ext cx="8030210" cy="5077460"/>
          </a:xfrm>
          <a:prstGeom prst="rect">
            <a:avLst/>
          </a:prstGeom>
          <a:noFill/>
        </p:spPr>
        <p:txBody>
          <a:bodyPr wrap="square" rtlCol="0" anchor="t">
            <a:spAutoFit/>
          </a:bodyPr>
          <a:p>
            <a:pPr algn="just"/>
            <a:r>
              <a:rPr lang="en-US"/>
              <a:t>The Harvestify project using machine learning aims to provide farmers with data-driven decision-making tools to optimize their crop yields and increase profitability. By using machine learning algorithms to analyze historical data on soil quality, weather patterns, and farming practices, the project aims to identify the most significant factors that affect crop yield and provide actionable insights to farmers.</a:t>
            </a:r>
            <a:endParaRPr lang="en-US"/>
          </a:p>
          <a:p>
            <a:pPr algn="just"/>
            <a:r>
              <a:rPr lang="en-US"/>
              <a:t>Through the use of machine learning, the Harvestify project can provide accurate predictions on crop yield, which can help farmers make informed decisions on when to plant, harvest, and fertilize their crops. The project can also help farmers optimize their use of resources such as water and fertilizer, reduce waste, and improve the sustainability of their farming practices.</a:t>
            </a:r>
            <a:endParaRPr lang="en-US"/>
          </a:p>
          <a:p>
            <a:pPr algn="just"/>
            <a:r>
              <a:rPr lang="en-US"/>
              <a:t>The success of the Harvestify project will depend on the quality of the historical data used for training the machine learning models and the accuracy of the predictive models. The project also requires a user-friendly web application that farmers can easily access and use to input their farm data and receive predictions on their crop yield.</a:t>
            </a:r>
            <a:endParaRPr lang="en-US"/>
          </a:p>
          <a:p>
            <a:pPr algn="just"/>
            <a:r>
              <a:rPr lang="en-US"/>
              <a:t>Overall, the Harvestify project has the potential to revolutionize the agriculture industry by providing farmers with data-driven decision-making tools to optimize their crop yields and contribute to global food security.</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1" name="Title 1"/>
          <p:cNvSpPr>
            <a:spLocks noGrp="1"/>
          </p:cNvSpPr>
          <p:nvPr>
            <p:ph type="ctrTitle"/>
          </p:nvPr>
        </p:nvSpPr>
        <p:spPr>
          <a:xfrm>
            <a:off x="0" y="0"/>
            <a:ext cx="9141460" cy="980440"/>
          </a:xfrm>
          <a:solidFill>
            <a:schemeClr val="accent2">
              <a:lumMod val="75000"/>
            </a:schemeClr>
          </a:solidFill>
        </p:spPr>
        <p:txBody>
          <a:bodyPr>
            <a:normAutofit/>
          </a:bodyPr>
          <a:p>
            <a:r>
              <a:rPr lang="en-IN" sz="4000" dirty="0">
                <a:solidFill>
                  <a:schemeClr val="bg1"/>
                </a:solidFill>
              </a:rPr>
              <a:t>DFD (Zero Level) </a:t>
            </a:r>
            <a:endParaRPr lang="en-IN" sz="4000" dirty="0">
              <a:solidFill>
                <a:schemeClr val="bg1"/>
              </a:solidFill>
            </a:endParaRPr>
          </a:p>
        </p:txBody>
      </p:sp>
      <p:sp>
        <p:nvSpPr>
          <p:cNvPr id="1048652" name="TextBox 4"/>
          <p:cNvSpPr txBox="1"/>
          <p:nvPr/>
        </p:nvSpPr>
        <p:spPr>
          <a:xfrm>
            <a:off x="7946934" y="6604084"/>
            <a:ext cx="1178528"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b="1" dirty="0">
                <a:solidFill>
                  <a:schemeClr val="bg1"/>
                </a:solidFill>
              </a:rPr>
              <a:t>T004/ Version 1.0</a:t>
            </a:r>
            <a:endParaRPr lang="en-IN" sz="1050" b="1" dirty="0">
              <a:solidFill>
                <a:schemeClr val="bg1"/>
              </a:solidFill>
            </a:endParaRPr>
          </a:p>
        </p:txBody>
      </p:sp>
      <p:pic>
        <p:nvPicPr>
          <p:cNvPr id="2130085452"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60755" y="2112645"/>
            <a:ext cx="6936740" cy="3676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1" name="Title 1"/>
          <p:cNvSpPr>
            <a:spLocks noGrp="1"/>
          </p:cNvSpPr>
          <p:nvPr>
            <p:ph type="ctrTitle"/>
          </p:nvPr>
        </p:nvSpPr>
        <p:spPr>
          <a:xfrm>
            <a:off x="-8890" y="0"/>
            <a:ext cx="9152890" cy="980440"/>
          </a:xfrm>
          <a:solidFill>
            <a:schemeClr val="accent2">
              <a:lumMod val="75000"/>
            </a:schemeClr>
          </a:solidFill>
        </p:spPr>
        <p:txBody>
          <a:bodyPr>
            <a:normAutofit/>
          </a:bodyPr>
          <a:p>
            <a:r>
              <a:rPr lang="en-IN" sz="4000" dirty="0">
                <a:solidFill>
                  <a:schemeClr val="bg1"/>
                </a:solidFill>
              </a:rPr>
              <a:t>DFD (One Level)</a:t>
            </a:r>
            <a:endParaRPr lang="en-IN" sz="4000" dirty="0">
              <a:solidFill>
                <a:schemeClr val="bg1"/>
              </a:solidFill>
            </a:endParaRPr>
          </a:p>
        </p:txBody>
      </p:sp>
      <p:sp>
        <p:nvSpPr>
          <p:cNvPr id="1048652" name="TextBox 4"/>
          <p:cNvSpPr txBox="1"/>
          <p:nvPr/>
        </p:nvSpPr>
        <p:spPr>
          <a:xfrm>
            <a:off x="7946934" y="6604084"/>
            <a:ext cx="1178528"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b="1" dirty="0">
                <a:solidFill>
                  <a:schemeClr val="bg1"/>
                </a:solidFill>
              </a:rPr>
              <a:t>T004/ Version 1.0</a:t>
            </a:r>
            <a:endParaRPr lang="en-IN" sz="1050" b="1" dirty="0">
              <a:solidFill>
                <a:schemeClr val="bg1"/>
              </a:solidFill>
            </a:endParaRPr>
          </a:p>
        </p:txBody>
      </p:sp>
      <p:pic>
        <p:nvPicPr>
          <p:cNvPr id="1131216461"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28040" y="1052830"/>
            <a:ext cx="7038340" cy="54203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1" name="Title 1"/>
          <p:cNvSpPr>
            <a:spLocks noGrp="1"/>
          </p:cNvSpPr>
          <p:nvPr>
            <p:ph type="ctrTitle"/>
          </p:nvPr>
        </p:nvSpPr>
        <p:spPr/>
        <p:txBody>
          <a:bodyPr>
            <a:normAutofit/>
          </a:bodyPr>
          <a:p>
            <a:r>
              <a:rPr lang="en-IN" sz="4000" dirty="0"/>
              <a:t>THANKS</a:t>
            </a:r>
            <a:endParaRPr lang="en-IN" sz="4000" dirty="0"/>
          </a:p>
        </p:txBody>
      </p:sp>
      <p:sp>
        <p:nvSpPr>
          <p:cNvPr id="1048652" name="TextBox 4"/>
          <p:cNvSpPr txBox="1"/>
          <p:nvPr/>
        </p:nvSpPr>
        <p:spPr>
          <a:xfrm>
            <a:off x="7946934" y="6604084"/>
            <a:ext cx="1178528"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b="1" dirty="0">
                <a:solidFill>
                  <a:schemeClr val="bg1"/>
                </a:solidFill>
              </a:rPr>
              <a:t>T004/ Version 1.0</a:t>
            </a:r>
            <a:endParaRPr lang="en-IN" sz="1050"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 name="Title 0"/>
          <p:cNvSpPr>
            <a:spLocks noGrp="1"/>
          </p:cNvSpPr>
          <p:nvPr>
            <p:ph type="title"/>
          </p:nvPr>
        </p:nvSpPr>
        <p:spPr/>
        <p:txBody>
          <a:bodyPr/>
          <a:p>
            <a:endParaRPr lang="en-US"/>
          </a:p>
        </p:txBody>
      </p:sp>
      <p:sp>
        <p:nvSpPr>
          <p:cNvPr id="1048595" name="Slide Number Placeholder 1"/>
          <p:cNvSpPr>
            <a:spLocks noGrp="1"/>
          </p:cNvSpPr>
          <p:nvPr>
            <p:ph type="sldNum" sz="quarter" idx="12"/>
          </p:nvPr>
        </p:nvSpPr>
        <p:spPr/>
        <p:txBody>
          <a:bodyPr/>
          <a:p>
            <a:fld id="{08FC1071-F2DF-4CA9-AA63-FF97A16BD739}" type="slidenum">
              <a:rPr lang="en-IN" smtClean="0">
                <a:solidFill>
                  <a:schemeClr val="bg1"/>
                </a:solidFill>
              </a:rPr>
            </a:fld>
            <a:endParaRPr lang="en-IN" dirty="0">
              <a:solidFill>
                <a:schemeClr val="bg1"/>
              </a:solidFill>
            </a:endParaRPr>
          </a:p>
        </p:txBody>
      </p:sp>
      <p:sp>
        <p:nvSpPr>
          <p:cNvPr id="1048596" name="Rectangle 4"/>
          <p:cNvSpPr>
            <a:spLocks noChangeArrowheads="1"/>
          </p:cNvSpPr>
          <p:nvPr/>
        </p:nvSpPr>
        <p:spPr bwMode="auto">
          <a:xfrm>
            <a:off x="0" y="0"/>
            <a:ext cx="9144000" cy="914400"/>
          </a:xfrm>
          <a:prstGeom prst="rect">
            <a:avLst/>
          </a:prstGeom>
          <a:solidFill>
            <a:srgbClr val="711613"/>
          </a:solidFill>
          <a:ln>
            <a:noFill/>
          </a:ln>
          <a:effectLst/>
        </p:spPr>
        <p:txBody>
          <a:bodyPr wrap="none" anchor="ctr"/>
          <a:p>
            <a:endParaRPr lang="en-IN"/>
          </a:p>
        </p:txBody>
      </p:sp>
      <p:sp>
        <p:nvSpPr>
          <p:cNvPr id="1048597" name="Text Box 5"/>
          <p:cNvSpPr txBox="1">
            <a:spLocks noChangeArrowheads="1"/>
          </p:cNvSpPr>
          <p:nvPr/>
        </p:nvSpPr>
        <p:spPr bwMode="auto">
          <a:xfrm>
            <a:off x="1979712" y="69430"/>
            <a:ext cx="7884368" cy="706755"/>
          </a:xfrm>
          <a:prstGeom prst="rect">
            <a:avLst/>
          </a:prstGeom>
          <a:noFill/>
          <a:ln>
            <a:noFill/>
          </a:ln>
          <a:effectLst/>
        </p:spPr>
        <p:txBody>
          <a:bodyPr wrap="square">
            <a:spAutoFit/>
          </a:bodyPr>
          <a:lstStyle>
            <a:defPPr>
              <a:defRPr lang="en-US"/>
            </a:defPPr>
            <a:lvl1pPr>
              <a:spcBef>
                <a:spcPct val="50000"/>
              </a:spcBef>
              <a:defRPr sz="2400" b="1">
                <a:solidFill>
                  <a:schemeClr val="bg1"/>
                </a:solidFill>
                <a:latin typeface="Calibri" panose="020F0502020204030204" pitchFamily="34" charset="0"/>
                <a:ea typeface="MS PGothic" panose="020B0600070205080204" pitchFamily="-28" charset="-128"/>
              </a:defRPr>
            </a:lvl1pPr>
          </a:lstStyle>
          <a:p>
            <a:r>
              <a:rPr lang="en-IN" altLang="en-US" sz="4000" dirty="0"/>
              <a:t>Team Detail</a:t>
            </a:r>
            <a:r>
              <a:rPr lang="en-US" sz="4000" dirty="0"/>
              <a:t> </a:t>
            </a:r>
            <a:endParaRPr lang="en-US" sz="4000" dirty="0"/>
          </a:p>
        </p:txBody>
      </p:sp>
      <p:sp>
        <p:nvSpPr>
          <p:cNvPr id="1048598" name="Rectangle 8"/>
          <p:cNvSpPr>
            <a:spLocks noChangeArrowheads="1"/>
          </p:cNvSpPr>
          <p:nvPr/>
        </p:nvSpPr>
        <p:spPr bwMode="auto">
          <a:xfrm>
            <a:off x="0" y="6165304"/>
            <a:ext cx="9144000" cy="692696"/>
          </a:xfrm>
          <a:prstGeom prst="rect">
            <a:avLst/>
          </a:prstGeom>
          <a:solidFill>
            <a:srgbClr val="711613"/>
          </a:solidFill>
          <a:ln>
            <a:noFill/>
          </a:ln>
          <a:effectLst/>
        </p:spPr>
        <p:txBody>
          <a:bodyPr wrap="none" anchor="ctr"/>
          <a:p>
            <a:endParaRPr lang="en-IN" dirty="0"/>
          </a:p>
        </p:txBody>
      </p:sp>
      <p:pic>
        <p:nvPicPr>
          <p:cNvPr id="2097153" name="Picture 18" descr="Teerthanker Mahaveer University"/>
          <p:cNvPicPr>
            <a:picLocks noChangeAspect="1" noChangeArrowheads="1"/>
          </p:cNvPicPr>
          <p:nvPr/>
        </p:nvPicPr>
        <p:blipFill>
          <a:blip r:embed="rId1"/>
          <a:srcRect/>
          <a:stretch>
            <a:fillRect/>
          </a:stretch>
        </p:blipFill>
        <p:spPr bwMode="auto">
          <a:xfrm>
            <a:off x="6172712" y="33879"/>
            <a:ext cx="2952750" cy="685800"/>
          </a:xfrm>
          <a:prstGeom prst="rect">
            <a:avLst/>
          </a:prstGeom>
          <a:noFill/>
        </p:spPr>
      </p:pic>
      <p:sp>
        <p:nvSpPr>
          <p:cNvPr id="1048599" name="Slide Number Placeholder 3"/>
          <p:cNvSpPr txBox="1"/>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fld>
            <a:endParaRPr lang="en-IN" dirty="0">
              <a:solidFill>
                <a:schemeClr val="bg1"/>
              </a:solidFill>
            </a:endParaRPr>
          </a:p>
        </p:txBody>
      </p:sp>
      <p:sp>
        <p:nvSpPr>
          <p:cNvPr id="1048600" name="TextBox 10"/>
          <p:cNvSpPr txBox="1"/>
          <p:nvPr/>
        </p:nvSpPr>
        <p:spPr>
          <a:xfrm>
            <a:off x="2775705" y="937260"/>
            <a:ext cx="4473433" cy="5867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spcBef>
                <a:spcPts val="0"/>
              </a:spcBef>
              <a:spcAft>
                <a:spcPts val="0"/>
              </a:spcAft>
            </a:pPr>
            <a:endParaRPr lang="en-US" sz="2400" b="0" dirty="0">
              <a:effectLst/>
              <a:latin typeface="Times New Roman" panose="02020603050405020304" pitchFamily="18" charset="0"/>
              <a:cs typeface="Times New Roman" panose="02020603050405020304" pitchFamily="18" charset="0"/>
            </a:endParaRPr>
          </a:p>
          <a:p>
            <a:endParaRPr lang="en-IN" sz="1050" b="1" dirty="0">
              <a:solidFill>
                <a:schemeClr val="bg1"/>
              </a:solidFill>
            </a:endParaRPr>
          </a:p>
        </p:txBody>
      </p:sp>
      <p:graphicFrame>
        <p:nvGraphicFramePr>
          <p:cNvPr id="4" name="Content Placeholder 3"/>
          <p:cNvGraphicFramePr/>
          <p:nvPr>
            <p:ph idx="1"/>
          </p:nvPr>
        </p:nvGraphicFramePr>
        <p:xfrm>
          <a:off x="323850" y="1341120"/>
          <a:ext cx="8448675" cy="3192780"/>
        </p:xfrm>
        <a:graphic>
          <a:graphicData uri="http://schemas.openxmlformats.org/drawingml/2006/table">
            <a:tbl>
              <a:tblPr firstRow="1" bandRow="1">
                <a:tableStyleId>{5C22544A-7EE6-4342-B048-85BDC9FD1C3A}</a:tableStyleId>
              </a:tblPr>
              <a:tblGrid>
                <a:gridCol w="1689735"/>
                <a:gridCol w="1689735"/>
                <a:gridCol w="1689735"/>
                <a:gridCol w="1689735"/>
                <a:gridCol w="1689735"/>
              </a:tblGrid>
              <a:tr h="826135">
                <a:tc>
                  <a:txBody>
                    <a:bodyPr/>
                    <a:p>
                      <a:pPr algn="ctr">
                        <a:buNone/>
                      </a:pPr>
                      <a:r>
                        <a:rPr lang="en-IN" altLang="en-US" sz="1800">
                          <a:sym typeface="+mn-ea"/>
                        </a:rPr>
                        <a:t>Project Name and ID</a:t>
                      </a:r>
                      <a:endParaRPr lang="en-IN" altLang="en-US" sz="1800"/>
                    </a:p>
                    <a:p>
                      <a:pPr algn="ctr">
                        <a:buNone/>
                      </a:pPr>
                      <a:endParaRPr lang="en-US"/>
                    </a:p>
                  </a:txBody>
                  <a:tcPr/>
                </a:tc>
                <a:tc>
                  <a:txBody>
                    <a:bodyPr/>
                    <a:p>
                      <a:pPr algn="ctr">
                        <a:buNone/>
                      </a:pPr>
                      <a:r>
                        <a:rPr lang="en-IN" altLang="en-US" sz="1800">
                          <a:sym typeface="+mn-ea"/>
                        </a:rPr>
                        <a:t>Course Name</a:t>
                      </a:r>
                      <a:endParaRPr lang="en-US"/>
                    </a:p>
                  </a:txBody>
                  <a:tcPr/>
                </a:tc>
                <a:tc>
                  <a:txBody>
                    <a:bodyPr/>
                    <a:p>
                      <a:pPr algn="ctr">
                        <a:buNone/>
                      </a:pPr>
                      <a:r>
                        <a:rPr lang="en-IN" altLang="en-US" sz="1800">
                          <a:sym typeface="+mn-ea"/>
                        </a:rPr>
                        <a:t>Student ID</a:t>
                      </a:r>
                      <a:endParaRPr lang="en-IN" altLang="en-US" sz="1800"/>
                    </a:p>
                    <a:p>
                      <a:pPr algn="ctr">
                        <a:buNone/>
                      </a:pPr>
                      <a:endParaRPr lang="en-US"/>
                    </a:p>
                  </a:txBody>
                  <a:tcPr/>
                </a:tc>
                <a:tc>
                  <a:txBody>
                    <a:bodyPr/>
                    <a:p>
                      <a:pPr algn="ctr">
                        <a:buNone/>
                      </a:pPr>
                      <a:r>
                        <a:rPr lang="en-IN" altLang="en-US" sz="1800">
                          <a:sym typeface="+mn-ea"/>
                        </a:rPr>
                        <a:t>Student Name</a:t>
                      </a:r>
                      <a:endParaRPr lang="en-IN" altLang="en-US" sz="1800"/>
                    </a:p>
                    <a:p>
                      <a:pPr algn="ctr">
                        <a:buNone/>
                      </a:pPr>
                      <a:endParaRPr lang="en-US"/>
                    </a:p>
                  </a:txBody>
                  <a:tcPr/>
                </a:tc>
                <a:tc>
                  <a:txBody>
                    <a:bodyPr/>
                    <a:p>
                      <a:pPr algn="ctr">
                        <a:buNone/>
                      </a:pPr>
                      <a:r>
                        <a:rPr lang="en-IN" altLang="en-US" sz="1800">
                          <a:sym typeface="+mn-ea"/>
                        </a:rPr>
                        <a:t>Role</a:t>
                      </a:r>
                      <a:endParaRPr lang="en-IN" altLang="en-US" sz="1800"/>
                    </a:p>
                    <a:p>
                      <a:pPr>
                        <a:buNone/>
                      </a:pPr>
                      <a:endParaRPr lang="en-US"/>
                    </a:p>
                  </a:txBody>
                  <a:tcPr/>
                </a:tc>
              </a:tr>
              <a:tr h="2278380">
                <a:tc>
                  <a:txBody>
                    <a:bodyPr/>
                    <a:p>
                      <a:pPr>
                        <a:buNone/>
                      </a:pPr>
                      <a:r>
                        <a:rPr lang="en-IN" altLang="en-US" sz="1800">
                          <a:sym typeface="+mn-ea"/>
                        </a:rPr>
                        <a:t>Harvestify(Machine Learning)</a:t>
                      </a:r>
                      <a:endParaRPr lang="en-IN" altLang="en-US" sz="1800"/>
                    </a:p>
                    <a:p>
                      <a:pPr>
                        <a:buNone/>
                      </a:pPr>
                      <a:endParaRPr lang="en-US"/>
                    </a:p>
                  </a:txBody>
                  <a:tcPr/>
                </a:tc>
                <a:tc>
                  <a:txBody>
                    <a:bodyPr/>
                    <a:p>
                      <a:pPr>
                        <a:buNone/>
                      </a:pPr>
                      <a:r>
                        <a:rPr lang="en-IN" altLang="en-US" sz="1800">
                          <a:sym typeface="+mn-ea"/>
                        </a:rPr>
                        <a:t>B.Tech CSE(AI)</a:t>
                      </a:r>
                      <a:endParaRPr lang="en-US"/>
                    </a:p>
                  </a:txBody>
                  <a:tcPr/>
                </a:tc>
                <a:tc>
                  <a:txBody>
                    <a:bodyPr/>
                    <a:p>
                      <a:pPr>
                        <a:buNone/>
                      </a:pPr>
                      <a:r>
                        <a:rPr lang="en-IN" altLang="en-US" sz="1800">
                          <a:sym typeface="+mn-ea"/>
                        </a:rPr>
                        <a:t>TCA1959018</a:t>
                      </a:r>
                      <a:endParaRPr lang="en-IN" altLang="en-US" sz="1800"/>
                    </a:p>
                    <a:p>
                      <a:pPr>
                        <a:buNone/>
                      </a:pPr>
                      <a:endParaRPr lang="en-IN" altLang="en-US" sz="1800"/>
                    </a:p>
                    <a:p>
                      <a:pPr>
                        <a:buNone/>
                      </a:pPr>
                      <a:endParaRPr lang="en-IN" altLang="en-US" sz="1800"/>
                    </a:p>
                    <a:p>
                      <a:pPr>
                        <a:buNone/>
                      </a:pPr>
                      <a:r>
                        <a:rPr lang="en-IN" altLang="en-US" sz="1800">
                          <a:sym typeface="+mn-ea"/>
                        </a:rPr>
                        <a:t>TCA1959050</a:t>
                      </a:r>
                      <a:endParaRPr lang="en-US"/>
                    </a:p>
                  </a:txBody>
                  <a:tcPr/>
                </a:tc>
                <a:tc>
                  <a:txBody>
                    <a:bodyPr/>
                    <a:p>
                      <a:pPr>
                        <a:buNone/>
                      </a:pPr>
                      <a:r>
                        <a:rPr lang="en-IN" altLang="en-US" sz="1800">
                          <a:sym typeface="+mn-ea"/>
                        </a:rPr>
                        <a:t>Atishay Jain</a:t>
                      </a:r>
                      <a:endParaRPr lang="en-IN" altLang="en-US" sz="1800"/>
                    </a:p>
                    <a:p>
                      <a:pPr>
                        <a:buNone/>
                      </a:pPr>
                      <a:endParaRPr lang="en-IN" altLang="en-US" sz="1800"/>
                    </a:p>
                    <a:p>
                      <a:pPr>
                        <a:buNone/>
                      </a:pPr>
                      <a:endParaRPr lang="en-IN" altLang="en-US" sz="1800"/>
                    </a:p>
                    <a:p>
                      <a:pPr>
                        <a:buNone/>
                      </a:pPr>
                      <a:r>
                        <a:rPr lang="en-IN" altLang="en-US" sz="1800">
                          <a:sym typeface="+mn-ea"/>
                        </a:rPr>
                        <a:t>Charu Saxena</a:t>
                      </a:r>
                      <a:endParaRPr lang="en-IN" altLang="en-US" sz="1800"/>
                    </a:p>
                    <a:p>
                      <a:pPr>
                        <a:buNone/>
                      </a:pPr>
                      <a:endParaRPr lang="en-US"/>
                    </a:p>
                  </a:txBody>
                  <a:tcPr/>
                </a:tc>
                <a:tc>
                  <a:txBody>
                    <a:bodyPr/>
                    <a:p>
                      <a:pPr>
                        <a:buNone/>
                      </a:pPr>
                      <a:r>
                        <a:rPr lang="en-IN" altLang="en-US" sz="1400"/>
                        <a:t>Building models and frontend</a:t>
                      </a:r>
                      <a:endParaRPr lang="en-IN" altLang="en-US" sz="1400"/>
                    </a:p>
                    <a:p>
                      <a:pPr>
                        <a:buNone/>
                      </a:pPr>
                      <a:endParaRPr lang="en-IN" altLang="en-US"/>
                    </a:p>
                    <a:p>
                      <a:pPr>
                        <a:buNone/>
                      </a:pPr>
                      <a:r>
                        <a:rPr lang="en-IN" altLang="en-US" sz="1400"/>
                        <a:t>Pre-processing and crop recommendation model</a:t>
                      </a:r>
                      <a:endParaRPr lang="en-IN" altLang="en-US" sz="140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 name="Title 0"/>
          <p:cNvSpPr>
            <a:spLocks noGrp="1"/>
          </p:cNvSpPr>
          <p:nvPr>
            <p:ph type="title"/>
          </p:nvPr>
        </p:nvSpPr>
        <p:spPr/>
        <p:txBody>
          <a:bodyPr/>
          <a:p>
            <a:endParaRPr lang="en-US"/>
          </a:p>
        </p:txBody>
      </p:sp>
      <p:sp>
        <p:nvSpPr>
          <p:cNvPr id="1048595" name="Slide Number Placeholder 1"/>
          <p:cNvSpPr>
            <a:spLocks noGrp="1"/>
          </p:cNvSpPr>
          <p:nvPr>
            <p:ph type="sldNum" sz="quarter" idx="12"/>
          </p:nvPr>
        </p:nvSpPr>
        <p:spPr/>
        <p:txBody>
          <a:bodyPr/>
          <a:p>
            <a:fld id="{08FC1071-F2DF-4CA9-AA63-FF97A16BD739}" type="slidenum">
              <a:rPr lang="en-IN" smtClean="0">
                <a:solidFill>
                  <a:schemeClr val="bg1"/>
                </a:solidFill>
              </a:rPr>
            </a:fld>
            <a:endParaRPr lang="en-IN" dirty="0">
              <a:solidFill>
                <a:schemeClr val="bg1"/>
              </a:solidFill>
            </a:endParaRPr>
          </a:p>
        </p:txBody>
      </p:sp>
      <p:sp>
        <p:nvSpPr>
          <p:cNvPr id="1048596" name="Rectangle 4"/>
          <p:cNvSpPr>
            <a:spLocks noChangeArrowheads="1"/>
          </p:cNvSpPr>
          <p:nvPr/>
        </p:nvSpPr>
        <p:spPr bwMode="auto">
          <a:xfrm>
            <a:off x="0" y="0"/>
            <a:ext cx="9144000" cy="914400"/>
          </a:xfrm>
          <a:prstGeom prst="rect">
            <a:avLst/>
          </a:prstGeom>
          <a:solidFill>
            <a:srgbClr val="711613"/>
          </a:solidFill>
          <a:ln>
            <a:noFill/>
          </a:ln>
          <a:effectLst/>
        </p:spPr>
        <p:txBody>
          <a:bodyPr wrap="none" anchor="ctr"/>
          <a:p>
            <a:endParaRPr lang="en-IN"/>
          </a:p>
        </p:txBody>
      </p:sp>
      <p:sp>
        <p:nvSpPr>
          <p:cNvPr id="1048597" name="Text Box 5"/>
          <p:cNvSpPr txBox="1">
            <a:spLocks noChangeArrowheads="1"/>
          </p:cNvSpPr>
          <p:nvPr/>
        </p:nvSpPr>
        <p:spPr bwMode="auto">
          <a:xfrm>
            <a:off x="1979712" y="69430"/>
            <a:ext cx="7884368" cy="707886"/>
          </a:xfrm>
          <a:prstGeom prst="rect">
            <a:avLst/>
          </a:prstGeom>
          <a:noFill/>
          <a:ln>
            <a:noFill/>
          </a:ln>
          <a:effectLst/>
        </p:spPr>
        <p:txBody>
          <a:bodyPr wrap="square">
            <a:spAutoFit/>
          </a:bodyPr>
          <a:lstStyle>
            <a:defPPr>
              <a:defRPr lang="en-US"/>
            </a:defPPr>
            <a:lvl1pPr>
              <a:spcBef>
                <a:spcPct val="50000"/>
              </a:spcBef>
              <a:defRPr sz="2400" b="1">
                <a:solidFill>
                  <a:schemeClr val="bg1"/>
                </a:solidFill>
                <a:latin typeface="Calibri" panose="020F0502020204030204" pitchFamily="34" charset="0"/>
                <a:ea typeface="MS PGothic" panose="020B0600070205080204" pitchFamily="-28" charset="-128"/>
              </a:defRPr>
            </a:lvl1pPr>
          </a:lstStyle>
          <a:p>
            <a:r>
              <a:rPr lang="en-US" sz="4000" dirty="0">
                <a:latin typeface="Times New Roman" panose="02020603050405020304" pitchFamily="18" charset="0"/>
                <a:cs typeface="Times New Roman" panose="02020603050405020304" pitchFamily="18" charset="0"/>
              </a:rPr>
              <a:t>Introduction</a:t>
            </a:r>
            <a:r>
              <a:rPr lang="en-US" sz="4000" dirty="0"/>
              <a:t> </a:t>
            </a:r>
            <a:endParaRPr lang="en-US" sz="4000" dirty="0"/>
          </a:p>
        </p:txBody>
      </p:sp>
      <p:sp>
        <p:nvSpPr>
          <p:cNvPr id="1048598" name="Rectangle 8"/>
          <p:cNvSpPr>
            <a:spLocks noChangeArrowheads="1"/>
          </p:cNvSpPr>
          <p:nvPr/>
        </p:nvSpPr>
        <p:spPr bwMode="auto">
          <a:xfrm>
            <a:off x="0" y="6165304"/>
            <a:ext cx="9144000" cy="692696"/>
          </a:xfrm>
          <a:prstGeom prst="rect">
            <a:avLst/>
          </a:prstGeom>
          <a:solidFill>
            <a:srgbClr val="711613"/>
          </a:solidFill>
          <a:ln>
            <a:noFill/>
          </a:ln>
          <a:effectLst/>
        </p:spPr>
        <p:txBody>
          <a:bodyPr wrap="none" anchor="ctr"/>
          <a:p>
            <a:endParaRPr lang="en-IN" dirty="0"/>
          </a:p>
        </p:txBody>
      </p:sp>
      <p:pic>
        <p:nvPicPr>
          <p:cNvPr id="2097153" name="Picture 18" descr="Teerthanker Mahaveer University"/>
          <p:cNvPicPr>
            <a:picLocks noChangeAspect="1" noChangeArrowheads="1"/>
          </p:cNvPicPr>
          <p:nvPr/>
        </p:nvPicPr>
        <p:blipFill>
          <a:blip r:embed="rId1"/>
          <a:srcRect/>
          <a:stretch>
            <a:fillRect/>
          </a:stretch>
        </p:blipFill>
        <p:spPr bwMode="auto">
          <a:xfrm>
            <a:off x="6172712" y="33879"/>
            <a:ext cx="2952750" cy="685800"/>
          </a:xfrm>
          <a:prstGeom prst="rect">
            <a:avLst/>
          </a:prstGeom>
          <a:noFill/>
        </p:spPr>
      </p:pic>
      <p:sp>
        <p:nvSpPr>
          <p:cNvPr id="1048599" name="Slide Number Placeholder 3"/>
          <p:cNvSpPr txBox="1"/>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fld>
            <a:endParaRPr lang="en-IN" dirty="0">
              <a:solidFill>
                <a:schemeClr val="bg1"/>
              </a:solidFill>
            </a:endParaRPr>
          </a:p>
        </p:txBody>
      </p:sp>
      <p:sp>
        <p:nvSpPr>
          <p:cNvPr id="1048600" name="TextBox 10"/>
          <p:cNvSpPr txBox="1"/>
          <p:nvPr/>
        </p:nvSpPr>
        <p:spPr>
          <a:xfrm>
            <a:off x="2775705" y="937260"/>
            <a:ext cx="4473433" cy="5867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spcBef>
                <a:spcPts val="0"/>
              </a:spcBef>
              <a:spcAft>
                <a:spcPts val="0"/>
              </a:spcAft>
            </a:pPr>
            <a:endParaRPr lang="en-US" sz="2400" b="0" dirty="0">
              <a:effectLst/>
              <a:latin typeface="Times New Roman" panose="02020603050405020304" pitchFamily="18" charset="0"/>
              <a:cs typeface="Times New Roman" panose="02020603050405020304" pitchFamily="18" charset="0"/>
            </a:endParaRPr>
          </a:p>
          <a:p>
            <a:endParaRPr lang="en-IN" sz="1050" b="1" dirty="0">
              <a:solidFill>
                <a:schemeClr val="bg1"/>
              </a:solidFill>
            </a:endParaRPr>
          </a:p>
        </p:txBody>
      </p:sp>
      <p:sp>
        <p:nvSpPr>
          <p:cNvPr id="2" name="Text Box 1"/>
          <p:cNvSpPr txBox="1"/>
          <p:nvPr/>
        </p:nvSpPr>
        <p:spPr>
          <a:xfrm>
            <a:off x="394970" y="1196975"/>
            <a:ext cx="4431665" cy="4831080"/>
          </a:xfrm>
          <a:prstGeom prst="rect">
            <a:avLst/>
          </a:prstGeom>
          <a:noFill/>
        </p:spPr>
        <p:txBody>
          <a:bodyPr wrap="square" rtlCol="0">
            <a:spAutoFit/>
          </a:bodyPr>
          <a:p>
            <a:pPr marL="285750" indent="-285750">
              <a:buFont typeface="Wingdings" panose="05000000000000000000" charset="0"/>
              <a:buChar char="v"/>
            </a:pPr>
            <a:r>
              <a:rPr lang="en-US" sz="1400">
                <a:latin typeface="Calibri" panose="020F0502020204030204" pitchFamily="34" charset="0"/>
                <a:cs typeface="Calibri" panose="020F0502020204030204" pitchFamily="34" charset="0"/>
              </a:rPr>
              <a:t>Harvestify is a state-of-the-art platform that uses cutting-edge technology to revolutionize the agricultural industry. One of its key features is crop prediction, which helps farmers make informed decisions about their crops. By analyzing data from IoT sensors, weather forecasts, and historical data, Harvestify can accurately predict crop yield, growth rates, and potential problems.</a:t>
            </a:r>
            <a:endParaRPr lang="en-US" sz="1400">
              <a:latin typeface="Calibri" panose="020F0502020204030204" pitchFamily="34" charset="0"/>
              <a:cs typeface="Calibri" panose="020F0502020204030204" pitchFamily="34" charset="0"/>
            </a:endParaRPr>
          </a:p>
          <a:p>
            <a:pPr marL="285750" indent="-285750">
              <a:buFont typeface="Wingdings" panose="05000000000000000000" charset="0"/>
              <a:buChar char="v"/>
            </a:pPr>
            <a:r>
              <a:rPr lang="en-US" sz="1400">
                <a:latin typeface="Calibri" panose="020F0502020204030204" pitchFamily="34" charset="0"/>
                <a:cs typeface="Calibri" panose="020F0502020204030204" pitchFamily="34" charset="0"/>
              </a:rPr>
              <a:t>In addition to crop prediction, Harvestify also offers fertilizer prediction, which helps farmers determine the right amount and type of fertilizer to use for optimal crop growth. By analyzing soil composition, weather patterns, and other data, Harvestify can recommend the ideal fertilizer for each crop, reducing waste and increasing efficiency.</a:t>
            </a:r>
            <a:endParaRPr lang="en-US" sz="1400">
              <a:latin typeface="Calibri" panose="020F0502020204030204" pitchFamily="34" charset="0"/>
              <a:cs typeface="Calibri" panose="020F0502020204030204" pitchFamily="34" charset="0"/>
            </a:endParaRPr>
          </a:p>
          <a:p>
            <a:pPr marL="285750" indent="-285750">
              <a:buFont typeface="Wingdings" panose="05000000000000000000" charset="0"/>
              <a:buChar char="v"/>
            </a:pPr>
            <a:r>
              <a:rPr lang="en-US" sz="1400">
                <a:latin typeface="Calibri" panose="020F0502020204030204" pitchFamily="34" charset="0"/>
                <a:cs typeface="Calibri" panose="020F0502020204030204" pitchFamily="34" charset="0"/>
              </a:rPr>
              <a:t>In addition to helping farmers increase efficiency and reduce waste, Harvestify also aims to address some of the major challenges facing the agricultural industry, such as climate change and food security. By providing farmers with the tools they need to optimize their crops, Harvestify can help ensure a more sustainable and secure food supply for the future.</a:t>
            </a:r>
            <a:endParaRPr lang="en-US" sz="1400">
              <a:latin typeface="Calibri" panose="020F0502020204030204" pitchFamily="34" charset="0"/>
              <a:cs typeface="Calibri" panose="020F0502020204030204" pitchFamily="34" charset="0"/>
            </a:endParaRPr>
          </a:p>
        </p:txBody>
      </p:sp>
      <p:pic>
        <p:nvPicPr>
          <p:cNvPr id="100" name="Content Placeholder 99"/>
          <p:cNvPicPr/>
          <p:nvPr>
            <p:ph idx="1"/>
          </p:nvPr>
        </p:nvPicPr>
        <p:blipFill>
          <a:blip r:embed="rId2"/>
          <a:stretch>
            <a:fillRect/>
          </a:stretch>
        </p:blipFill>
        <p:spPr>
          <a:xfrm>
            <a:off x="4826635" y="1270635"/>
            <a:ext cx="3676650" cy="413321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4" name="Title 2"/>
          <p:cNvSpPr>
            <a:spLocks noGrp="1"/>
          </p:cNvSpPr>
          <p:nvPr>
            <p:ph type="title"/>
          </p:nvPr>
        </p:nvSpPr>
        <p:spPr/>
        <p:txBody>
          <a:bodyPr/>
          <a:p>
            <a:endParaRPr lang="en-IN"/>
          </a:p>
        </p:txBody>
      </p:sp>
      <p:sp>
        <p:nvSpPr>
          <p:cNvPr id="1048605" name="Content Placeholder 4"/>
          <p:cNvSpPr>
            <a:spLocks noGrp="1"/>
          </p:cNvSpPr>
          <p:nvPr>
            <p:ph idx="1"/>
          </p:nvPr>
        </p:nvSpPr>
        <p:spPr>
          <a:xfrm>
            <a:off x="467072" y="1340505"/>
            <a:ext cx="8117400" cy="4176464"/>
          </a:xfrm>
        </p:spPr>
        <p:txBody>
          <a:bodyPr>
            <a:noAutofit/>
          </a:bodyPr>
          <a:p>
            <a:pPr marL="0" indent="0">
              <a:buNone/>
            </a:pPr>
            <a:endParaRPr lang="en-IN" sz="1400" dirty="0">
              <a:effectLst/>
              <a:latin typeface="Times New Roman" panose="02020603050405020304" pitchFamily="18" charset="0"/>
              <a:ea typeface="Droid Sans Fallback"/>
              <a:cs typeface="Times New Roman" panose="02020603050405020304" pitchFamily="18" charset="0"/>
            </a:endParaRPr>
          </a:p>
          <a:p>
            <a:pPr marL="0" indent="0" algn="just">
              <a:buNone/>
            </a:pPr>
            <a:r>
              <a:rPr lang="en-IN" sz="1800" dirty="0">
                <a:effectLst/>
                <a:latin typeface="Times New Roman" panose="02020603050405020304" pitchFamily="18" charset="0"/>
                <a:ea typeface="Droid Sans Fallback"/>
                <a:cs typeface="Times New Roman" panose="02020603050405020304" pitchFamily="18" charset="0"/>
              </a:rPr>
              <a:t>The problem statement for Harvestify is to develop a machine learning model that can accurately predict crop yield based on various factors such as soil quality, weather patterns, and farming practices. Traditional methods of crop yield prediction rely on manual observation and estimation, which are prone to errors and may not take into account all relevant factors that affect crop yield. The model will be trained on historical data from different farms and will use predictive analytics to provide farmers with actionable insights on how to optimize their yield.</a:t>
            </a:r>
            <a:endParaRPr lang="en-IN" sz="1400" dirty="0">
              <a:effectLst/>
              <a:latin typeface="Times New Roman" panose="02020603050405020304" pitchFamily="18" charset="0"/>
              <a:ea typeface="Droid Sans Fallback"/>
              <a:cs typeface="Times New Roman" panose="02020603050405020304" pitchFamily="18" charset="0"/>
            </a:endParaRPr>
          </a:p>
          <a:p>
            <a:pPr marL="0" indent="0" algn="just">
              <a:buNone/>
            </a:pPr>
            <a:r>
              <a:rPr lang="en-IN" sz="1800" dirty="0">
                <a:effectLst/>
                <a:latin typeface="Times New Roman" panose="02020603050405020304" pitchFamily="18" charset="0"/>
                <a:ea typeface="Droid Sans Fallback"/>
                <a:cs typeface="Times New Roman" panose="02020603050405020304" pitchFamily="18" charset="0"/>
              </a:rPr>
              <a:t>Fertilizer prediction is a process of predicting the most suitable fertilizer to be used for a particular crop or plant. The prediction is usually based on various factors such as the type of soil, climate, and plant nutrient requirements. The aim of fertilizer prediction is to help farmers increase crop yield by providing them with the appropriate fertilizer to improve soil fertility and optimize crop growth.</a:t>
            </a:r>
            <a:endParaRPr lang="en-IN" sz="1800" dirty="0">
              <a:effectLst/>
              <a:latin typeface="Times New Roman" panose="02020603050405020304" pitchFamily="18" charset="0"/>
              <a:ea typeface="Droid Sans Fallback"/>
              <a:cs typeface="Times New Roman" panose="02020603050405020304" pitchFamily="18" charset="0"/>
            </a:endParaRPr>
          </a:p>
        </p:txBody>
      </p:sp>
      <p:sp>
        <p:nvSpPr>
          <p:cNvPr id="1048606" name="Slide Number Placeholder 1"/>
          <p:cNvSpPr>
            <a:spLocks noGrp="1"/>
          </p:cNvSpPr>
          <p:nvPr>
            <p:ph type="sldNum" sz="quarter" idx="12"/>
          </p:nvPr>
        </p:nvSpPr>
        <p:spPr/>
        <p:txBody>
          <a:bodyPr/>
          <a:p>
            <a:fld id="{08FC1071-F2DF-4CA9-AA63-FF97A16BD739}" type="slidenum">
              <a:rPr lang="en-IN" smtClean="0">
                <a:solidFill>
                  <a:schemeClr val="bg1"/>
                </a:solidFill>
              </a:rPr>
            </a:fld>
            <a:endParaRPr lang="en-IN" dirty="0">
              <a:solidFill>
                <a:schemeClr val="bg1"/>
              </a:solidFill>
            </a:endParaRPr>
          </a:p>
        </p:txBody>
      </p:sp>
      <p:sp>
        <p:nvSpPr>
          <p:cNvPr id="1048607" name="Rectangle 4"/>
          <p:cNvSpPr>
            <a:spLocks noChangeArrowheads="1"/>
          </p:cNvSpPr>
          <p:nvPr/>
        </p:nvSpPr>
        <p:spPr bwMode="auto">
          <a:xfrm>
            <a:off x="0" y="0"/>
            <a:ext cx="9144000" cy="914400"/>
          </a:xfrm>
          <a:prstGeom prst="rect">
            <a:avLst/>
          </a:prstGeom>
          <a:solidFill>
            <a:srgbClr val="711613"/>
          </a:solidFill>
          <a:ln>
            <a:noFill/>
          </a:ln>
          <a:effectLst/>
        </p:spPr>
        <p:txBody>
          <a:bodyPr wrap="none" anchor="ctr"/>
          <a:p>
            <a:endParaRPr lang="en-IN"/>
          </a:p>
        </p:txBody>
      </p:sp>
      <p:sp>
        <p:nvSpPr>
          <p:cNvPr id="1048608" name="Text Box 5"/>
          <p:cNvSpPr txBox="1">
            <a:spLocks noChangeArrowheads="1"/>
          </p:cNvSpPr>
          <p:nvPr/>
        </p:nvSpPr>
        <p:spPr bwMode="auto">
          <a:xfrm>
            <a:off x="603885" y="45720"/>
            <a:ext cx="7980045" cy="706755"/>
          </a:xfrm>
          <a:prstGeom prst="rect">
            <a:avLst/>
          </a:prstGeom>
          <a:noFill/>
          <a:ln>
            <a:noFill/>
          </a:ln>
          <a:effectLst/>
        </p:spPr>
        <p:txBody>
          <a:bodyPr wrap="square">
            <a:spAutoFit/>
          </a:bodyPr>
          <a:p>
            <a:pPr>
              <a:spcBef>
                <a:spcPct val="50000"/>
              </a:spcBef>
            </a:pPr>
            <a:r>
              <a:rPr lang="en-US" sz="4000" dirty="0">
                <a:solidFill>
                  <a:schemeClr val="bg1"/>
                </a:solidFill>
                <a:latin typeface="Times New Roman" panose="02020603050405020304" pitchFamily="18" charset="0"/>
                <a:cs typeface="Times New Roman" panose="02020603050405020304" pitchFamily="18" charset="0"/>
              </a:rPr>
              <a:t>Problem Statement</a:t>
            </a:r>
            <a:endParaRPr lang="en-US" sz="4000" b="1" dirty="0">
              <a:solidFill>
                <a:schemeClr val="bg1"/>
              </a:solidFill>
              <a:latin typeface="Calibri" panose="020F0502020204030204" pitchFamily="34" charset="0"/>
              <a:ea typeface="MS PGothic" panose="020B0600070205080204" pitchFamily="-28" charset="-128"/>
            </a:endParaRPr>
          </a:p>
        </p:txBody>
      </p:sp>
      <p:sp>
        <p:nvSpPr>
          <p:cNvPr id="1048609" name="Rectangle 8"/>
          <p:cNvSpPr>
            <a:spLocks noChangeArrowheads="1"/>
          </p:cNvSpPr>
          <p:nvPr/>
        </p:nvSpPr>
        <p:spPr bwMode="auto">
          <a:xfrm>
            <a:off x="0" y="6165304"/>
            <a:ext cx="9144000" cy="692696"/>
          </a:xfrm>
          <a:prstGeom prst="rect">
            <a:avLst/>
          </a:prstGeom>
          <a:solidFill>
            <a:srgbClr val="711613"/>
          </a:solidFill>
          <a:ln>
            <a:noFill/>
          </a:ln>
          <a:effectLst/>
        </p:spPr>
        <p:txBody>
          <a:bodyPr wrap="none" anchor="ctr"/>
          <a:p>
            <a:endParaRPr lang="en-IN" dirty="0"/>
          </a:p>
        </p:txBody>
      </p:sp>
      <p:pic>
        <p:nvPicPr>
          <p:cNvPr id="2097154" name="Picture 18" descr="Teerthanker Mahaveer University"/>
          <p:cNvPicPr>
            <a:picLocks noChangeAspect="1" noChangeArrowheads="1"/>
          </p:cNvPicPr>
          <p:nvPr/>
        </p:nvPicPr>
        <p:blipFill>
          <a:blip r:embed="rId1"/>
          <a:srcRect/>
          <a:stretch>
            <a:fillRect/>
          </a:stretch>
        </p:blipFill>
        <p:spPr bwMode="auto">
          <a:xfrm>
            <a:off x="6172712" y="33879"/>
            <a:ext cx="2952750" cy="685800"/>
          </a:xfrm>
          <a:prstGeom prst="rect">
            <a:avLst/>
          </a:prstGeom>
          <a:noFill/>
        </p:spPr>
      </p:pic>
      <p:sp>
        <p:nvSpPr>
          <p:cNvPr id="1048610" name="Slide Number Placeholder 3"/>
          <p:cNvSpPr txBox="1"/>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fld>
            <a:endParaRPr lang="en-IN"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4" name="Title 2"/>
          <p:cNvSpPr>
            <a:spLocks noGrp="1"/>
          </p:cNvSpPr>
          <p:nvPr>
            <p:ph type="title"/>
          </p:nvPr>
        </p:nvSpPr>
        <p:spPr/>
        <p:txBody>
          <a:bodyPr/>
          <a:p>
            <a:endParaRPr lang="en-IN"/>
          </a:p>
        </p:txBody>
      </p:sp>
      <p:sp>
        <p:nvSpPr>
          <p:cNvPr id="1048605" name="Content Placeholder 4"/>
          <p:cNvSpPr>
            <a:spLocks noGrp="1"/>
          </p:cNvSpPr>
          <p:nvPr>
            <p:ph idx="1"/>
          </p:nvPr>
        </p:nvSpPr>
        <p:spPr>
          <a:xfrm>
            <a:off x="395605" y="2049780"/>
            <a:ext cx="2047240" cy="2979420"/>
          </a:xfrm>
        </p:spPr>
        <p:txBody>
          <a:bodyPr>
            <a:noAutofit/>
          </a:bodyPr>
          <a:p>
            <a:pPr marL="0" indent="0">
              <a:buNone/>
            </a:pPr>
            <a:r>
              <a:rPr lang="en-IN" sz="1800" dirty="0">
                <a:effectLst/>
                <a:highlight>
                  <a:srgbClr val="FFFF00"/>
                </a:highlight>
                <a:latin typeface="Times New Roman" panose="02020603050405020304" pitchFamily="18" charset="0"/>
                <a:ea typeface="Droid Sans Fallback"/>
                <a:cs typeface="Times New Roman" panose="02020603050405020304" pitchFamily="18" charset="0"/>
              </a:rPr>
              <a:t>Software Platform</a:t>
            </a:r>
            <a:r>
              <a:rPr lang="en-IN" sz="1800" dirty="0">
                <a:effectLst/>
                <a:latin typeface="Times New Roman" panose="02020603050405020304" pitchFamily="18" charset="0"/>
                <a:ea typeface="Droid Sans Fallback"/>
                <a:cs typeface="Times New Roman" panose="02020603050405020304" pitchFamily="18" charset="0"/>
              </a:rPr>
              <a:t> </a:t>
            </a:r>
            <a:endParaRPr lang="en-IN" sz="1800" dirty="0">
              <a:effectLst/>
              <a:latin typeface="Times New Roman" panose="02020603050405020304" pitchFamily="18" charset="0"/>
              <a:ea typeface="Droid Sans Fallback"/>
              <a:cs typeface="Times New Roman" panose="02020603050405020304" pitchFamily="18" charset="0"/>
            </a:endParaRPr>
          </a:p>
          <a:p>
            <a:pPr marL="0" indent="0">
              <a:buNone/>
            </a:pPr>
            <a:r>
              <a:rPr lang="en-IN" sz="1800" b="1" dirty="0">
                <a:effectLst/>
                <a:latin typeface="Times New Roman" panose="02020603050405020304" pitchFamily="18" charset="0"/>
                <a:ea typeface="Droid Sans Fallback"/>
                <a:cs typeface="Times New Roman" panose="02020603050405020304" pitchFamily="18" charset="0"/>
              </a:rPr>
              <a:t>Front-end</a:t>
            </a:r>
            <a:endParaRPr lang="en-IN" sz="1800" dirty="0">
              <a:effectLst/>
              <a:latin typeface="Times New Roman" panose="02020603050405020304" pitchFamily="18" charset="0"/>
              <a:ea typeface="Droid Sans Fallback"/>
              <a:cs typeface="Times New Roman" panose="02020603050405020304" pitchFamily="18" charset="0"/>
            </a:endParaRPr>
          </a:p>
          <a:p>
            <a:pPr marL="0" indent="0">
              <a:buNone/>
            </a:pPr>
            <a:r>
              <a:rPr lang="en-IN" sz="1800" dirty="0">
                <a:effectLst/>
                <a:latin typeface="Times New Roman" panose="02020603050405020304" pitchFamily="18" charset="0"/>
                <a:ea typeface="Droid Sans Fallback"/>
                <a:cs typeface="Times New Roman" panose="02020603050405020304" pitchFamily="18" charset="0"/>
              </a:rPr>
              <a:t>HTML</a:t>
            </a:r>
            <a:endParaRPr lang="en-IN" sz="1800" dirty="0">
              <a:effectLst/>
              <a:latin typeface="Times New Roman" panose="02020603050405020304" pitchFamily="18" charset="0"/>
              <a:ea typeface="Droid Sans Fallback"/>
              <a:cs typeface="Times New Roman" panose="02020603050405020304" pitchFamily="18" charset="0"/>
            </a:endParaRPr>
          </a:p>
          <a:p>
            <a:pPr marL="0" indent="0">
              <a:buNone/>
            </a:pPr>
            <a:r>
              <a:rPr lang="en-IN" sz="1800" dirty="0">
                <a:effectLst/>
                <a:latin typeface="Times New Roman" panose="02020603050405020304" pitchFamily="18" charset="0"/>
                <a:ea typeface="Droid Sans Fallback"/>
                <a:cs typeface="Times New Roman" panose="02020603050405020304" pitchFamily="18" charset="0"/>
              </a:rPr>
              <a:t>CSS</a:t>
            </a:r>
            <a:endParaRPr lang="en-IN" sz="1800" dirty="0">
              <a:effectLst/>
              <a:latin typeface="Times New Roman" panose="02020603050405020304" pitchFamily="18" charset="0"/>
              <a:ea typeface="Droid Sans Fallback"/>
              <a:cs typeface="Times New Roman" panose="02020603050405020304" pitchFamily="18" charset="0"/>
            </a:endParaRPr>
          </a:p>
          <a:p>
            <a:pPr marL="0" indent="0">
              <a:buNone/>
            </a:pPr>
            <a:r>
              <a:rPr lang="en-IN" sz="1800" dirty="0">
                <a:effectLst/>
                <a:latin typeface="Times New Roman" panose="02020603050405020304" pitchFamily="18" charset="0"/>
                <a:ea typeface="Droid Sans Fallback"/>
                <a:cs typeface="Times New Roman" panose="02020603050405020304" pitchFamily="18" charset="0"/>
              </a:rPr>
              <a:t>Javascript</a:t>
            </a:r>
            <a:endParaRPr lang="en-IN" sz="1800" dirty="0">
              <a:effectLst/>
              <a:latin typeface="Times New Roman" panose="02020603050405020304" pitchFamily="18" charset="0"/>
              <a:ea typeface="Droid Sans Fallback"/>
              <a:cs typeface="Times New Roman" panose="02020603050405020304" pitchFamily="18" charset="0"/>
            </a:endParaRPr>
          </a:p>
          <a:p>
            <a:pPr marL="0" indent="0">
              <a:buNone/>
            </a:pPr>
            <a:r>
              <a:rPr lang="en-IN" sz="1800" dirty="0">
                <a:effectLst/>
                <a:latin typeface="Times New Roman" panose="02020603050405020304" pitchFamily="18" charset="0"/>
                <a:ea typeface="Droid Sans Fallback"/>
                <a:cs typeface="Times New Roman" panose="02020603050405020304" pitchFamily="18" charset="0"/>
              </a:rPr>
              <a:t>Bootstrap</a:t>
            </a:r>
            <a:endParaRPr lang="en-IN" sz="1800" dirty="0">
              <a:effectLst/>
              <a:latin typeface="Times New Roman" panose="02020603050405020304" pitchFamily="18" charset="0"/>
              <a:ea typeface="Droid Sans Fallback"/>
              <a:cs typeface="Times New Roman" panose="02020603050405020304" pitchFamily="18" charset="0"/>
            </a:endParaRPr>
          </a:p>
          <a:p>
            <a:pPr marL="0" indent="0">
              <a:buNone/>
            </a:pPr>
            <a:endParaRPr lang="en-IN" sz="1800" dirty="0">
              <a:effectLst/>
              <a:latin typeface="Times New Roman" panose="02020603050405020304" pitchFamily="18" charset="0"/>
              <a:ea typeface="Droid Sans Fallback"/>
              <a:cs typeface="Times New Roman" panose="02020603050405020304" pitchFamily="18" charset="0"/>
            </a:endParaRPr>
          </a:p>
        </p:txBody>
      </p:sp>
      <p:sp>
        <p:nvSpPr>
          <p:cNvPr id="1048606" name="Slide Number Placeholder 1"/>
          <p:cNvSpPr>
            <a:spLocks noGrp="1"/>
          </p:cNvSpPr>
          <p:nvPr>
            <p:ph type="sldNum" sz="quarter" idx="12"/>
          </p:nvPr>
        </p:nvSpPr>
        <p:spPr/>
        <p:txBody>
          <a:bodyPr/>
          <a:p>
            <a:fld id="{08FC1071-F2DF-4CA9-AA63-FF97A16BD739}" type="slidenum">
              <a:rPr lang="en-IN" smtClean="0">
                <a:solidFill>
                  <a:schemeClr val="bg1"/>
                </a:solidFill>
              </a:rPr>
            </a:fld>
            <a:endParaRPr lang="en-IN" dirty="0">
              <a:solidFill>
                <a:schemeClr val="bg1"/>
              </a:solidFill>
            </a:endParaRPr>
          </a:p>
        </p:txBody>
      </p:sp>
      <p:sp>
        <p:nvSpPr>
          <p:cNvPr id="1048607" name="Rectangle 4"/>
          <p:cNvSpPr>
            <a:spLocks noChangeArrowheads="1"/>
          </p:cNvSpPr>
          <p:nvPr/>
        </p:nvSpPr>
        <p:spPr bwMode="auto">
          <a:xfrm>
            <a:off x="0" y="0"/>
            <a:ext cx="9144000" cy="914400"/>
          </a:xfrm>
          <a:prstGeom prst="rect">
            <a:avLst/>
          </a:prstGeom>
          <a:solidFill>
            <a:srgbClr val="711613"/>
          </a:solidFill>
          <a:ln>
            <a:noFill/>
          </a:ln>
          <a:effectLst/>
        </p:spPr>
        <p:txBody>
          <a:bodyPr wrap="none" anchor="ctr"/>
          <a:p>
            <a:endParaRPr lang="en-IN"/>
          </a:p>
        </p:txBody>
      </p:sp>
      <p:sp>
        <p:nvSpPr>
          <p:cNvPr id="1048608" name="Text Box 5"/>
          <p:cNvSpPr txBox="1">
            <a:spLocks noChangeArrowheads="1"/>
          </p:cNvSpPr>
          <p:nvPr/>
        </p:nvSpPr>
        <p:spPr bwMode="auto">
          <a:xfrm>
            <a:off x="603885" y="45720"/>
            <a:ext cx="7980045" cy="706755"/>
          </a:xfrm>
          <a:prstGeom prst="rect">
            <a:avLst/>
          </a:prstGeom>
          <a:noFill/>
          <a:ln>
            <a:noFill/>
          </a:ln>
          <a:effectLst/>
        </p:spPr>
        <p:txBody>
          <a:bodyPr wrap="square">
            <a:spAutoFit/>
          </a:bodyPr>
          <a:p>
            <a:pPr>
              <a:spcBef>
                <a:spcPct val="50000"/>
              </a:spcBef>
            </a:pPr>
            <a:r>
              <a:rPr lang="en-IN" altLang="en-US" sz="4000" b="1" dirty="0">
                <a:solidFill>
                  <a:schemeClr val="bg1"/>
                </a:solidFill>
                <a:latin typeface="Calibri" panose="020F0502020204030204" pitchFamily="34" charset="0"/>
                <a:ea typeface="MS PGothic" panose="020B0600070205080204" pitchFamily="-28" charset="-128"/>
              </a:rPr>
              <a:t>TECHNOLOGIES</a:t>
            </a:r>
            <a:endParaRPr lang="en-IN" altLang="en-US" sz="4000" b="1" dirty="0">
              <a:solidFill>
                <a:schemeClr val="bg1"/>
              </a:solidFill>
              <a:latin typeface="Calibri" panose="020F0502020204030204" pitchFamily="34" charset="0"/>
              <a:ea typeface="MS PGothic" panose="020B0600070205080204" pitchFamily="-28" charset="-128"/>
            </a:endParaRPr>
          </a:p>
        </p:txBody>
      </p:sp>
      <p:sp>
        <p:nvSpPr>
          <p:cNvPr id="1048609" name="Rectangle 8"/>
          <p:cNvSpPr>
            <a:spLocks noChangeArrowheads="1"/>
          </p:cNvSpPr>
          <p:nvPr/>
        </p:nvSpPr>
        <p:spPr bwMode="auto">
          <a:xfrm>
            <a:off x="0" y="6165304"/>
            <a:ext cx="9144000" cy="692696"/>
          </a:xfrm>
          <a:prstGeom prst="rect">
            <a:avLst/>
          </a:prstGeom>
          <a:solidFill>
            <a:srgbClr val="711613"/>
          </a:solidFill>
          <a:ln>
            <a:noFill/>
          </a:ln>
          <a:effectLst/>
        </p:spPr>
        <p:txBody>
          <a:bodyPr wrap="none" anchor="ctr"/>
          <a:p>
            <a:endParaRPr lang="en-IN" dirty="0"/>
          </a:p>
        </p:txBody>
      </p:sp>
      <p:pic>
        <p:nvPicPr>
          <p:cNvPr id="2097154" name="Picture 18" descr="Teerthanker Mahaveer University"/>
          <p:cNvPicPr>
            <a:picLocks noChangeAspect="1" noChangeArrowheads="1"/>
          </p:cNvPicPr>
          <p:nvPr/>
        </p:nvPicPr>
        <p:blipFill>
          <a:blip r:embed="rId1"/>
          <a:srcRect/>
          <a:stretch>
            <a:fillRect/>
          </a:stretch>
        </p:blipFill>
        <p:spPr bwMode="auto">
          <a:xfrm>
            <a:off x="6172712" y="33879"/>
            <a:ext cx="2952750" cy="685800"/>
          </a:xfrm>
          <a:prstGeom prst="rect">
            <a:avLst/>
          </a:prstGeom>
          <a:noFill/>
        </p:spPr>
      </p:pic>
      <p:sp>
        <p:nvSpPr>
          <p:cNvPr id="1048610" name="Slide Number Placeholder 3"/>
          <p:cNvSpPr txBox="1"/>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fld>
            <a:endParaRPr lang="en-IN" dirty="0">
              <a:solidFill>
                <a:schemeClr val="bg1"/>
              </a:solidFill>
            </a:endParaRPr>
          </a:p>
        </p:txBody>
      </p:sp>
      <p:sp>
        <p:nvSpPr>
          <p:cNvPr id="101" name="Text Box 100"/>
          <p:cNvSpPr txBox="1"/>
          <p:nvPr/>
        </p:nvSpPr>
        <p:spPr>
          <a:xfrm>
            <a:off x="2628265" y="2065020"/>
            <a:ext cx="2585085" cy="2584450"/>
          </a:xfrm>
          <a:prstGeom prst="rect">
            <a:avLst/>
          </a:prstGeom>
          <a:noFill/>
          <a:ln w="9525">
            <a:noFill/>
          </a:ln>
        </p:spPr>
        <p:txBody>
          <a:bodyPr wrap="square">
            <a:spAutoFit/>
          </a:bodyPr>
          <a:p>
            <a:pPr marL="269875" indent="-269875"/>
            <a:r>
              <a:rPr lang="en-IN" dirty="0">
                <a:effectLst/>
                <a:highlight>
                  <a:srgbClr val="FFFF00"/>
                </a:highlight>
                <a:latin typeface="Times New Roman" panose="02020603050405020304" pitchFamily="18" charset="0"/>
                <a:ea typeface="Droid Sans Fallback"/>
                <a:cs typeface="Times New Roman" panose="02020603050405020304" pitchFamily="18" charset="0"/>
                <a:sym typeface="+mn-ea"/>
              </a:rPr>
              <a:t>Software Platform</a:t>
            </a:r>
            <a:endParaRPr lang="en-US" b="1">
              <a:latin typeface="Calibri" panose="020F0502020204030204" pitchFamily="34" charset="0"/>
              <a:cs typeface="Droid Sans Fallback" charset="0"/>
            </a:endParaRPr>
          </a:p>
          <a:p>
            <a:pPr marL="269875" indent="-269875"/>
            <a:r>
              <a:rPr lang="en-US" b="1">
                <a:latin typeface="Calibri" panose="020F0502020204030204" pitchFamily="34" charset="0"/>
                <a:cs typeface="Droid Sans Fallback" charset="0"/>
              </a:rPr>
              <a:t>Back-en</a:t>
            </a:r>
            <a:r>
              <a:rPr lang="en-IN" altLang="en-US" b="1">
                <a:latin typeface="Calibri" panose="020F0502020204030204" pitchFamily="34" charset="0"/>
                <a:cs typeface="Droid Sans Fallback" charset="0"/>
              </a:rPr>
              <a:t>d</a:t>
            </a:r>
            <a:endParaRPr lang="en-US" b="1">
              <a:latin typeface="Calibri" panose="020F0502020204030204" pitchFamily="34" charset="0"/>
              <a:cs typeface="Droid Sans Fallback" charset="0"/>
            </a:endParaRPr>
          </a:p>
          <a:p>
            <a:pPr marL="269875" indent="-269875"/>
            <a:r>
              <a:rPr lang="en-US" b="0">
                <a:latin typeface="Calibri" panose="020F0502020204030204" pitchFamily="34" charset="0"/>
                <a:cs typeface="Droid Sans Fallback" charset="0"/>
              </a:rPr>
              <a:t>Python</a:t>
            </a:r>
            <a:endParaRPr lang="en-US" b="0">
              <a:latin typeface="Calibri" panose="020F0502020204030204" pitchFamily="34" charset="0"/>
              <a:cs typeface="Droid Sans Fallback" charset="0"/>
            </a:endParaRPr>
          </a:p>
          <a:p>
            <a:pPr marL="269875" indent="-269875"/>
            <a:r>
              <a:rPr lang="en-US" b="0">
                <a:latin typeface="Calibri" panose="020F0502020204030204" pitchFamily="34" charset="0"/>
                <a:cs typeface="Droid Sans Fallback" charset="0"/>
              </a:rPr>
              <a:t>Flask</a:t>
            </a:r>
            <a:endParaRPr lang="en-US" b="0">
              <a:latin typeface="Calibri" panose="020F0502020204030204" pitchFamily="34" charset="0"/>
              <a:cs typeface="Droid Sans Fallback" charset="0"/>
            </a:endParaRPr>
          </a:p>
          <a:p>
            <a:pPr marL="269875" indent="-269875"/>
            <a:r>
              <a:rPr lang="en-US" b="0">
                <a:latin typeface="Calibri" panose="020F0502020204030204" pitchFamily="34" charset="0"/>
                <a:cs typeface="Droid Sans Fallback" charset="0"/>
              </a:rPr>
              <a:t>Tensorflow</a:t>
            </a:r>
            <a:endParaRPr lang="en-US" b="0">
              <a:latin typeface="Calibri" panose="020F0502020204030204" pitchFamily="34" charset="0"/>
              <a:cs typeface="Droid Sans Fallback" charset="0"/>
            </a:endParaRPr>
          </a:p>
          <a:p>
            <a:pPr marL="269875" indent="-269875"/>
            <a:r>
              <a:rPr lang="en-US" b="0">
                <a:latin typeface="Calibri" panose="020F0502020204030204" pitchFamily="34" charset="0"/>
                <a:cs typeface="Droid Sans Fallback" charset="0"/>
              </a:rPr>
              <a:t> Heroku</a:t>
            </a:r>
            <a:endParaRPr lang="en-US" b="0">
              <a:latin typeface="Calibri" panose="020F0502020204030204" pitchFamily="34" charset="0"/>
              <a:cs typeface="Droid Sans Fallback" charset="0"/>
            </a:endParaRPr>
          </a:p>
          <a:p>
            <a:pPr marL="269875" indent="-269875"/>
            <a:r>
              <a:rPr lang="en-US" b="0">
                <a:latin typeface="Calibri" panose="020F0502020204030204" pitchFamily="34" charset="0"/>
                <a:cs typeface="Droid Sans Fallback" charset="0"/>
              </a:rPr>
              <a:t>Machine learning models</a:t>
            </a:r>
            <a:endParaRPr lang="en-US" b="0">
              <a:latin typeface="Calibri" panose="020F0502020204030204" pitchFamily="34" charset="0"/>
              <a:cs typeface="Droid Sans Fallback" charset="0"/>
            </a:endParaRPr>
          </a:p>
          <a:p>
            <a:pPr marL="269875" indent="-269875"/>
            <a:r>
              <a:rPr lang="en-US" b="0">
                <a:latin typeface="Calibri" panose="020F0502020204030204" pitchFamily="34" charset="0"/>
                <a:cs typeface="Droid Sans Fallback" charset="0"/>
              </a:rPr>
              <a:t>Deep learning model</a:t>
            </a:r>
            <a:endParaRPr lang="en-US" b="0">
              <a:latin typeface="Calibri" panose="020F0502020204030204" pitchFamily="34" charset="0"/>
              <a:cs typeface="Droid Sans Fallback" charset="0"/>
            </a:endParaRPr>
          </a:p>
          <a:p>
            <a:pPr marL="269875" indent="-269875"/>
            <a:r>
              <a:rPr lang="en-US" b="0">
                <a:latin typeface="Calibri" panose="020F0502020204030204" pitchFamily="34" charset="0"/>
                <a:cs typeface="Droid Sans Fallback" charset="0"/>
              </a:rPr>
              <a:t>Weather API</a:t>
            </a:r>
            <a:endParaRPr lang="en-US" b="0">
              <a:latin typeface="Calibri" panose="020F0502020204030204" pitchFamily="34" charset="0"/>
              <a:cs typeface="Droid Sans Fallback" charset="0"/>
            </a:endParaRPr>
          </a:p>
        </p:txBody>
      </p:sp>
      <p:sp>
        <p:nvSpPr>
          <p:cNvPr id="1" name="Text Box 0"/>
          <p:cNvSpPr txBox="1"/>
          <p:nvPr/>
        </p:nvSpPr>
        <p:spPr>
          <a:xfrm>
            <a:off x="5796280" y="2065020"/>
            <a:ext cx="2233295" cy="1476375"/>
          </a:xfrm>
          <a:prstGeom prst="rect">
            <a:avLst/>
          </a:prstGeom>
          <a:noFill/>
          <a:ln w="9525">
            <a:noFill/>
          </a:ln>
        </p:spPr>
        <p:txBody>
          <a:bodyPr wrap="square">
            <a:spAutoFit/>
          </a:bodyPr>
          <a:p>
            <a:pPr marL="365760" indent="-365760"/>
            <a:r>
              <a:rPr lang="en-US" b="1">
                <a:highlight>
                  <a:srgbClr val="FFFF00"/>
                </a:highlight>
                <a:latin typeface="Calibri" panose="020F0502020204030204" pitchFamily="34" charset="0"/>
                <a:ea typeface="SimSun" panose="02010600030101010101" pitchFamily="2" charset="-122"/>
              </a:rPr>
              <a:t>Hardware Platform</a:t>
            </a:r>
            <a:endParaRPr lang="en-US" b="1">
              <a:highlight>
                <a:srgbClr val="FFFF00"/>
              </a:highlight>
              <a:latin typeface="Calibri" panose="020F0502020204030204" pitchFamily="34" charset="0"/>
              <a:ea typeface="SimSun" panose="02010600030101010101" pitchFamily="2" charset="-122"/>
            </a:endParaRPr>
          </a:p>
          <a:p>
            <a:pPr marL="365760" indent="-365760"/>
            <a:r>
              <a:rPr lang="en-US" b="0">
                <a:latin typeface="Calibri" panose="020F0502020204030204" pitchFamily="34" charset="0"/>
                <a:cs typeface="Droid Sans Fallback" charset="0"/>
              </a:rPr>
              <a:t>RAM</a:t>
            </a:r>
            <a:endParaRPr lang="en-US" b="0">
              <a:latin typeface="Calibri" panose="020F0502020204030204" pitchFamily="34" charset="0"/>
              <a:cs typeface="Droid Sans Fallback" charset="0"/>
            </a:endParaRPr>
          </a:p>
          <a:p>
            <a:pPr marL="365760" indent="-365760"/>
            <a:r>
              <a:rPr lang="en-US" b="0">
                <a:latin typeface="Calibri" panose="020F0502020204030204" pitchFamily="34" charset="0"/>
                <a:cs typeface="Droid Sans Fallback" charset="0"/>
              </a:rPr>
              <a:t>Hard Disk </a:t>
            </a:r>
            <a:endParaRPr lang="en-US" b="0">
              <a:latin typeface="Calibri" panose="020F0502020204030204" pitchFamily="34" charset="0"/>
              <a:cs typeface="Droid Sans Fallback" charset="0"/>
            </a:endParaRPr>
          </a:p>
          <a:p>
            <a:pPr marL="365760" indent="-365760"/>
            <a:r>
              <a:rPr lang="en-US" b="0">
                <a:latin typeface="Calibri" panose="020F0502020204030204" pitchFamily="34" charset="0"/>
                <a:cs typeface="Droid Sans Fallback" charset="0"/>
              </a:rPr>
              <a:t>OS Editor </a:t>
            </a:r>
            <a:endParaRPr lang="en-US" b="0">
              <a:latin typeface="Calibri" panose="020F0502020204030204" pitchFamily="34" charset="0"/>
              <a:cs typeface="Droid Sans Fallback" charset="0"/>
            </a:endParaRPr>
          </a:p>
          <a:p>
            <a:pPr marL="365760" indent="-365760"/>
            <a:r>
              <a:rPr lang="en-US" b="0">
                <a:latin typeface="Calibri" panose="020F0502020204030204" pitchFamily="34" charset="0"/>
                <a:cs typeface="Droid Sans Fallback" charset="0"/>
              </a:rPr>
              <a:t>Browser etc.</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1048615" name="Content Placeholder 4"/>
          <p:cNvSpPr>
            <a:spLocks noGrp="1"/>
          </p:cNvSpPr>
          <p:nvPr>
            <p:ph sz="half" idx="1"/>
          </p:nvPr>
        </p:nvSpPr>
        <p:spPr>
          <a:xfrm>
            <a:off x="457200" y="1257300"/>
            <a:ext cx="4038600" cy="4869180"/>
          </a:xfrm>
        </p:spPr>
        <p:txBody>
          <a:bodyPr>
            <a:normAutofit lnSpcReduction="10000"/>
          </a:bodyPr>
          <a:p>
            <a:pPr marL="0" indent="0">
              <a:buNone/>
            </a:pPr>
            <a:r>
              <a:rPr lang="en-IN" b="1" dirty="0"/>
              <a:t>Data Module</a:t>
            </a:r>
            <a:r>
              <a:rPr lang="en-US" altLang="en-IN" b="1" dirty="0"/>
              <a:t>:-</a:t>
            </a:r>
            <a:endParaRPr lang="en-IN" b="1" dirty="0"/>
          </a:p>
          <a:p>
            <a:pPr marL="0" indent="0" algn="just">
              <a:lnSpc>
                <a:spcPct val="90000"/>
              </a:lnSpc>
              <a:buNone/>
            </a:pPr>
            <a:r>
              <a:rPr lang="en-IN" sz="1600" dirty="0"/>
              <a:t>It is a very most first module of this project. To train the Machine learning model it’s is important to collect the necessary dataset. In this module the data collection and data preprocessing has been done. With the help of pre-processing, it selects the features and find the correlation between the attributes of the dataset. In this firstly we download the dataset of crop prediction, fertilizer prediction and disease prediction from Kaggle. We load this the CSV file in our model and see the head to know how the data look like and group it by area type. Data cleaning process is start with handling the NA values in which we use is null function. In this we have used different function like drop NA values, unique value function so that we can differentiate between them </a:t>
            </a:r>
            <a:r>
              <a:rPr lang="en-US" altLang="en-IN" sz="1600" dirty="0"/>
              <a:t>.</a:t>
            </a:r>
            <a:endParaRPr lang="en-US" altLang="en-IN" sz="1600" dirty="0"/>
          </a:p>
          <a:p>
            <a:pPr marL="0" indent="0">
              <a:lnSpc>
                <a:spcPct val="90000"/>
              </a:lnSpc>
              <a:buNone/>
            </a:pPr>
            <a:endParaRPr lang="en-US" altLang="en-IN" sz="1600" dirty="0"/>
          </a:p>
        </p:txBody>
      </p:sp>
      <p:sp>
        <p:nvSpPr>
          <p:cNvPr id="1048616" name="Slide Number Placeholder 1"/>
          <p:cNvSpPr>
            <a:spLocks noGrp="1"/>
          </p:cNvSpPr>
          <p:nvPr>
            <p:ph type="sldNum" sz="quarter" idx="12"/>
          </p:nvPr>
        </p:nvSpPr>
        <p:spPr/>
        <p:txBody>
          <a:bodyPr/>
          <a:p>
            <a:fld id="{08FC1071-F2DF-4CA9-AA63-FF97A16BD739}" type="slidenum">
              <a:rPr lang="en-IN" smtClean="0">
                <a:solidFill>
                  <a:schemeClr val="bg1"/>
                </a:solidFill>
              </a:rPr>
            </a:fld>
            <a:endParaRPr lang="en-IN" dirty="0">
              <a:solidFill>
                <a:schemeClr val="bg1"/>
              </a:solidFill>
            </a:endParaRPr>
          </a:p>
        </p:txBody>
      </p:sp>
      <p:sp>
        <p:nvSpPr>
          <p:cNvPr id="1048617" name="Rectangle 4"/>
          <p:cNvSpPr>
            <a:spLocks noChangeArrowheads="1"/>
          </p:cNvSpPr>
          <p:nvPr/>
        </p:nvSpPr>
        <p:spPr bwMode="auto">
          <a:xfrm>
            <a:off x="0" y="0"/>
            <a:ext cx="9144000" cy="914400"/>
          </a:xfrm>
          <a:prstGeom prst="rect">
            <a:avLst/>
          </a:prstGeom>
          <a:solidFill>
            <a:srgbClr val="711613"/>
          </a:solidFill>
          <a:ln>
            <a:noFill/>
          </a:ln>
          <a:effectLst/>
        </p:spPr>
        <p:txBody>
          <a:bodyPr wrap="none" anchor="ctr"/>
          <a:p>
            <a:endParaRPr lang="en-IN"/>
          </a:p>
        </p:txBody>
      </p:sp>
      <p:sp>
        <p:nvSpPr>
          <p:cNvPr id="1048618" name="Text Box 5"/>
          <p:cNvSpPr txBox="1">
            <a:spLocks noChangeArrowheads="1"/>
          </p:cNvSpPr>
          <p:nvPr/>
        </p:nvSpPr>
        <p:spPr bwMode="auto">
          <a:xfrm>
            <a:off x="612775" y="0"/>
            <a:ext cx="5560060" cy="706755"/>
          </a:xfrm>
          <a:prstGeom prst="rect">
            <a:avLst/>
          </a:prstGeom>
          <a:noFill/>
          <a:ln>
            <a:noFill/>
          </a:ln>
          <a:effectLst/>
        </p:spPr>
        <p:txBody>
          <a:bodyPr wrap="square">
            <a:spAutoFit/>
          </a:bodyPr>
          <a:p>
            <a:pPr>
              <a:spcBef>
                <a:spcPct val="50000"/>
              </a:spcBef>
            </a:pPr>
            <a:r>
              <a:rPr lang="en-US" sz="4000" dirty="0">
                <a:solidFill>
                  <a:schemeClr val="bg1"/>
                </a:solidFill>
                <a:latin typeface="Times New Roman" panose="02020603050405020304" pitchFamily="18" charset="0"/>
                <a:cs typeface="Times New Roman" panose="02020603050405020304" pitchFamily="18" charset="0"/>
              </a:rPr>
              <a:t>Modules</a:t>
            </a:r>
            <a:endParaRPr lang="en-US" sz="4000" b="1" dirty="0">
              <a:solidFill>
                <a:schemeClr val="bg1"/>
              </a:solidFill>
              <a:latin typeface="Calibri" panose="020F0502020204030204" pitchFamily="34" charset="0"/>
              <a:ea typeface="MS PGothic" panose="020B0600070205080204" pitchFamily="-28" charset="-128"/>
            </a:endParaRPr>
          </a:p>
        </p:txBody>
      </p:sp>
      <p:sp>
        <p:nvSpPr>
          <p:cNvPr id="1048619" name="Rectangle 8"/>
          <p:cNvSpPr>
            <a:spLocks noChangeArrowheads="1"/>
          </p:cNvSpPr>
          <p:nvPr/>
        </p:nvSpPr>
        <p:spPr bwMode="auto">
          <a:xfrm>
            <a:off x="0" y="6165304"/>
            <a:ext cx="9144000" cy="692696"/>
          </a:xfrm>
          <a:prstGeom prst="rect">
            <a:avLst/>
          </a:prstGeom>
          <a:solidFill>
            <a:srgbClr val="711613"/>
          </a:solidFill>
          <a:ln>
            <a:noFill/>
          </a:ln>
          <a:effectLst/>
        </p:spPr>
        <p:txBody>
          <a:bodyPr wrap="none" anchor="ctr"/>
          <a:p>
            <a:endParaRPr lang="en-IN" dirty="0"/>
          </a:p>
        </p:txBody>
      </p:sp>
      <p:pic>
        <p:nvPicPr>
          <p:cNvPr id="2097155" name="Picture 18" descr="Teerthanker Mahaveer University"/>
          <p:cNvPicPr>
            <a:picLocks noChangeAspect="1" noChangeArrowheads="1"/>
          </p:cNvPicPr>
          <p:nvPr/>
        </p:nvPicPr>
        <p:blipFill>
          <a:blip r:embed="rId1"/>
          <a:srcRect/>
          <a:stretch>
            <a:fillRect/>
          </a:stretch>
        </p:blipFill>
        <p:spPr bwMode="auto">
          <a:xfrm>
            <a:off x="6172712" y="33879"/>
            <a:ext cx="2952750" cy="685800"/>
          </a:xfrm>
          <a:prstGeom prst="rect">
            <a:avLst/>
          </a:prstGeom>
          <a:noFill/>
        </p:spPr>
      </p:pic>
      <p:sp>
        <p:nvSpPr>
          <p:cNvPr id="1048620" name="Slide Number Placeholder 3"/>
          <p:cNvSpPr txBox="1"/>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fld>
            <a:endParaRPr lang="en-IN" dirty="0">
              <a:solidFill>
                <a:schemeClr val="bg1"/>
              </a:solidFill>
            </a:endParaRPr>
          </a:p>
        </p:txBody>
      </p:sp>
      <p:sp>
        <p:nvSpPr>
          <p:cNvPr id="1048621" name="TextBox 10"/>
          <p:cNvSpPr txBox="1"/>
          <p:nvPr/>
        </p:nvSpPr>
        <p:spPr>
          <a:xfrm>
            <a:off x="7316954" y="6554832"/>
            <a:ext cx="1808508"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b="1" dirty="0">
                <a:solidFill>
                  <a:schemeClr val="bg1"/>
                </a:solidFill>
              </a:rPr>
              <a:t>T012C/ Template Version 5.0</a:t>
            </a:r>
            <a:endParaRPr lang="en-IN" sz="1050" b="1" dirty="0">
              <a:solidFill>
                <a:schemeClr val="bg1"/>
              </a:solidFill>
            </a:endParaRPr>
          </a:p>
        </p:txBody>
      </p:sp>
      <p:pic>
        <p:nvPicPr>
          <p:cNvPr id="4" name="Content Placeholder 3"/>
          <p:cNvPicPr>
            <a:picLocks noChangeAspect="1"/>
          </p:cNvPicPr>
          <p:nvPr>
            <p:ph sz="half" idx="2"/>
          </p:nvPr>
        </p:nvPicPr>
        <p:blipFill>
          <a:blip r:embed="rId2"/>
          <a:stretch>
            <a:fillRect/>
          </a:stretch>
        </p:blipFill>
        <p:spPr>
          <a:xfrm>
            <a:off x="4716145" y="2421255"/>
            <a:ext cx="4038600" cy="2178685"/>
          </a:xfrm>
          <a:prstGeom prst="rect">
            <a:avLst/>
          </a:prstGeom>
        </p:spPr>
      </p:pic>
      <p:sp>
        <p:nvSpPr>
          <p:cNvPr id="3" name="Text Box 2"/>
          <p:cNvSpPr txBox="1"/>
          <p:nvPr/>
        </p:nvSpPr>
        <p:spPr>
          <a:xfrm>
            <a:off x="10372090" y="6370320"/>
            <a:ext cx="309880" cy="368300"/>
          </a:xfrm>
          <a:prstGeom prst="rect">
            <a:avLst/>
          </a:prstGeom>
          <a:noFill/>
        </p:spPr>
        <p:txBody>
          <a:bodyPr wrap="none" rtlCol="0">
            <a:spAutoFit/>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1048616" name="Slide Number Placeholder 1"/>
          <p:cNvSpPr>
            <a:spLocks noGrp="1"/>
          </p:cNvSpPr>
          <p:nvPr>
            <p:ph type="sldNum" sz="quarter" idx="12"/>
          </p:nvPr>
        </p:nvSpPr>
        <p:spPr/>
        <p:txBody>
          <a:bodyPr/>
          <a:p>
            <a:fld id="{08FC1071-F2DF-4CA9-AA63-FF97A16BD739}" type="slidenum">
              <a:rPr lang="en-IN" smtClean="0">
                <a:solidFill>
                  <a:schemeClr val="bg1"/>
                </a:solidFill>
              </a:rPr>
            </a:fld>
            <a:endParaRPr lang="en-IN" dirty="0">
              <a:solidFill>
                <a:schemeClr val="bg1"/>
              </a:solidFill>
            </a:endParaRPr>
          </a:p>
        </p:txBody>
      </p:sp>
      <p:sp>
        <p:nvSpPr>
          <p:cNvPr id="1048617" name="Rectangle 4"/>
          <p:cNvSpPr>
            <a:spLocks noChangeArrowheads="1"/>
          </p:cNvSpPr>
          <p:nvPr/>
        </p:nvSpPr>
        <p:spPr bwMode="auto">
          <a:xfrm>
            <a:off x="0" y="0"/>
            <a:ext cx="9144000" cy="914400"/>
          </a:xfrm>
          <a:prstGeom prst="rect">
            <a:avLst/>
          </a:prstGeom>
          <a:solidFill>
            <a:srgbClr val="711613"/>
          </a:solidFill>
          <a:ln>
            <a:noFill/>
          </a:ln>
          <a:effectLst/>
        </p:spPr>
        <p:txBody>
          <a:bodyPr wrap="none" anchor="ctr"/>
          <a:p>
            <a:endParaRPr lang="en-IN"/>
          </a:p>
        </p:txBody>
      </p:sp>
      <p:sp>
        <p:nvSpPr>
          <p:cNvPr id="1048618" name="Text Box 5"/>
          <p:cNvSpPr txBox="1">
            <a:spLocks noChangeArrowheads="1"/>
          </p:cNvSpPr>
          <p:nvPr/>
        </p:nvSpPr>
        <p:spPr bwMode="auto">
          <a:xfrm>
            <a:off x="684530" y="0"/>
            <a:ext cx="5488305" cy="706755"/>
          </a:xfrm>
          <a:prstGeom prst="rect">
            <a:avLst/>
          </a:prstGeom>
          <a:noFill/>
          <a:ln>
            <a:noFill/>
          </a:ln>
          <a:effectLst/>
        </p:spPr>
        <p:txBody>
          <a:bodyPr wrap="square">
            <a:spAutoFit/>
          </a:bodyPr>
          <a:p>
            <a:pPr>
              <a:spcBef>
                <a:spcPct val="50000"/>
              </a:spcBef>
            </a:pPr>
            <a:r>
              <a:rPr lang="en-US" sz="4000" dirty="0">
                <a:solidFill>
                  <a:schemeClr val="bg1"/>
                </a:solidFill>
                <a:latin typeface="Times New Roman" panose="02020603050405020304" pitchFamily="18" charset="0"/>
                <a:cs typeface="Times New Roman" panose="02020603050405020304" pitchFamily="18" charset="0"/>
              </a:rPr>
              <a:t>Modules</a:t>
            </a:r>
            <a:endParaRPr lang="en-US" sz="4000" b="1" dirty="0">
              <a:solidFill>
                <a:schemeClr val="bg1"/>
              </a:solidFill>
              <a:latin typeface="Calibri" panose="020F0502020204030204" pitchFamily="34" charset="0"/>
              <a:ea typeface="MS PGothic" panose="020B0600070205080204" pitchFamily="-28" charset="-128"/>
            </a:endParaRPr>
          </a:p>
        </p:txBody>
      </p:sp>
      <p:sp>
        <p:nvSpPr>
          <p:cNvPr id="1048619" name="Rectangle 8"/>
          <p:cNvSpPr>
            <a:spLocks noChangeArrowheads="1"/>
          </p:cNvSpPr>
          <p:nvPr/>
        </p:nvSpPr>
        <p:spPr bwMode="auto">
          <a:xfrm>
            <a:off x="0" y="6165304"/>
            <a:ext cx="9144000" cy="692696"/>
          </a:xfrm>
          <a:prstGeom prst="rect">
            <a:avLst/>
          </a:prstGeom>
          <a:solidFill>
            <a:srgbClr val="711613"/>
          </a:solidFill>
          <a:ln>
            <a:noFill/>
          </a:ln>
          <a:effectLst/>
        </p:spPr>
        <p:txBody>
          <a:bodyPr wrap="none" anchor="ctr"/>
          <a:p>
            <a:endParaRPr lang="en-IN" dirty="0"/>
          </a:p>
        </p:txBody>
      </p:sp>
      <p:pic>
        <p:nvPicPr>
          <p:cNvPr id="2097155" name="Picture 18" descr="Teerthanker Mahaveer University"/>
          <p:cNvPicPr>
            <a:picLocks noChangeAspect="1" noChangeArrowheads="1"/>
          </p:cNvPicPr>
          <p:nvPr/>
        </p:nvPicPr>
        <p:blipFill>
          <a:blip r:embed="rId1"/>
          <a:srcRect/>
          <a:stretch>
            <a:fillRect/>
          </a:stretch>
        </p:blipFill>
        <p:spPr bwMode="auto">
          <a:xfrm>
            <a:off x="6172712" y="33879"/>
            <a:ext cx="2952750" cy="685800"/>
          </a:xfrm>
          <a:prstGeom prst="rect">
            <a:avLst/>
          </a:prstGeom>
          <a:noFill/>
        </p:spPr>
      </p:pic>
      <p:sp>
        <p:nvSpPr>
          <p:cNvPr id="1048620" name="Slide Number Placeholder 3"/>
          <p:cNvSpPr txBox="1"/>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fld>
            <a:endParaRPr lang="en-IN" dirty="0">
              <a:solidFill>
                <a:schemeClr val="bg1"/>
              </a:solidFill>
            </a:endParaRPr>
          </a:p>
        </p:txBody>
      </p:sp>
      <p:sp>
        <p:nvSpPr>
          <p:cNvPr id="1048621" name="TextBox 10"/>
          <p:cNvSpPr txBox="1"/>
          <p:nvPr/>
        </p:nvSpPr>
        <p:spPr>
          <a:xfrm>
            <a:off x="7316954" y="6554832"/>
            <a:ext cx="1808508"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b="1" dirty="0">
                <a:solidFill>
                  <a:schemeClr val="bg1"/>
                </a:solidFill>
              </a:rPr>
              <a:t>T012C/ Template Version 5.0</a:t>
            </a:r>
            <a:endParaRPr lang="en-IN" sz="1050" b="1" dirty="0">
              <a:solidFill>
                <a:schemeClr val="bg1"/>
              </a:solidFill>
            </a:endParaRPr>
          </a:p>
        </p:txBody>
      </p:sp>
      <p:sp>
        <p:nvSpPr>
          <p:cNvPr id="1048615" name="Content Placeholder 4"/>
          <p:cNvSpPr>
            <a:spLocks noGrp="1"/>
          </p:cNvSpPr>
          <p:nvPr>
            <p:ph sz="half" idx="1"/>
          </p:nvPr>
        </p:nvSpPr>
        <p:spPr>
          <a:xfrm>
            <a:off x="457200" y="1257300"/>
            <a:ext cx="8138160" cy="4869180"/>
          </a:xfrm>
        </p:spPr>
        <p:txBody>
          <a:bodyPr>
            <a:normAutofit/>
          </a:bodyPr>
          <a:p>
            <a:pPr marL="0" indent="0">
              <a:lnSpc>
                <a:spcPct val="90000"/>
              </a:lnSpc>
              <a:buNone/>
            </a:pPr>
            <a:r>
              <a:rPr lang="en-IN" sz="1800" b="1" dirty="0"/>
              <a:t>Feature Engineering</a:t>
            </a:r>
            <a:endParaRPr lang="en-IN" sz="1800" b="1" dirty="0"/>
          </a:p>
          <a:p>
            <a:pPr marL="0" indent="0">
              <a:lnSpc>
                <a:spcPct val="90000"/>
              </a:lnSpc>
              <a:buNone/>
            </a:pPr>
            <a:r>
              <a:rPr lang="en-IN" sz="1600" dirty="0"/>
              <a:t>This module is also called as dimensionality reduction. The main motive of this model is used remove the redundant features or the error from the give dataset. In feature engineering we create new feature which is helpful in future for outlier detection and removal in later stage. In our dataset label (crop type) is the categorial feature which cause problem if we have so many labels (crop type) at the same time. It creates problem in searching the best crop, fertilizer and disease analysis.</a:t>
            </a:r>
            <a:endParaRPr lang="en-IN" sz="1600" dirty="0"/>
          </a:p>
          <a:p>
            <a:pPr marL="0" indent="0">
              <a:lnSpc>
                <a:spcPct val="90000"/>
              </a:lnSpc>
              <a:buNone/>
            </a:pPr>
            <a:r>
              <a:rPr lang="en-IN" sz="1600" dirty="0">
                <a:latin typeface="Calibri" panose="020F0502020204030204" pitchFamily="34" charset="0"/>
                <a:cs typeface="Calibri" panose="020F0502020204030204" pitchFamily="34" charset="0"/>
              </a:rPr>
              <a:t>For example, some features that can be relevant for predicting crop yield include temperature, rainfall, soil pH, and soil nutrients such as nitrogen, phosphorus, and potassium. These features can be transformed using techniques such as normalization, standardization, or feature scaling to ensure that they have similar ranges and are on the same scale.</a:t>
            </a:r>
            <a:endParaRPr lang="en-IN" sz="1600" dirty="0"/>
          </a:p>
          <a:p>
            <a:pPr marL="0" indent="0">
              <a:lnSpc>
                <a:spcPct val="90000"/>
              </a:lnSpc>
              <a:buNone/>
            </a:pPr>
            <a:r>
              <a:rPr lang="en-IN" sz="1800" b="1" dirty="0"/>
              <a:t>Outlier Detection</a:t>
            </a:r>
            <a:endParaRPr lang="en-IN" sz="1800" b="1" dirty="0"/>
          </a:p>
          <a:p>
            <a:pPr marL="0" indent="0">
              <a:lnSpc>
                <a:spcPct val="90000"/>
              </a:lnSpc>
              <a:buNone/>
            </a:pPr>
            <a:r>
              <a:rPr lang="en-IN" sz="1600" dirty="0"/>
              <a:t>Outlier are the data points which are the data errors or sometimes they are not the errors but they represent the extreme variations in the dataset. So, it is better to remove them on time otherwise it creates problem in further processing. For removing the outlier, we can use different technique like standard deviation or we can use simple or domain knowledge. In this we set some threshold value and compare these values by using standard deviation method</a:t>
            </a:r>
            <a:r>
              <a:rPr lang="en-US" altLang="en-IN" sz="1600" dirty="0"/>
              <a:t>.</a:t>
            </a:r>
            <a:endParaRPr lang="en-US" altLang="en-IN" sz="1600" dirty="0"/>
          </a:p>
          <a:p>
            <a:pPr marL="0" indent="0">
              <a:lnSpc>
                <a:spcPct val="90000"/>
              </a:lnSpc>
              <a:buNone/>
            </a:pPr>
            <a:endParaRPr lang="en-US" alt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1048615" name="Content Placeholder 4"/>
          <p:cNvSpPr>
            <a:spLocks noGrp="1"/>
          </p:cNvSpPr>
          <p:nvPr>
            <p:ph sz="half" idx="1"/>
          </p:nvPr>
        </p:nvSpPr>
        <p:spPr>
          <a:xfrm>
            <a:off x="457200" y="1001395"/>
            <a:ext cx="8234680" cy="5125085"/>
          </a:xfrm>
        </p:spPr>
        <p:txBody>
          <a:bodyPr>
            <a:normAutofit/>
          </a:bodyPr>
          <a:p>
            <a:pPr marL="0" indent="0">
              <a:buNone/>
            </a:pPr>
            <a:r>
              <a:rPr lang="en-IN" b="1" dirty="0"/>
              <a:t>Model Module</a:t>
            </a:r>
            <a:endParaRPr lang="en-IN" b="1" dirty="0"/>
          </a:p>
          <a:p>
            <a:pPr marL="0" indent="0">
              <a:buNone/>
            </a:pPr>
            <a:r>
              <a:rPr lang="en-IN" sz="1555" dirty="0"/>
              <a:t>I</a:t>
            </a:r>
            <a:r>
              <a:rPr lang="en-IN" sz="1400" dirty="0"/>
              <a:t>n this module, firstly we train different-different machine learning algorithm model on the same data and check their accuracy and select the best fit algorithm which give high accuracy result and prediction as a crop recommendation algorithm and use for further process.</a:t>
            </a:r>
            <a:endParaRPr lang="en-IN" sz="1400" dirty="0"/>
          </a:p>
          <a:p>
            <a:pPr marL="0" indent="0">
              <a:buNone/>
            </a:pPr>
            <a:r>
              <a:rPr lang="en-IN" sz="1400" dirty="0"/>
              <a:t>For Fertilizer Recommendation we use the same algorithm which is used by crop recommendation as they need same data as an input like Nitrogen, Potassium, Phosphorus, Ph value, rainfall in mm, location to predict the crop and fertilizer.</a:t>
            </a:r>
            <a:r>
              <a:rPr lang="en-US" altLang="en-IN" sz="1400" dirty="0"/>
              <a:t> </a:t>
            </a:r>
            <a:r>
              <a:rPr lang="en-IN" sz="1400" dirty="0"/>
              <a:t>For Disease Prediction which is a part of image classification we use the CNN and RS-Net to process the image and predict the result for this we use GPU to train our model for this GPU is not provided on every platform to train the model again and again so we train the model only once’s and save that model for the future uses.</a:t>
            </a:r>
            <a:endParaRPr lang="en-IN" sz="1400" dirty="0"/>
          </a:p>
          <a:p>
            <a:pPr marL="0" indent="0">
              <a:buNone/>
            </a:pPr>
            <a:r>
              <a:rPr lang="en-IN" sz="1400" dirty="0"/>
              <a:t>The algorithm we check for best accuracy is: - </a:t>
            </a:r>
            <a:endParaRPr lang="en-IN" sz="1400" dirty="0"/>
          </a:p>
          <a:p>
            <a:pPr marL="0" indent="0">
              <a:buNone/>
            </a:pPr>
            <a:r>
              <a:rPr lang="en-IN" sz="1400" dirty="0"/>
              <a:t>• Decision Tree Classifier</a:t>
            </a:r>
            <a:endParaRPr lang="en-IN" sz="1400" dirty="0"/>
          </a:p>
          <a:p>
            <a:pPr marL="0" indent="0">
              <a:buNone/>
            </a:pPr>
            <a:r>
              <a:rPr lang="en-IN" sz="1400" dirty="0"/>
              <a:t>• Support Vector Machine Classifier</a:t>
            </a:r>
            <a:endParaRPr lang="en-IN" sz="1400" dirty="0"/>
          </a:p>
          <a:p>
            <a:pPr marL="0" indent="0">
              <a:buNone/>
            </a:pPr>
            <a:r>
              <a:rPr lang="en-IN" sz="1400" dirty="0"/>
              <a:t>• Random Forest Classifier</a:t>
            </a:r>
            <a:endParaRPr lang="en-IN" sz="1400" dirty="0"/>
          </a:p>
          <a:p>
            <a:pPr marL="0" indent="0">
              <a:buNone/>
            </a:pPr>
            <a:r>
              <a:rPr lang="en-IN" sz="1400" dirty="0"/>
              <a:t>• Logistic Regression</a:t>
            </a:r>
            <a:endParaRPr lang="en-IN" sz="1400" dirty="0"/>
          </a:p>
          <a:p>
            <a:pPr marL="0" indent="0">
              <a:buNone/>
            </a:pPr>
            <a:r>
              <a:rPr lang="en-IN" sz="1400" dirty="0"/>
              <a:t>• Gaussian Naïve Bayes</a:t>
            </a:r>
            <a:endParaRPr lang="en-IN" sz="1400" dirty="0"/>
          </a:p>
          <a:p>
            <a:pPr marL="0" indent="0">
              <a:buNone/>
            </a:pPr>
            <a:r>
              <a:rPr lang="en-IN" sz="1400" dirty="0"/>
              <a:t>• KNN</a:t>
            </a:r>
            <a:endParaRPr lang="en-IN" sz="1400" dirty="0"/>
          </a:p>
          <a:p>
            <a:pPr marL="0" indent="0">
              <a:buNone/>
            </a:pPr>
            <a:r>
              <a:rPr lang="en-IN" sz="1400" dirty="0"/>
              <a:t> </a:t>
            </a:r>
            <a:endParaRPr lang="en-IN" sz="1400" dirty="0"/>
          </a:p>
        </p:txBody>
      </p:sp>
      <p:sp>
        <p:nvSpPr>
          <p:cNvPr id="1048616" name="Slide Number Placeholder 1"/>
          <p:cNvSpPr>
            <a:spLocks noGrp="1"/>
          </p:cNvSpPr>
          <p:nvPr>
            <p:ph type="sldNum" sz="quarter" idx="12"/>
          </p:nvPr>
        </p:nvSpPr>
        <p:spPr/>
        <p:txBody>
          <a:bodyPr/>
          <a:p>
            <a:fld id="{08FC1071-F2DF-4CA9-AA63-FF97A16BD739}" type="slidenum">
              <a:rPr lang="en-IN" smtClean="0">
                <a:solidFill>
                  <a:schemeClr val="bg1"/>
                </a:solidFill>
              </a:rPr>
            </a:fld>
            <a:endParaRPr lang="en-IN" dirty="0">
              <a:solidFill>
                <a:schemeClr val="bg1"/>
              </a:solidFill>
            </a:endParaRPr>
          </a:p>
        </p:txBody>
      </p:sp>
      <p:sp>
        <p:nvSpPr>
          <p:cNvPr id="1048617" name="Rectangle 4"/>
          <p:cNvSpPr>
            <a:spLocks noChangeArrowheads="1"/>
          </p:cNvSpPr>
          <p:nvPr/>
        </p:nvSpPr>
        <p:spPr bwMode="auto">
          <a:xfrm>
            <a:off x="0" y="0"/>
            <a:ext cx="9144000" cy="914400"/>
          </a:xfrm>
          <a:prstGeom prst="rect">
            <a:avLst/>
          </a:prstGeom>
          <a:solidFill>
            <a:srgbClr val="711613"/>
          </a:solidFill>
          <a:ln>
            <a:noFill/>
          </a:ln>
          <a:effectLst/>
        </p:spPr>
        <p:txBody>
          <a:bodyPr wrap="none" anchor="ctr"/>
          <a:p>
            <a:endParaRPr lang="en-IN"/>
          </a:p>
        </p:txBody>
      </p:sp>
      <p:sp>
        <p:nvSpPr>
          <p:cNvPr id="1048618" name="Text Box 5"/>
          <p:cNvSpPr txBox="1">
            <a:spLocks noChangeArrowheads="1"/>
          </p:cNvSpPr>
          <p:nvPr/>
        </p:nvSpPr>
        <p:spPr bwMode="auto">
          <a:xfrm>
            <a:off x="649605" y="0"/>
            <a:ext cx="5523230" cy="706755"/>
          </a:xfrm>
          <a:prstGeom prst="rect">
            <a:avLst/>
          </a:prstGeom>
          <a:noFill/>
          <a:ln>
            <a:noFill/>
          </a:ln>
          <a:effectLst/>
        </p:spPr>
        <p:txBody>
          <a:bodyPr wrap="square">
            <a:spAutoFit/>
          </a:bodyPr>
          <a:p>
            <a:pPr>
              <a:spcBef>
                <a:spcPct val="50000"/>
              </a:spcBef>
            </a:pPr>
            <a:r>
              <a:rPr lang="en-US" sz="4000" dirty="0">
                <a:solidFill>
                  <a:schemeClr val="bg1"/>
                </a:solidFill>
                <a:latin typeface="Times New Roman" panose="02020603050405020304" pitchFamily="18" charset="0"/>
                <a:cs typeface="Times New Roman" panose="02020603050405020304" pitchFamily="18" charset="0"/>
              </a:rPr>
              <a:t>Modules</a:t>
            </a:r>
            <a:endParaRPr lang="en-US" sz="4000" b="1" dirty="0">
              <a:solidFill>
                <a:schemeClr val="bg1"/>
              </a:solidFill>
              <a:latin typeface="Calibri" panose="020F0502020204030204" pitchFamily="34" charset="0"/>
              <a:ea typeface="MS PGothic" panose="020B0600070205080204" pitchFamily="-28" charset="-128"/>
            </a:endParaRPr>
          </a:p>
        </p:txBody>
      </p:sp>
      <p:sp>
        <p:nvSpPr>
          <p:cNvPr id="1048619" name="Rectangle 8"/>
          <p:cNvSpPr>
            <a:spLocks noChangeArrowheads="1"/>
          </p:cNvSpPr>
          <p:nvPr/>
        </p:nvSpPr>
        <p:spPr bwMode="auto">
          <a:xfrm>
            <a:off x="0" y="6165304"/>
            <a:ext cx="9144000" cy="692696"/>
          </a:xfrm>
          <a:prstGeom prst="rect">
            <a:avLst/>
          </a:prstGeom>
          <a:solidFill>
            <a:srgbClr val="711613"/>
          </a:solidFill>
          <a:ln>
            <a:noFill/>
          </a:ln>
          <a:effectLst/>
        </p:spPr>
        <p:txBody>
          <a:bodyPr wrap="none" anchor="ctr"/>
          <a:p>
            <a:endParaRPr lang="en-IN" dirty="0"/>
          </a:p>
        </p:txBody>
      </p:sp>
      <p:pic>
        <p:nvPicPr>
          <p:cNvPr id="2097155" name="Picture 18" descr="Teerthanker Mahaveer University"/>
          <p:cNvPicPr>
            <a:picLocks noChangeAspect="1" noChangeArrowheads="1"/>
          </p:cNvPicPr>
          <p:nvPr/>
        </p:nvPicPr>
        <p:blipFill>
          <a:blip r:embed="rId1"/>
          <a:srcRect/>
          <a:stretch>
            <a:fillRect/>
          </a:stretch>
        </p:blipFill>
        <p:spPr bwMode="auto">
          <a:xfrm>
            <a:off x="6172712" y="33879"/>
            <a:ext cx="2952750" cy="685800"/>
          </a:xfrm>
          <a:prstGeom prst="rect">
            <a:avLst/>
          </a:prstGeom>
          <a:noFill/>
        </p:spPr>
      </p:pic>
      <p:sp>
        <p:nvSpPr>
          <p:cNvPr id="1048620" name="Slide Number Placeholder 3"/>
          <p:cNvSpPr txBox="1"/>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fld>
            <a:endParaRPr lang="en-IN" dirty="0">
              <a:solidFill>
                <a:schemeClr val="bg1"/>
              </a:solidFill>
            </a:endParaRPr>
          </a:p>
        </p:txBody>
      </p:sp>
      <p:sp>
        <p:nvSpPr>
          <p:cNvPr id="1048621" name="TextBox 10"/>
          <p:cNvSpPr txBox="1"/>
          <p:nvPr/>
        </p:nvSpPr>
        <p:spPr>
          <a:xfrm>
            <a:off x="7316954" y="6554832"/>
            <a:ext cx="1808508"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b="1" dirty="0">
                <a:solidFill>
                  <a:schemeClr val="bg1"/>
                </a:solidFill>
              </a:rPr>
              <a:t>T012C/ Template Version 5.0</a:t>
            </a:r>
            <a:endParaRPr lang="en-IN" sz="1050" b="1"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2" name="Title 1"/>
          <p:cNvSpPr>
            <a:spLocks noGrp="1"/>
          </p:cNvSpPr>
          <p:nvPr>
            <p:ph type="title"/>
          </p:nvPr>
        </p:nvSpPr>
        <p:spPr/>
        <p:txBody>
          <a:bodyPr>
            <a:normAutofit fontScale="90000"/>
          </a:bodyPr>
          <a:p>
            <a:endParaRPr lang="en-US"/>
          </a:p>
        </p:txBody>
      </p:sp>
      <p:sp>
        <p:nvSpPr>
          <p:cNvPr id="1048616" name="Slide Number Placeholder 1"/>
          <p:cNvSpPr>
            <a:spLocks noGrp="1"/>
          </p:cNvSpPr>
          <p:nvPr>
            <p:ph type="sldNum" sz="quarter" idx="12"/>
          </p:nvPr>
        </p:nvSpPr>
        <p:spPr/>
        <p:txBody>
          <a:bodyPr/>
          <a:p>
            <a:fld id="{08FC1071-F2DF-4CA9-AA63-FF97A16BD739}" type="slidenum">
              <a:rPr lang="en-IN" smtClean="0">
                <a:solidFill>
                  <a:schemeClr val="bg1"/>
                </a:solidFill>
              </a:rPr>
            </a:fld>
            <a:endParaRPr lang="en-IN" dirty="0">
              <a:solidFill>
                <a:schemeClr val="bg1"/>
              </a:solidFill>
            </a:endParaRPr>
          </a:p>
        </p:txBody>
      </p:sp>
      <p:sp>
        <p:nvSpPr>
          <p:cNvPr id="1048617" name="Rectangle 4"/>
          <p:cNvSpPr>
            <a:spLocks noChangeArrowheads="1"/>
          </p:cNvSpPr>
          <p:nvPr/>
        </p:nvSpPr>
        <p:spPr bwMode="auto">
          <a:xfrm>
            <a:off x="0" y="0"/>
            <a:ext cx="9144000" cy="914400"/>
          </a:xfrm>
          <a:prstGeom prst="rect">
            <a:avLst/>
          </a:prstGeom>
          <a:solidFill>
            <a:srgbClr val="711613"/>
          </a:solidFill>
          <a:ln>
            <a:noFill/>
          </a:ln>
          <a:effectLst/>
        </p:spPr>
        <p:txBody>
          <a:bodyPr wrap="none" anchor="ctr"/>
          <a:p>
            <a:endParaRPr lang="en-IN"/>
          </a:p>
        </p:txBody>
      </p:sp>
      <p:sp>
        <p:nvSpPr>
          <p:cNvPr id="1048619" name="Rectangle 8"/>
          <p:cNvSpPr>
            <a:spLocks noChangeArrowheads="1"/>
          </p:cNvSpPr>
          <p:nvPr/>
        </p:nvSpPr>
        <p:spPr bwMode="auto">
          <a:xfrm>
            <a:off x="0" y="6165304"/>
            <a:ext cx="9144000" cy="692696"/>
          </a:xfrm>
          <a:prstGeom prst="rect">
            <a:avLst/>
          </a:prstGeom>
          <a:solidFill>
            <a:srgbClr val="711613"/>
          </a:solidFill>
          <a:ln>
            <a:noFill/>
          </a:ln>
          <a:effectLst/>
        </p:spPr>
        <p:txBody>
          <a:bodyPr wrap="none" anchor="ctr"/>
          <a:p>
            <a:endParaRPr lang="en-IN" dirty="0"/>
          </a:p>
        </p:txBody>
      </p:sp>
      <p:pic>
        <p:nvPicPr>
          <p:cNvPr id="2097155" name="Picture 18" descr="Teerthanker Mahaveer University"/>
          <p:cNvPicPr>
            <a:picLocks noChangeAspect="1" noChangeArrowheads="1"/>
          </p:cNvPicPr>
          <p:nvPr/>
        </p:nvPicPr>
        <p:blipFill>
          <a:blip r:embed="rId1"/>
          <a:srcRect/>
          <a:stretch>
            <a:fillRect/>
          </a:stretch>
        </p:blipFill>
        <p:spPr bwMode="auto">
          <a:xfrm>
            <a:off x="6172712" y="33879"/>
            <a:ext cx="2952750" cy="685800"/>
          </a:xfrm>
          <a:prstGeom prst="rect">
            <a:avLst/>
          </a:prstGeom>
          <a:noFill/>
        </p:spPr>
      </p:pic>
      <p:sp>
        <p:nvSpPr>
          <p:cNvPr id="1048620" name="Slide Number Placeholder 3"/>
          <p:cNvSpPr txBox="1"/>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fld>
            <a:endParaRPr lang="en-IN" dirty="0">
              <a:solidFill>
                <a:schemeClr val="bg1"/>
              </a:solidFill>
            </a:endParaRPr>
          </a:p>
        </p:txBody>
      </p:sp>
      <p:sp>
        <p:nvSpPr>
          <p:cNvPr id="1048621" name="TextBox 10"/>
          <p:cNvSpPr txBox="1"/>
          <p:nvPr/>
        </p:nvSpPr>
        <p:spPr>
          <a:xfrm>
            <a:off x="7316954" y="6554832"/>
            <a:ext cx="1808508"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b="1" dirty="0">
                <a:solidFill>
                  <a:schemeClr val="bg1"/>
                </a:solidFill>
              </a:rPr>
              <a:t>T012C/ Template Version 5.0</a:t>
            </a:r>
            <a:endParaRPr lang="en-IN" sz="1050" b="1" dirty="0">
              <a:solidFill>
                <a:schemeClr val="bg1"/>
              </a:solidFill>
            </a:endParaRPr>
          </a:p>
        </p:txBody>
      </p:sp>
      <p:pic>
        <p:nvPicPr>
          <p:cNvPr id="5" name="Content Placeholder 4"/>
          <p:cNvPicPr>
            <a:picLocks noChangeAspect="1"/>
          </p:cNvPicPr>
          <p:nvPr>
            <p:ph sz="half" idx="1"/>
          </p:nvPr>
        </p:nvPicPr>
        <p:blipFill>
          <a:blip r:embed="rId2"/>
          <a:stretch>
            <a:fillRect/>
          </a:stretch>
        </p:blipFill>
        <p:spPr>
          <a:xfrm>
            <a:off x="457200" y="1167130"/>
            <a:ext cx="7940040" cy="44424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10435</Words>
  <Application>WPS Presentation</Application>
  <PresentationFormat/>
  <Paragraphs>215</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Calibri</vt:lpstr>
      <vt:lpstr>Droid Sans Fallback</vt:lpstr>
      <vt:lpstr>Segoe Print</vt:lpstr>
      <vt:lpstr>Times New Roman</vt:lpstr>
      <vt:lpstr>MS PGothic</vt:lpstr>
      <vt:lpstr>Droid Sans Fallback</vt:lpstr>
      <vt:lpstr>Microsoft YaHei</vt:lpstr>
      <vt:lpstr>Arial Unicode MS</vt:lpstr>
      <vt:lpstr>Wingdings</vt:lpstr>
      <vt:lpstr>Office Theme</vt:lpstr>
      <vt:lpstr>Harvestify Date: 01/04/2023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DFD (Zero Level)</vt:lpstr>
      <vt:lpstr>THANKS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TMU Date: 20/02/2023</dc:title>
  <dc:creator>Rashmi Jain</dc:creator>
  <cp:lastModifiedBy>CHARU SAXENA</cp:lastModifiedBy>
  <cp:revision>15</cp:revision>
  <dcterms:created xsi:type="dcterms:W3CDTF">2023-04-27T19:13:00Z</dcterms:created>
  <dcterms:modified xsi:type="dcterms:W3CDTF">2023-05-04T18:34:11Z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4D8EA77CFD3C4E01AC269F3427D1EEDB</vt:lpwstr>
  </property>
  <property fmtid="{D5CDD505-2E9C-101B-9397-08002B2CF9AE}" pid="3" name="KSOProductBuildVer">
    <vt:lpwstr>1033-11.2.0.11537</vt:lpwstr>
  </property>
</Properties>
</file>