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BB20-B3A5-E79B-44BF-8E4109D7D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ADA36-3ABD-D0CA-C48C-7DA823A5E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265CF-E71C-C5B7-4E71-4794E61D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80E4C-A4DB-C6D2-F741-0BFA2254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48D3A-3625-F6C7-B472-4B7AF0BE2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20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7524-E867-773C-0CC2-108FC4F2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DC5BE-1E60-B87A-DF6E-5D9AA874E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C37A2-29D0-7CF4-96AD-8CDD2F76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ABA5-3C97-3E12-F1BB-DF7F6DCF9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4B8F3-4AE0-72F4-CE8E-136C96A5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538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C1FFE8-2500-F6B8-7CCA-99DC06EDC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8C376-4E85-7004-4C23-127886049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CA4C3-CEDC-B477-D6B8-329BB1E6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58B0-1E9B-00F1-640A-F1D1446A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34C6-7A12-36A4-C588-519EC4E4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2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33F0-8884-94FC-FCBB-3436A703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29CFE-8060-8615-C881-ECE973D5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59D9E-478E-D83B-E97A-BFCD82DD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AC54B-D960-7D3B-675A-DC506A0E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3CD1-316C-D9E1-2BAF-49B9EDD9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30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00D24-3B58-8278-C217-D5C3F0BEF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274A7-68F5-A697-D22E-2B00424D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07DB-8AA0-C041-67B9-A4BB5D8E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0F5FE-95DD-6F8F-D0C4-6ED20F87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E7C86-C15D-077D-9D76-5364BF74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31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0AF84-EC98-A81E-03F1-890C5EB4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36EDD-D090-FF84-B8E6-DAA77E21B3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7E3E4-C61F-8ED7-E1AD-31C42C297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854C7-6588-595E-FE8E-8B3B47C3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E0554-73BC-9A33-ABEA-F81F7D00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E85B8-9DED-6D1D-53B1-BB23915E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8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C100-8260-D525-B3BC-874F8972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5196C-2807-DB44-A9FD-50EE7C62C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57D084-A5DE-E7C3-C45D-C5538A9A8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A6225-68F1-C8BD-C35B-1C1A59C55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96630-24A6-DE33-58E2-072FF99F8E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1FC0D-9A64-243F-9B5E-8B3C63B2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3E1D2-09F7-3201-D3E2-65B7B9A0E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692F1-7A94-2FCE-372E-CA9B6E2F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08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4A2B-EBB2-0B12-8033-502F465F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CBECB-3439-EB93-C276-1C1AEC4B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46E672-8CBD-BD02-9D3C-E6B344A1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07FB6-F1CE-14FD-8D06-8F7DBA16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6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2FC1E-FE3C-6E69-536F-1B3B13E0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3996D-AF02-1BEB-375C-8F9F9015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B546-3FB4-3936-554B-AE4D3CDA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699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E5533-55EF-D7DA-FFC4-859E0BD3B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DB25C-39B7-E677-DB52-7EF81E229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20489-D20A-5F56-2E84-84A435095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2E9BB-71C8-F3C8-CC2D-D823F32CC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ECB60-D453-77A5-C346-30AFB8A5D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B5E5B-147D-BE3F-226A-A222835B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33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CFE4-CC54-C970-0424-11C37C65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300FB6-2EEC-FB1F-3861-891C22EDF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A4AC7-A29A-0DED-1973-DFFD82F32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2D0DF-6593-7427-B725-B018E13A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A0024-734B-40C0-DA31-DA2361E2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29073-0557-15F8-9916-3D37A64D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912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FF3A2-86DC-1AB5-07EF-8BED3D18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0D3B8-162E-9D19-79A3-AE42404C9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0FC0-305A-CC3F-143F-98CED3C63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A8141-F910-4D32-A877-6D02EC3D97F0}" type="datetimeFigureOut">
              <a:rPr lang="en-IN" smtClean="0"/>
              <a:t>12-10-2024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46FF-6C45-2231-BB86-9CA746BCD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DC00-572E-75A5-BC98-282CA3DA1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659A1-64B6-46E7-A797-115E68768E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3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4636-65E7-AE0F-42C2-005F4EAAA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Welcome to All well 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D41D-C244-75E3-8617-2FB1DBCB8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600" dirty="0"/>
              <a:t>Your personalized stress relief platform </a:t>
            </a:r>
            <a:endParaRPr lang="en-IN" sz="3600" dirty="0"/>
          </a:p>
        </p:txBody>
      </p:sp>
      <p:pic>
        <p:nvPicPr>
          <p:cNvPr id="7" name="Picture 6" descr="A person sitting cross legged with tangled threads over her head&#10;&#10;Description automatically generated">
            <a:extLst>
              <a:ext uri="{FF2B5EF4-FFF2-40B4-BE49-F238E27FC236}">
                <a16:creationId xmlns:a16="http://schemas.microsoft.com/office/drawing/2014/main" id="{ADFB54E2-7DC5-7282-F307-F342829BC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49" y="4372286"/>
            <a:ext cx="2723284" cy="1955178"/>
          </a:xfrm>
          <a:prstGeom prst="rect">
            <a:avLst/>
          </a:prstGeom>
        </p:spPr>
      </p:pic>
      <p:pic>
        <p:nvPicPr>
          <p:cNvPr id="16" name="Picture 15" descr="A person sitting in a lotus position surrounded by hands&#10;&#10;Description automatically generated">
            <a:extLst>
              <a:ext uri="{FF2B5EF4-FFF2-40B4-BE49-F238E27FC236}">
                <a16:creationId xmlns:a16="http://schemas.microsoft.com/office/drawing/2014/main" id="{A0EF5570-339F-EFA4-6B6E-C57BC9DD2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681" y="4372286"/>
            <a:ext cx="2234781" cy="19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2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1"/>
    </mc:Choice>
    <mc:Fallback xmlns="">
      <p:transition spd="slow" advTm="56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8745-E3F8-9771-3C28-55B2832E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4" y="319590"/>
            <a:ext cx="10515600" cy="1325563"/>
          </a:xfrm>
        </p:spPr>
        <p:txBody>
          <a:bodyPr/>
          <a:lstStyle/>
          <a:p>
            <a:r>
              <a:rPr lang="en-US" b="1" dirty="0"/>
              <a:t>Problem statement  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0CF5-CEEB-12B9-3459-5114AC8B0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4" y="1059091"/>
            <a:ext cx="10730345" cy="488849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problem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Many people suffer from chronic stress due to personal, professional, and academic pressures .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Limited access to affordable and convenient stress-relief methods 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Lack of awareness about effective stress management techniques . </a:t>
            </a:r>
          </a:p>
        </p:txBody>
      </p:sp>
      <p:pic>
        <p:nvPicPr>
          <p:cNvPr id="5" name="Picture 4" descr="A group of people holding a gauge&#10;&#10;Description automatically generated">
            <a:extLst>
              <a:ext uri="{FF2B5EF4-FFF2-40B4-BE49-F238E27FC236}">
                <a16:creationId xmlns:a16="http://schemas.microsoft.com/office/drawing/2014/main" id="{294A5332-6A90-BA58-DF84-9F16B0C5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627" y="3503336"/>
            <a:ext cx="5028373" cy="347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8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F1E7-F644-B67E-A98A-EEC5BCE0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68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/>
              <a:t> </a:t>
            </a:r>
            <a:br>
              <a:rPr lang="en-US"/>
            </a:br>
            <a:r>
              <a:rPr lang="en-US" sz="4900" b="1"/>
              <a:t>Our solution to stress  </a:t>
            </a:r>
            <a:br>
              <a:rPr lang="en-US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C6EE-3529-8CCB-DDBE-1FA362B80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1"/>
              <a:t>Accessible anywhere </a:t>
            </a:r>
            <a:r>
              <a:rPr lang="en-US"/>
              <a:t>: Our platform offers a variety of stress relief therapies that can be accessed from the comfort of home , making it easy for users to manage stress anytime, anywhere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Personalized therapies : </a:t>
            </a:r>
            <a:r>
              <a:rPr lang="en-US"/>
              <a:t>We offer customized therapy options like audio therapy, reading therapy, yoga therapy, laughing therapy, talking therapy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Simple and engaging : </a:t>
            </a:r>
            <a:r>
              <a:rPr lang="en-US"/>
              <a:t>Each therapy is designed to be user-friendly and engaging , ensuring users stay motivated and find relief easily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7882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B174EBF8-85FD-7C60-2EEA-49203BB2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42" y="-22860"/>
            <a:ext cx="5278585" cy="812569"/>
          </a:xfrm>
        </p:spPr>
        <p:txBody>
          <a:bodyPr>
            <a:normAutofit/>
          </a:bodyPr>
          <a:lstStyle/>
          <a:p>
            <a:endParaRPr lang="en-IN" b="1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F7634B5-8577-06C6-5442-FAC57DE4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527464"/>
            <a:ext cx="10782300" cy="511709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1"/>
              <a:t>Holistic approach : </a:t>
            </a:r>
            <a:r>
              <a:rPr lang="en-US"/>
              <a:t>By addressing both mental and physical aspects of stress , our therapies promotes overall well-being 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Professional guidance : </a:t>
            </a:r>
            <a:r>
              <a:rPr lang="en-US"/>
              <a:t>for users experiencing more intense stress , we provide access to professional assistance (like consuming a doctor)for more comprehensive solution . </a:t>
            </a:r>
            <a:endParaRPr lang="en-IN" b="1" dirty="0"/>
          </a:p>
        </p:txBody>
      </p:sp>
      <p:pic>
        <p:nvPicPr>
          <p:cNvPr id="3" name="Picture 2" descr="A head with a puzzle in it&#10;&#10;Description automatically generated">
            <a:extLst>
              <a:ext uri="{FF2B5EF4-FFF2-40B4-BE49-F238E27FC236}">
                <a16:creationId xmlns:a16="http://schemas.microsoft.com/office/drawing/2014/main" id="{46C433E1-027C-AABC-26D8-0ACAE17EF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9150" y="3976378"/>
            <a:ext cx="4623954" cy="270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97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BA7A-0D62-5F2A-07A2-15B8C097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736" y="621058"/>
            <a:ext cx="10054936" cy="1300922"/>
          </a:xfrm>
        </p:spPr>
        <p:txBody>
          <a:bodyPr>
            <a:normAutofit fontScale="90000"/>
          </a:bodyPr>
          <a:lstStyle/>
          <a:p>
            <a:r>
              <a:rPr lang="en-US" b="1"/>
              <a:t>Our services  </a:t>
            </a:r>
            <a:br>
              <a:rPr lang="en-US"/>
            </a:br>
            <a:r>
              <a:rPr lang="en-US"/>
              <a:t>Stress relief therapies </a:t>
            </a:r>
            <a:br>
              <a:rPr lang="en-US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C5B1D-AFBA-F21E-FB3E-6755A0C0A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204" y="1706924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b="1"/>
              <a:t>Audio therapy :</a:t>
            </a:r>
            <a:r>
              <a:rPr lang="en-US"/>
              <a:t> Relaxing sounds and music to calm the mind.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Reading therapy :</a:t>
            </a:r>
            <a:r>
              <a:rPr lang="en-US"/>
              <a:t> Guided reading sessions to distract and focus the mind.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Yoga therapy : </a:t>
            </a:r>
            <a:r>
              <a:rPr lang="en-US"/>
              <a:t>Simple, accessible yoga routines for physical and mental health relaxation.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Laughing therapy :</a:t>
            </a:r>
            <a:r>
              <a:rPr lang="en-US"/>
              <a:t> Laughter-based exercises to boost mood.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Coming soon  : </a:t>
            </a:r>
            <a:r>
              <a:rPr lang="en-US"/>
              <a:t>Additional therapies to enhance stress management.</a:t>
            </a:r>
            <a:endParaRPr lang="en-US" b="1"/>
          </a:p>
          <a:p>
            <a:pPr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5" name="Picture 4" descr="A person with headphones and notes&#10;&#10;Description automatically generated">
            <a:extLst>
              <a:ext uri="{FF2B5EF4-FFF2-40B4-BE49-F238E27FC236}">
                <a16:creationId xmlns:a16="http://schemas.microsoft.com/office/drawing/2014/main" id="{98421489-B6B4-B8CC-0144-BEDCA41B9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681" y="10175"/>
            <a:ext cx="1754456" cy="174623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 descr="A group of people doing yoga on a beach&#10;&#10;Description automatically generated">
            <a:extLst>
              <a:ext uri="{FF2B5EF4-FFF2-40B4-BE49-F238E27FC236}">
                <a16:creationId xmlns:a16="http://schemas.microsoft.com/office/drawing/2014/main" id="{BC6A0015-34CA-FE0D-4092-DB60A6A93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345" y="5185145"/>
            <a:ext cx="3056655" cy="1746234"/>
          </a:xfrm>
          <a:prstGeom prst="rect">
            <a:avLst/>
          </a:prstGeom>
        </p:spPr>
      </p:pic>
      <p:pic>
        <p:nvPicPr>
          <p:cNvPr id="6" name="Picture 5" descr="A person sitting in a lotus position&#10;&#10;Description automatically generated">
            <a:extLst>
              <a:ext uri="{FF2B5EF4-FFF2-40B4-BE49-F238E27FC236}">
                <a16:creationId xmlns:a16="http://schemas.microsoft.com/office/drawing/2014/main" id="{0323DAF3-A050-832F-192B-D4C61009C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9337" y="10175"/>
            <a:ext cx="2257615" cy="16941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8487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FE5397-1FFC-A6D1-39E2-2153FE8CD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9536" y="716973"/>
            <a:ext cx="9144000" cy="1946852"/>
          </a:xfrm>
        </p:spPr>
        <p:txBody>
          <a:bodyPr>
            <a:normAutofit/>
          </a:bodyPr>
          <a:lstStyle/>
          <a:p>
            <a:r>
              <a:rPr lang="en-US" b="1" dirty="0"/>
              <a:t>Coming soon </a:t>
            </a:r>
            <a:br>
              <a:rPr lang="en-US" dirty="0"/>
            </a:b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8523C4E-A5F1-51B5-A482-37F683B53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9536" y="2358737"/>
            <a:ext cx="9144000" cy="2919845"/>
          </a:xfrm>
        </p:spPr>
        <p:txBody>
          <a:bodyPr>
            <a:normAutofit lnSpcReduction="10000"/>
          </a:bodyPr>
          <a:lstStyle/>
          <a:p>
            <a:r>
              <a:rPr lang="en-US" sz="3200" b="1" dirty="0"/>
              <a:t>Future development 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3200" dirty="0"/>
              <a:t>New therapies in development.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Expansion into more personalized therapy options.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/>
              <a:t> integrating AI-based stress tracking and management tools. 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5428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0E0B-72BE-BB4E-9C97-67BB58909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6F4C-378D-623F-0ED9-0BA27E6E7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conclusion, our platform addresses the prevalent issue of chronic stress by offering accessible, personalized, and engaging therapies that users can easily incorporate into their daily lives. By combining a holistic approach with professional guidance and a variety of therapeutic options, we aim to empower individuals to manage stress effectively and improve their overall well-being.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86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336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Welcome to All well  </vt:lpstr>
      <vt:lpstr>Problem statement   </vt:lpstr>
      <vt:lpstr>  Our solution to stress   </vt:lpstr>
      <vt:lpstr>PowerPoint Presentation</vt:lpstr>
      <vt:lpstr>Our services   Stress relief therapies  </vt:lpstr>
      <vt:lpstr>Coming soon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tanisha</dc:creator>
  <cp:lastModifiedBy>Dev Tamang</cp:lastModifiedBy>
  <cp:revision>2</cp:revision>
  <dcterms:created xsi:type="dcterms:W3CDTF">2024-10-12T06:07:19Z</dcterms:created>
  <dcterms:modified xsi:type="dcterms:W3CDTF">2024-10-12T11:36:43Z</dcterms:modified>
</cp:coreProperties>
</file>