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52y/mri-age-classifier" TargetMode="External"/><Relationship Id="rId2" Type="http://schemas.openxmlformats.org/officeDocument/2006/relationships/hyperlink" Target="https://www.sciencedirect.com/science/article/pii/S105381191630146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ndeley.com/research-papers/agerelated-classification-prediction-based-mri-sparse-representation-method/" TargetMode="External"/><Relationship Id="rId4" Type="http://schemas.openxmlformats.org/officeDocument/2006/relationships/hyperlink" Target="https://www.kaggle.com/c/ml-project-1/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231572"/>
            <a:ext cx="8915399" cy="1763528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 smtClean="0">
                <a:solidFill>
                  <a:schemeClr val="tx1"/>
                </a:solidFill>
              </a:rPr>
              <a:t>AGE PREDICATION USING MRI BRAIN SCAN</a:t>
            </a:r>
            <a:endParaRPr lang="en-US" sz="4000" b="1" u="sn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7045" y="4446740"/>
            <a:ext cx="2712430" cy="137786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i="1" dirty="0" smtClean="0"/>
              <a:t>Guided by:                                                                              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 smtClean="0"/>
              <a:t>Prof. S.S.Barphe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 smtClean="0"/>
              <a:t>Prof. </a:t>
            </a:r>
            <a:r>
              <a:rPr lang="en-IN" i="1" dirty="0" err="1" smtClean="0"/>
              <a:t>S.R.Hivre</a:t>
            </a:r>
            <a:endParaRPr lang="en-IN" i="1" dirty="0" smtClean="0"/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4" y="116224"/>
            <a:ext cx="2120583" cy="21153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458944" y="158234"/>
            <a:ext cx="1736244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/>
              <a:t>Dr. Babasaheb Ambedkar Technological University</a:t>
            </a:r>
            <a:r>
              <a:rPr lang="en-US" sz="3000" b="1" dirty="0" smtClean="0"/>
              <a:t>,</a:t>
            </a:r>
          </a:p>
          <a:p>
            <a:pPr algn="ctr"/>
            <a:r>
              <a:rPr lang="en-US" sz="3000" b="1" dirty="0" smtClean="0"/>
              <a:t> </a:t>
            </a:r>
            <a:r>
              <a:rPr lang="en-US" sz="3000" b="1" dirty="0"/>
              <a:t>Lonere-402103,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4729" y="1479123"/>
            <a:ext cx="72843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/>
              <a:t>DEPARTMENT OF INFORMATION TECHNOLOGY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761418" y="4446740"/>
            <a:ext cx="4138308" cy="2411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i="1" dirty="0" smtClean="0"/>
              <a:t>Submitted by:                                                                             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 err="1" smtClean="0"/>
              <a:t>Sainath</a:t>
            </a:r>
            <a:r>
              <a:rPr lang="en-IN" i="1" dirty="0" smtClean="0"/>
              <a:t> D. </a:t>
            </a:r>
            <a:r>
              <a:rPr lang="en-IN" i="1" dirty="0" err="1" smtClean="0"/>
              <a:t>Rudrurkar</a:t>
            </a:r>
            <a:r>
              <a:rPr lang="en-IN" i="1" dirty="0" smtClean="0"/>
              <a:t>(20150751)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 err="1" smtClean="0"/>
              <a:t>Shivam</a:t>
            </a:r>
            <a:r>
              <a:rPr lang="en-IN" i="1" dirty="0" smtClean="0"/>
              <a:t> D. </a:t>
            </a:r>
            <a:r>
              <a:rPr lang="en-IN" i="1" dirty="0" err="1" smtClean="0"/>
              <a:t>Bobde</a:t>
            </a:r>
            <a:r>
              <a:rPr lang="en-IN" i="1" dirty="0" smtClean="0"/>
              <a:t>(20160772)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 err="1" smtClean="0"/>
              <a:t>Atish</a:t>
            </a:r>
            <a:r>
              <a:rPr lang="en-IN" i="1" dirty="0"/>
              <a:t> </a:t>
            </a:r>
            <a:r>
              <a:rPr lang="en-IN" i="1" dirty="0" smtClean="0"/>
              <a:t>R. </a:t>
            </a:r>
            <a:r>
              <a:rPr lang="en-IN" i="1" dirty="0" err="1" smtClean="0"/>
              <a:t>Bagate</a:t>
            </a:r>
            <a:r>
              <a:rPr lang="en-IN" i="1" dirty="0" smtClean="0"/>
              <a:t>(20150702)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 err="1" smtClean="0"/>
              <a:t>Trupti</a:t>
            </a:r>
            <a:r>
              <a:rPr lang="en-IN" i="1" dirty="0" smtClean="0"/>
              <a:t> U. </a:t>
            </a:r>
            <a:r>
              <a:rPr lang="en-IN" i="1" dirty="0" err="1" smtClean="0"/>
              <a:t>Bandgar</a:t>
            </a:r>
            <a:r>
              <a:rPr lang="en-IN" i="1" dirty="0" smtClean="0"/>
              <a:t>(20150703)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 smtClean="0"/>
              <a:t>Sana Fakir(20160774)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779" y="636141"/>
            <a:ext cx="3699590" cy="723427"/>
          </a:xfrm>
        </p:spPr>
        <p:txBody>
          <a:bodyPr/>
          <a:lstStyle/>
          <a:p>
            <a:r>
              <a:rPr lang="en-IN" dirty="0" smtClean="0"/>
              <a:t>APPLICATION: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79" y="1676400"/>
            <a:ext cx="8915400" cy="3777622"/>
          </a:xfrm>
        </p:spPr>
        <p:txBody>
          <a:bodyPr/>
          <a:lstStyle/>
          <a:p>
            <a:r>
              <a:rPr lang="en-IN" dirty="0" smtClean="0"/>
              <a:t>Prediction of age will help to doctor for better medical prescription. Doctor will give different medicines as per as patients age predicted by brain scan.</a:t>
            </a:r>
          </a:p>
          <a:p>
            <a:r>
              <a:rPr lang="en-IN" dirty="0" smtClean="0"/>
              <a:t>Brain scan will help </a:t>
            </a:r>
            <a:r>
              <a:rPr lang="en-US" dirty="0"/>
              <a:t>the high tech head scan essential for early detection that could save </a:t>
            </a:r>
            <a:r>
              <a:rPr lang="en-US" dirty="0" smtClean="0"/>
              <a:t>patients life.</a:t>
            </a:r>
          </a:p>
          <a:p>
            <a:r>
              <a:rPr lang="en-IN" dirty="0" smtClean="0"/>
              <a:t>Brain scan helps to detect brain problems like Stroke, brain damages, Cysts and tumours, etc.</a:t>
            </a:r>
          </a:p>
          <a:p>
            <a:r>
              <a:rPr lang="en-IN" dirty="0" smtClean="0"/>
              <a:t>It will help for dead body investigation, that will show age.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4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37" y="624110"/>
            <a:ext cx="3543180" cy="8437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DATA-SET VIEW: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37" y="1467853"/>
            <a:ext cx="9108799" cy="5390147"/>
          </a:xfrm>
        </p:spPr>
      </p:pic>
    </p:spTree>
    <p:extLst>
      <p:ext uri="{BB962C8B-B14F-4D97-AF65-F5344CB8AC3E}">
        <p14:creationId xmlns:p14="http://schemas.microsoft.com/office/powerpoint/2010/main" val="275365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367" y="672237"/>
            <a:ext cx="3458959" cy="843742"/>
          </a:xfrm>
        </p:spPr>
        <p:txBody>
          <a:bodyPr>
            <a:normAutofit/>
          </a:bodyPr>
          <a:lstStyle/>
          <a:p>
            <a:r>
              <a:rPr lang="en-IN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367" y="1515979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www.sciencedirect.com/science/article/pii/S105381191630146X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github.com/j52y/mri-age-classifier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www.kaggle.com/c/ml-project-1/data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www.kaggle.com/c/ml-project-1/data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https</a:t>
            </a:r>
            <a:r>
              <a:rPr lang="en-IN" dirty="0"/>
              <a:t>://</a:t>
            </a:r>
            <a:r>
              <a:rPr lang="en-IN" dirty="0" smtClean="0"/>
              <a:t>www.sciencedirect.com/science/article/pii/S1053811916303342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5"/>
              </a:rPr>
              <a:t>https://www.mendeley.com/research-papers/agerelated-classification-prediction-based-mri-sparse-representation-method</a:t>
            </a:r>
            <a:r>
              <a:rPr lang="en-IN" dirty="0" smtClean="0">
                <a:hlinkClick r:id="rId5"/>
              </a:rPr>
              <a:t>/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6714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368" y="624110"/>
            <a:ext cx="3964286" cy="783585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368" y="1628274"/>
            <a:ext cx="9895852" cy="4423610"/>
          </a:xfrm>
        </p:spPr>
        <p:txBody>
          <a:bodyPr>
            <a:normAutofit/>
          </a:bodyPr>
          <a:lstStyle/>
          <a:p>
            <a:r>
              <a:rPr lang="en-US" dirty="0"/>
              <a:t>Through analysis of structural magnetic resonance imaging (MRI) images, classification and prediction of the age of adults </a:t>
            </a:r>
            <a:r>
              <a:rPr lang="en-US" dirty="0" smtClean="0"/>
              <a:t>were </a:t>
            </a:r>
            <a:r>
              <a:rPr lang="en-US" dirty="0"/>
              <a:t>implemented to make analysis of the </a:t>
            </a:r>
            <a:r>
              <a:rPr lang="en-US" dirty="0" smtClean="0"/>
              <a:t>age-related.</a:t>
            </a:r>
          </a:p>
          <a:p>
            <a:r>
              <a:rPr lang="en-US" dirty="0"/>
              <a:t>Due to the distributed nature of the aging spatial pattern in human brain, a multivariate voxel selection method based on sparse representation was introduced to identify the most discriminative brain regions. </a:t>
            </a:r>
          </a:p>
          <a:p>
            <a:r>
              <a:rPr lang="en-US" dirty="0"/>
              <a:t>It can effectively pick out the isolating voxels as well as the clustered voxels which contribute enormously to the classification and age prediction.</a:t>
            </a:r>
          </a:p>
          <a:p>
            <a:r>
              <a:rPr lang="en-US" dirty="0"/>
              <a:t> Difference trend of the brain development between the senior and the junior was observed.</a:t>
            </a:r>
          </a:p>
          <a:p>
            <a:r>
              <a:rPr lang="en-US" dirty="0"/>
              <a:t>Four different models were used to fit the predicted age of all subjects </a:t>
            </a:r>
            <a:r>
              <a:rPr lang="en-US" dirty="0" smtClean="0"/>
              <a:t>in space</a:t>
            </a:r>
            <a:r>
              <a:rPr lang="en-US" dirty="0"/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753" y="672236"/>
            <a:ext cx="5059159" cy="6993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PROBLEM STATEMENT: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752" y="1748589"/>
            <a:ext cx="10204247" cy="4796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project </a:t>
            </a:r>
            <a:r>
              <a:rPr lang="en-US" dirty="0"/>
              <a:t> </a:t>
            </a:r>
            <a:r>
              <a:rPr lang="en-US" dirty="0" smtClean="0"/>
              <a:t>we apply </a:t>
            </a:r>
            <a:r>
              <a:rPr lang="en-US" dirty="0"/>
              <a:t>regression techniques to predict a person's age from a three-dimensional magnetic resonance </a:t>
            </a:r>
            <a:r>
              <a:rPr lang="en-US" dirty="0" smtClean="0"/>
              <a:t>image(MRI) </a:t>
            </a:r>
            <a:r>
              <a:rPr lang="en-US" dirty="0"/>
              <a:t>of </a:t>
            </a:r>
            <a:r>
              <a:rPr lang="en-US" dirty="0" smtClean="0"/>
              <a:t>their brain.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Magnetic Resonance Imaging (MRI) is a key technology in medical imaging as it provides </a:t>
            </a:r>
            <a:r>
              <a:rPr lang="en-US" dirty="0" smtClean="0"/>
              <a:t>a tool </a:t>
            </a:r>
            <a:r>
              <a:rPr lang="en-US" dirty="0"/>
              <a:t>to investigate sensitive organs such as the brain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MRI typically operates on a medium length scale which corresponds to a resolution of about 1mm³.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will </a:t>
            </a:r>
            <a:r>
              <a:rPr lang="en-US" dirty="0"/>
              <a:t>learn how to deal with real medical image data, and how to process it to apply machine learning techniques successfully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this project we start with a more modest goal and try to predict the age of a person from their brain MR image.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116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374" y="1507959"/>
            <a:ext cx="8915400" cy="3777622"/>
          </a:xfrm>
        </p:spPr>
        <p:txBody>
          <a:bodyPr/>
          <a:lstStyle/>
          <a:p>
            <a:r>
              <a:rPr lang="en-US" dirty="0"/>
              <a:t>Python 3.3+</a:t>
            </a:r>
          </a:p>
          <a:p>
            <a:r>
              <a:rPr lang="en-US" dirty="0"/>
              <a:t>Tensorflow</a:t>
            </a:r>
          </a:p>
          <a:p>
            <a:r>
              <a:rPr lang="en-US" dirty="0"/>
              <a:t>SciPy</a:t>
            </a:r>
          </a:p>
          <a:p>
            <a:r>
              <a:rPr lang="en-US" dirty="0" smtClean="0"/>
              <a:t>Nibabel</a:t>
            </a:r>
            <a:endParaRPr lang="en-US" dirty="0"/>
          </a:p>
          <a:p>
            <a:r>
              <a:rPr lang="en-US" dirty="0"/>
              <a:t>(Optional) </a:t>
            </a:r>
            <a:r>
              <a:rPr lang="en-US" dirty="0" smtClean="0"/>
              <a:t>IXI-MRI : </a:t>
            </a:r>
            <a:r>
              <a:rPr lang="en-US" dirty="0"/>
              <a:t>Large-scale MRA Dataset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43374" y="780521"/>
            <a:ext cx="5059159" cy="6993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PREREQUISITES:</a:t>
            </a:r>
            <a:br>
              <a:rPr lang="en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7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904" y="672237"/>
            <a:ext cx="6382633" cy="723427"/>
          </a:xfrm>
        </p:spPr>
        <p:txBody>
          <a:bodyPr/>
          <a:lstStyle/>
          <a:p>
            <a:r>
              <a:rPr lang="en-IN" dirty="0" smtClean="0"/>
              <a:t>HARDWARE REQUIREMENT: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904" y="1796716"/>
            <a:ext cx="8915400" cy="3777622"/>
          </a:xfrm>
        </p:spPr>
        <p:txBody>
          <a:bodyPr/>
          <a:lstStyle/>
          <a:p>
            <a:r>
              <a:rPr lang="en-US" dirty="0"/>
              <a:t>CPU: Core 2 Duo/Athlon X2 or better</a:t>
            </a:r>
          </a:p>
          <a:p>
            <a:r>
              <a:rPr lang="en-US" dirty="0"/>
              <a:t>RAM: </a:t>
            </a:r>
            <a:r>
              <a:rPr lang="en-US" dirty="0"/>
              <a:t>8</a:t>
            </a:r>
            <a:r>
              <a:rPr lang="en-US" dirty="0" smtClean="0"/>
              <a:t>GB</a:t>
            </a:r>
            <a:endParaRPr lang="en-US" dirty="0"/>
          </a:p>
          <a:p>
            <a:r>
              <a:rPr lang="en-US" dirty="0" smtClean="0"/>
              <a:t>Video Card</a:t>
            </a:r>
            <a:r>
              <a:rPr lang="en-US" dirty="0"/>
              <a:t>: </a:t>
            </a:r>
            <a:r>
              <a:rPr lang="en-US" dirty="0" smtClean="0"/>
              <a:t>NVIDIA 1080PX or GTX Series</a:t>
            </a:r>
            <a:r>
              <a:rPr lang="en-US" dirty="0"/>
              <a:t>, </a:t>
            </a:r>
            <a:r>
              <a:rPr lang="en-US" dirty="0" smtClean="0"/>
              <a:t>AMD Radeon </a:t>
            </a:r>
            <a:r>
              <a:rPr lang="en-US" dirty="0"/>
              <a:t>1800 Series or </a:t>
            </a:r>
            <a:r>
              <a:rPr lang="en-US" dirty="0" smtClean="0"/>
              <a:t>better.</a:t>
            </a:r>
            <a:endParaRPr lang="en-US" dirty="0"/>
          </a:p>
          <a:p>
            <a:r>
              <a:rPr lang="en-US" dirty="0"/>
              <a:t>Graphic Card: </a:t>
            </a:r>
            <a:r>
              <a:rPr lang="en-US" dirty="0" smtClean="0"/>
              <a:t>2MB </a:t>
            </a:r>
            <a:r>
              <a:rPr lang="en-US" dirty="0"/>
              <a:t>of Graphics </a:t>
            </a:r>
            <a:r>
              <a:rPr lang="en-US" dirty="0" smtClean="0"/>
              <a:t>Memory.</a:t>
            </a:r>
            <a:endParaRPr lang="en-US" dirty="0"/>
          </a:p>
          <a:p>
            <a:r>
              <a:rPr lang="en-US" dirty="0"/>
              <a:t>Storage: </a:t>
            </a:r>
            <a:r>
              <a:rPr lang="en-US" dirty="0" smtClean="0"/>
              <a:t>1TB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058" y="624110"/>
            <a:ext cx="5323854" cy="60311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PROJECT DISCRIPTION: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058" y="1941093"/>
            <a:ext cx="8936922" cy="42070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training set provided as numpy array with </a:t>
            </a:r>
            <a:r>
              <a:rPr lang="en-US" dirty="0" smtClean="0"/>
              <a:t>shape. </a:t>
            </a:r>
            <a:r>
              <a:rPr lang="en-US" dirty="0"/>
              <a:t>The rows run over samples, the columns over features. Basically, each feature is a different </a:t>
            </a:r>
            <a:r>
              <a:rPr lang="en-US" dirty="0" smtClean="0"/>
              <a:t>voxel </a:t>
            </a:r>
            <a:r>
              <a:rPr lang="en-US" dirty="0"/>
              <a:t>(3D pixel) of the image. You can get the 3D structure back with numpy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test set provided </a:t>
            </a:r>
            <a:r>
              <a:rPr lang="en-US" dirty="0" smtClean="0"/>
              <a:t>in </a:t>
            </a:r>
            <a:r>
              <a:rPr lang="en-US" dirty="0"/>
              <a:t>the same format as the training set, but with </a:t>
            </a:r>
            <a:r>
              <a:rPr lang="en-US" dirty="0" smtClean="0"/>
              <a:t>shape.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targets for the regressions training. The k-</a:t>
            </a:r>
            <a:r>
              <a:rPr lang="en-US" dirty="0" err="1"/>
              <a:t>th</a:t>
            </a:r>
            <a:r>
              <a:rPr lang="en-US" dirty="0"/>
              <a:t> row contains the age of the k-</a:t>
            </a:r>
            <a:r>
              <a:rPr lang="en-US" dirty="0" err="1"/>
              <a:t>th</a:t>
            </a:r>
            <a:r>
              <a:rPr lang="en-US" dirty="0"/>
              <a:t> sample in </a:t>
            </a:r>
            <a:r>
              <a:rPr lang="en-US" dirty="0" smtClean="0"/>
              <a:t>training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Finally a </a:t>
            </a:r>
            <a:r>
              <a:rPr lang="en-US" dirty="0"/>
              <a:t>sample submission file in the correct </a:t>
            </a:r>
            <a:r>
              <a:rPr lang="en-US" dirty="0" smtClean="0"/>
              <a:t>format.</a:t>
            </a:r>
          </a:p>
        </p:txBody>
      </p:sp>
    </p:spTree>
    <p:extLst>
      <p:ext uri="{BB962C8B-B14F-4D97-AF65-F5344CB8AC3E}">
        <p14:creationId xmlns:p14="http://schemas.microsoft.com/office/powerpoint/2010/main" val="336413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714" y="600047"/>
            <a:ext cx="4178717" cy="819679"/>
          </a:xfrm>
        </p:spPr>
        <p:txBody>
          <a:bodyPr/>
          <a:lstStyle/>
          <a:p>
            <a:r>
              <a:rPr lang="en-IN" dirty="0" smtClean="0"/>
              <a:t>BRAIN IMAGES: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88" y="1592179"/>
            <a:ext cx="4178717" cy="41787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39" y="1592178"/>
            <a:ext cx="1663196" cy="4178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27" y="1592179"/>
            <a:ext cx="2303955" cy="41787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23212" y="6011595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BRAIN X-AXIS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13367" y="6011595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BRAIN Y-AXIS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76059" y="601159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BRAIN Z-AXIS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905" y="684268"/>
            <a:ext cx="4842590" cy="831711"/>
          </a:xfrm>
        </p:spPr>
        <p:txBody>
          <a:bodyPr>
            <a:normAutofit/>
          </a:bodyPr>
          <a:lstStyle/>
          <a:p>
            <a:r>
              <a:rPr lang="en-IN" dirty="0" smtClean="0"/>
              <a:t>IMAGE PROCESSING: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77" y="1515980"/>
            <a:ext cx="8800765" cy="5158746"/>
          </a:xfrm>
        </p:spPr>
      </p:pic>
    </p:spTree>
    <p:extLst>
      <p:ext uri="{BB962C8B-B14F-4D97-AF65-F5344CB8AC3E}">
        <p14:creationId xmlns:p14="http://schemas.microsoft.com/office/powerpoint/2010/main" val="428529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810" y="684267"/>
            <a:ext cx="4638054" cy="903901"/>
          </a:xfrm>
        </p:spPr>
        <p:txBody>
          <a:bodyPr/>
          <a:lstStyle/>
          <a:p>
            <a:r>
              <a:rPr lang="en-IN" dirty="0" smtClean="0"/>
              <a:t>MRI IMAGE DATA: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10" y="1455325"/>
            <a:ext cx="10255568" cy="5101886"/>
          </a:xfrm>
        </p:spPr>
      </p:pic>
    </p:spTree>
    <p:extLst>
      <p:ext uri="{BB962C8B-B14F-4D97-AF65-F5344CB8AC3E}">
        <p14:creationId xmlns:p14="http://schemas.microsoft.com/office/powerpoint/2010/main" val="5005153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380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AGE PREDICATION USING MRI BRAIN SCAN</vt:lpstr>
      <vt:lpstr>INTRODUCTION:</vt:lpstr>
      <vt:lpstr>PROBLEM STATEMENT: </vt:lpstr>
      <vt:lpstr>PowerPoint Presentation</vt:lpstr>
      <vt:lpstr>HARDWARE REQUIREMENT:</vt:lpstr>
      <vt:lpstr>PROJECT DISCRIPTION:</vt:lpstr>
      <vt:lpstr>BRAIN IMAGES:</vt:lpstr>
      <vt:lpstr>IMAGE PROCESSING:</vt:lpstr>
      <vt:lpstr>MRI IMAGE DATA:</vt:lpstr>
      <vt:lpstr>APPLICATION:</vt:lpstr>
      <vt:lpstr>DATA-SET VIEW: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PREDICATION USING MRI BRAIN SCAN</dc:title>
  <dc:creator>ATISH BAGATE</dc:creator>
  <cp:lastModifiedBy>ATISH BAGATE</cp:lastModifiedBy>
  <cp:revision>16</cp:revision>
  <dcterms:created xsi:type="dcterms:W3CDTF">2018-11-01T02:09:01Z</dcterms:created>
  <dcterms:modified xsi:type="dcterms:W3CDTF">2018-11-01T04:18:01Z</dcterms:modified>
</cp:coreProperties>
</file>