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17162B-68DF-43D0-8F4D-C69ED0AE780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3F661F4-7954-4666-B1CF-E895199A9F3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22-06-2022 14:07:02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C3ABEEC-7E8D-45CD-BB26-26E569EE5D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2022-06-22T08:37:02Z</dcterms:created>
  <dcterms:modified xsi:type="dcterms:W3CDTF">2022-06-22T08:37:02Z</dcterms:modified>
</cp:coreProperties>
</file>