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5397" y="1777857"/>
            <a:ext cx="11034921" cy="6729999"/>
            <a:chOff x="3625397" y="1777857"/>
            <a:chExt cx="11034921" cy="67299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5397" y="1777857"/>
              <a:ext cx="11034921" cy="67299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0004" y="2465633"/>
            <a:ext cx="9211374" cy="18312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6420" y="4259011"/>
            <a:ext cx="4059431" cy="609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7420" y="7271715"/>
            <a:ext cx="6196835" cy="612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6368" y="5977435"/>
            <a:ext cx="1992978" cy="153143"/>
            <a:chOff x="8146368" y="5977435"/>
            <a:chExt cx="1992978" cy="153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8146368" y="5977435"/>
              <a:ext cx="1992978" cy="153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4286" y="1777857"/>
            <a:ext cx="8876190" cy="6729999"/>
            <a:chOff x="1314286" y="1777857"/>
            <a:chExt cx="8876190" cy="6729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60317" y="1777857"/>
              <a:ext cx="7784127" cy="6729999"/>
              <a:chOff x="1860317" y="1777857"/>
              <a:chExt cx="7784127" cy="672999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60317" y="1777857"/>
                <a:ext cx="7784127" cy="672999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9" y="2211069"/>
              <a:ext cx="8014990" cy="203169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753" y="4249989"/>
              <a:ext cx="167615" cy="59189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4563" y="7294639"/>
              <a:ext cx="5723983" cy="5107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51785" y="5066286"/>
            <a:ext cx="2552381" cy="153143"/>
            <a:chOff x="10051785" y="5066286"/>
            <a:chExt cx="2552381" cy="153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0051785" y="5066286"/>
              <a:ext cx="2552381" cy="153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1241" y="2632722"/>
            <a:ext cx="4059708" cy="5107913"/>
            <a:chOff x="13121241" y="2632722"/>
            <a:chExt cx="4059708" cy="510791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121241" y="2632722"/>
              <a:ext cx="4059708" cy="604429"/>
              <a:chOff x="13121241" y="2632722"/>
              <a:chExt cx="4059708" cy="6044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56481" y="2567961"/>
                <a:ext cx="718839" cy="863470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61239" y="2629792"/>
                <a:ext cx="1459468" cy="62855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121241" y="3533418"/>
              <a:ext cx="4059708" cy="604429"/>
              <a:chOff x="13121241" y="3533418"/>
              <a:chExt cx="4059708" cy="60442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56481" y="3468658"/>
                <a:ext cx="720998" cy="863470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61239" y="3549534"/>
                <a:ext cx="1871191" cy="609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21241" y="4434115"/>
              <a:ext cx="4059708" cy="604429"/>
              <a:chOff x="13121241" y="4434115"/>
              <a:chExt cx="4059708" cy="6044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056481" y="4369355"/>
                <a:ext cx="718839" cy="863470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61239" y="4450230"/>
                <a:ext cx="1162942" cy="6095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121241" y="5334812"/>
              <a:ext cx="4059708" cy="604429"/>
              <a:chOff x="13121241" y="5334812"/>
              <a:chExt cx="4059708" cy="6044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056481" y="5270052"/>
                <a:ext cx="736109" cy="863470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761239" y="5350924"/>
                <a:ext cx="3068876" cy="6095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121241" y="6235509"/>
              <a:ext cx="4059708" cy="604429"/>
              <a:chOff x="13121241" y="6235509"/>
              <a:chExt cx="4059708" cy="60442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056481" y="6170749"/>
                <a:ext cx="720998" cy="863470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761239" y="6232573"/>
                <a:ext cx="1156543" cy="62855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121241" y="7136206"/>
              <a:ext cx="4059708" cy="604429"/>
              <a:chOff x="13121241" y="7136206"/>
              <a:chExt cx="4059708" cy="60442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056481" y="7071445"/>
                <a:ext cx="731791" cy="863470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761239" y="7152315"/>
                <a:ext cx="1636835" cy="6095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285364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188" y="1531506"/>
            <a:ext cx="2918942" cy="1250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4287" y="2878096"/>
            <a:ext cx="15317140" cy="7006124"/>
            <a:chOff x="1484287" y="2878096"/>
            <a:chExt cx="15317140" cy="70061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287" y="2878096"/>
              <a:ext cx="15317140" cy="7006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211561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369" y="1707607"/>
            <a:ext cx="3742390" cy="12190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25104" y="4441902"/>
            <a:ext cx="13081352" cy="3912180"/>
            <a:chOff x="4525104" y="4441902"/>
            <a:chExt cx="13081352" cy="39121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5104" y="4441902"/>
              <a:ext cx="13081352" cy="39121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239" y="4928429"/>
            <a:ext cx="2014703" cy="2939126"/>
            <a:chOff x="1182239" y="4928429"/>
            <a:chExt cx="2014703" cy="29391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239" y="4928429"/>
              <a:ext cx="2014703" cy="293912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0771" y="2583777"/>
            <a:ext cx="6912359" cy="914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20752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28" y="1644381"/>
            <a:ext cx="2325889" cy="1250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2462" y="4380952"/>
            <a:ext cx="6171429" cy="4598710"/>
            <a:chOff x="1372462" y="4380952"/>
            <a:chExt cx="6171429" cy="459871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462" y="4380952"/>
              <a:ext cx="6171429" cy="459871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3081" y="2583777"/>
            <a:ext cx="4742309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8014" y="4380952"/>
            <a:ext cx="8288530" cy="4598710"/>
            <a:chOff x="8618014" y="4380952"/>
            <a:chExt cx="8288530" cy="45987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014" y="4380952"/>
              <a:ext cx="8288530" cy="459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53113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356" y="1707607"/>
            <a:ext cx="6137763" cy="12190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911" y="2583777"/>
            <a:ext cx="4087975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3782" y="5368607"/>
            <a:ext cx="6171429" cy="1778708"/>
            <a:chOff x="1083782" y="5368607"/>
            <a:chExt cx="6171429" cy="1778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782" y="5368607"/>
              <a:ext cx="6171429" cy="17787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7832" y="3723868"/>
            <a:ext cx="9276750" cy="5068186"/>
            <a:chOff x="7797832" y="3723868"/>
            <a:chExt cx="9276750" cy="5068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832" y="3723868"/>
              <a:ext cx="9276750" cy="50681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451747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941" y="1644381"/>
            <a:ext cx="2313089" cy="12506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3622" y="2583777"/>
            <a:ext cx="3142830" cy="9142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8998" y="4215530"/>
            <a:ext cx="2202408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66275" y="4215530"/>
            <a:ext cx="1595845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5302" y="5537919"/>
            <a:ext cx="6171429" cy="2789824"/>
            <a:chOff x="1905302" y="5537919"/>
            <a:chExt cx="6171429" cy="27898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302" y="5537919"/>
              <a:ext cx="6171429" cy="27898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57594" y="5537919"/>
            <a:ext cx="6410659" cy="2789824"/>
            <a:chOff x="9857594" y="5537919"/>
            <a:chExt cx="6410659" cy="27898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7594" y="5537919"/>
              <a:ext cx="6410659" cy="2789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149666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672" y="1707607"/>
            <a:ext cx="3273677" cy="12190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8952" y="2652347"/>
            <a:ext cx="15107811" cy="6977920"/>
            <a:chOff x="1588952" y="2652347"/>
            <a:chExt cx="15107811" cy="697792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8952" y="2652347"/>
              <a:ext cx="15107811" cy="6977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5397" y="1777857"/>
            <a:ext cx="11034921" cy="6729999"/>
            <a:chOff x="3625397" y="1777857"/>
            <a:chExt cx="11034921" cy="67299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5397" y="1777857"/>
              <a:ext cx="11034921" cy="67299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6671" y="2163417"/>
            <a:ext cx="9922596" cy="2539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6420" y="4259011"/>
            <a:ext cx="4059431" cy="609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7420" y="7271715"/>
            <a:ext cx="6196835" cy="612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6368" y="5977435"/>
            <a:ext cx="1992978" cy="153143"/>
            <a:chOff x="8146368" y="5977435"/>
            <a:chExt cx="1992978" cy="153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8146368" y="5977435"/>
              <a:ext cx="1992978" cy="153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2021-12-13T21:55:09Z</dcterms:created>
  <dcterms:modified xsi:type="dcterms:W3CDTF">2021-12-13T21:55:09Z</dcterms:modified>
</cp:coreProperties>
</file>