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8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25397" y="1777857"/>
            <a:ext cx="11034921" cy="6729999"/>
            <a:chOff x="3625397" y="1777857"/>
            <a:chExt cx="11034921" cy="67299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5397" y="1777857"/>
              <a:ext cx="11034921" cy="672999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20004" y="2465633"/>
            <a:ext cx="9211374" cy="183129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16420" y="4259011"/>
            <a:ext cx="4059431" cy="6098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37420" y="7271715"/>
            <a:ext cx="6196835" cy="6129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146368" y="5977435"/>
            <a:ext cx="1992978" cy="153143"/>
            <a:chOff x="8146368" y="5977435"/>
            <a:chExt cx="1992978" cy="1531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2700000">
              <a:off x="8146368" y="5977435"/>
              <a:ext cx="1992978" cy="153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4286" y="1777857"/>
            <a:ext cx="8876190" cy="6729999"/>
            <a:chOff x="1314286" y="1777857"/>
            <a:chExt cx="8876190" cy="672999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860317" y="1777857"/>
              <a:ext cx="7784127" cy="6729999"/>
              <a:chOff x="1860317" y="1777857"/>
              <a:chExt cx="7784127" cy="672999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60317" y="1777857"/>
                <a:ext cx="7784127" cy="6729999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1909" y="2211069"/>
              <a:ext cx="8014990" cy="2031695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9753" y="4249989"/>
              <a:ext cx="167615" cy="59189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54563" y="7294639"/>
              <a:ext cx="5723983" cy="5107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051785" y="5066286"/>
            <a:ext cx="2552381" cy="153143"/>
            <a:chOff x="10051785" y="5066286"/>
            <a:chExt cx="2552381" cy="15314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10051785" y="5066286"/>
              <a:ext cx="2552381" cy="153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121241" y="2632722"/>
            <a:ext cx="4059708" cy="5107913"/>
            <a:chOff x="13121241" y="2632722"/>
            <a:chExt cx="4059708" cy="510791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3121241" y="2632722"/>
              <a:ext cx="4059708" cy="604429"/>
              <a:chOff x="13121241" y="2632722"/>
              <a:chExt cx="4059708" cy="604429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056481" y="2567961"/>
                <a:ext cx="718839" cy="863470"/>
              </a:xfrm>
              <a:prstGeom prst="rect">
                <a:avLst/>
              </a:prstGeom>
            </p:spPr>
          </p:pic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761239" y="2629792"/>
                <a:ext cx="1459468" cy="62855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3121241" y="3533418"/>
              <a:ext cx="4059708" cy="604429"/>
              <a:chOff x="13121241" y="3533418"/>
              <a:chExt cx="4059708" cy="604429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3056481" y="3468658"/>
                <a:ext cx="720998" cy="863470"/>
              </a:xfrm>
              <a:prstGeom prst="rect">
                <a:avLst/>
              </a:prstGeom>
            </p:spPr>
          </p:pic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3761239" y="3549534"/>
                <a:ext cx="1871191" cy="60950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3121241" y="4434115"/>
              <a:ext cx="4059708" cy="604429"/>
              <a:chOff x="13121241" y="4434115"/>
              <a:chExt cx="4059708" cy="60442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056481" y="4369355"/>
                <a:ext cx="718839" cy="863470"/>
              </a:xfrm>
              <a:prstGeom prst="rect">
                <a:avLst/>
              </a:prstGeom>
            </p:spPr>
          </p:pic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761239" y="4450230"/>
                <a:ext cx="1162942" cy="60950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3121241" y="5334812"/>
              <a:ext cx="4059708" cy="604429"/>
              <a:chOff x="13121241" y="5334812"/>
              <a:chExt cx="4059708" cy="604429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3056481" y="5270052"/>
                <a:ext cx="736109" cy="863470"/>
              </a:xfrm>
              <a:prstGeom prst="rect">
                <a:avLst/>
              </a:prstGeom>
            </p:spPr>
          </p:pic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3761239" y="5350924"/>
                <a:ext cx="3068876" cy="60950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3121241" y="6235509"/>
              <a:ext cx="4059708" cy="604429"/>
              <a:chOff x="13121241" y="6235509"/>
              <a:chExt cx="4059708" cy="604429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3056481" y="6170749"/>
                <a:ext cx="720998" cy="863470"/>
              </a:xfrm>
              <a:prstGeom prst="rect">
                <a:avLst/>
              </a:prstGeom>
            </p:spPr>
          </p:pic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3761239" y="6232573"/>
                <a:ext cx="1156543" cy="628556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3121241" y="7136206"/>
              <a:ext cx="4059708" cy="604429"/>
              <a:chOff x="13121241" y="7136206"/>
              <a:chExt cx="4059708" cy="604429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3056481" y="7071445"/>
                <a:ext cx="731791" cy="863470"/>
              </a:xfrm>
              <a:prstGeom prst="rect">
                <a:avLst/>
              </a:prstGeom>
            </p:spPr>
          </p:pic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3761239" y="7152315"/>
                <a:ext cx="1636835" cy="60950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84180" y="-284180"/>
            <a:ext cx="2853645" cy="37890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8188" y="1531506"/>
            <a:ext cx="2918942" cy="12506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84287" y="2878096"/>
            <a:ext cx="15317140" cy="7006124"/>
            <a:chOff x="1484287" y="2878096"/>
            <a:chExt cx="15317140" cy="700612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4287" y="2878096"/>
              <a:ext cx="15317140" cy="70061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84180" y="-284180"/>
            <a:ext cx="3211561" cy="37890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3369" y="1707607"/>
            <a:ext cx="3742390" cy="12190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525104" y="4441902"/>
            <a:ext cx="13081352" cy="3912180"/>
            <a:chOff x="4525104" y="4441902"/>
            <a:chExt cx="13081352" cy="391218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5104" y="4441902"/>
              <a:ext cx="13081352" cy="39121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2239" y="4928429"/>
            <a:ext cx="2014703" cy="2939126"/>
            <a:chOff x="1182239" y="4928429"/>
            <a:chExt cx="2014703" cy="293912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2239" y="4928429"/>
              <a:ext cx="2014703" cy="2939126"/>
            </a:xfrm>
            <a:prstGeom prst="rect">
              <a:avLst/>
            </a:prstGeom>
          </p:spPr>
        </p:pic>
      </p:grpSp>
      <p:pic>
        <p:nvPicPr>
          <p:cNvPr id="9" name="Object 9">
            <a:extLst>
              <a:ext uri="{FF2B5EF4-FFF2-40B4-BE49-F238E27FC236}">
                <a16:creationId xmlns:a16="http://schemas.microsoft.com/office/drawing/2014/main" id="{25261C2F-DD4C-4862-A0D9-345F47A2541A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87818" y="2466283"/>
            <a:ext cx="6912363" cy="9206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84180" y="-284180"/>
            <a:ext cx="3207525" cy="37890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6228" y="1644381"/>
            <a:ext cx="2325889" cy="12506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72462" y="4380952"/>
            <a:ext cx="6171429" cy="4598710"/>
            <a:chOff x="1372462" y="4380952"/>
            <a:chExt cx="6171429" cy="459871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2462" y="4380952"/>
              <a:ext cx="6171429" cy="4598710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73081" y="2583777"/>
            <a:ext cx="4742309" cy="9142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618014" y="4380952"/>
            <a:ext cx="8288530" cy="4598710"/>
            <a:chOff x="8618014" y="4380952"/>
            <a:chExt cx="8288530" cy="459871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18014" y="4380952"/>
              <a:ext cx="8288530" cy="4598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84180" y="-284180"/>
            <a:ext cx="3531135" cy="37890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2356" y="1707607"/>
            <a:ext cx="6137763" cy="121901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35911" y="2583777"/>
            <a:ext cx="4087975" cy="9142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3782" y="5368607"/>
            <a:ext cx="6171429" cy="1778708"/>
            <a:chOff x="1083782" y="5368607"/>
            <a:chExt cx="6171429" cy="17787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3782" y="5368607"/>
              <a:ext cx="6171429" cy="17787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97832" y="3723868"/>
            <a:ext cx="9276750" cy="5068186"/>
            <a:chOff x="7797832" y="3723868"/>
            <a:chExt cx="9276750" cy="5068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97832" y="3723868"/>
              <a:ext cx="9276750" cy="50681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84180" y="-284180"/>
            <a:ext cx="3451747" cy="37890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3941" y="1644381"/>
            <a:ext cx="2313089" cy="125063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13622" y="2583777"/>
            <a:ext cx="3142830" cy="91426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58998" y="4215530"/>
            <a:ext cx="2202408" cy="60950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166275" y="4215530"/>
            <a:ext cx="1595845" cy="6095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5302" y="5537919"/>
            <a:ext cx="6171429" cy="2789824"/>
            <a:chOff x="1905302" y="5537919"/>
            <a:chExt cx="6171429" cy="278982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05302" y="5537919"/>
              <a:ext cx="6171429" cy="27898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57594" y="5537919"/>
            <a:ext cx="6410659" cy="2789824"/>
            <a:chOff x="9857594" y="5537919"/>
            <a:chExt cx="6410659" cy="278982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57594" y="5537919"/>
              <a:ext cx="6410659" cy="27898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84180" y="-284180"/>
            <a:ext cx="3149666" cy="37890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7672" y="1707607"/>
            <a:ext cx="3273677" cy="12190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8952" y="2652347"/>
            <a:ext cx="15107811" cy="6977920"/>
            <a:chOff x="1588952" y="2652347"/>
            <a:chExt cx="15107811" cy="697792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8952" y="2652347"/>
              <a:ext cx="15107811" cy="69779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25397" y="1777857"/>
            <a:ext cx="11034921" cy="6729999"/>
            <a:chOff x="3625397" y="1777857"/>
            <a:chExt cx="11034921" cy="67299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5397" y="1777857"/>
              <a:ext cx="11034921" cy="672999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66671" y="2163417"/>
            <a:ext cx="9922596" cy="253961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16420" y="4259011"/>
            <a:ext cx="4059431" cy="6098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37420" y="7271715"/>
            <a:ext cx="6196835" cy="6129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146368" y="5977435"/>
            <a:ext cx="1992978" cy="153143"/>
            <a:chOff x="8146368" y="5977435"/>
            <a:chExt cx="1992978" cy="1531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8146368" y="5977435"/>
              <a:ext cx="1992978" cy="153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이승연</cp:lastModifiedBy>
  <cp:revision>2</cp:revision>
  <dcterms:created xsi:type="dcterms:W3CDTF">2021-12-13T21:55:09Z</dcterms:created>
  <dcterms:modified xsi:type="dcterms:W3CDTF">2021-12-13T18:20:23Z</dcterms:modified>
</cp:coreProperties>
</file>