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10287000" cx="18288000"/>
  <p:notesSz cx="6858000" cy="9144000"/>
  <p:embeddedFontLst>
    <p:embeddedFont>
      <p:font typeface="Architects Daughter"/>
      <p:regular r:id="rId19"/>
    </p:embeddedFont>
    <p:embeddedFont>
      <p:font typeface="Arimo"/>
      <p:bold r:id="rId20"/>
      <p:boldItalic r:id="rId21"/>
    </p:embeddedFont>
    <p:embeddedFont>
      <p:font typeface="Montserra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1EBE57-DECC-4865-A955-2524288F17BE}">
  <a:tblStyle styleId="{111EBE57-DECC-4865-A955-2524288F17B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mo-bold.fntdata"/><Relationship Id="rId22" Type="http://schemas.openxmlformats.org/officeDocument/2006/relationships/font" Target="fonts/Montserrat-regular.fntdata"/><Relationship Id="rId21" Type="http://schemas.openxmlformats.org/officeDocument/2006/relationships/font" Target="fonts/Arimo-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Montserra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ArchitectsDaughter-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6" name="Shape 16"/>
        <p:cNvGrpSpPr/>
        <p:nvPr/>
      </p:nvGrpSpPr>
      <p:grpSpPr>
        <a:xfrm>
          <a:off x="0" y="0"/>
          <a:ext cx="0" cy="0"/>
          <a:chOff x="0" y="0"/>
          <a:chExt cx="0" cy="0"/>
        </a:xfrm>
      </p:grpSpPr>
      <p:sp>
        <p:nvSpPr>
          <p:cNvPr id="17" name="Google Shape;17;p2"/>
          <p:cNvSpPr txBox="1"/>
          <p:nvPr>
            <p:ph idx="10" type="dt"/>
          </p:nvPr>
        </p:nvSpPr>
        <p:spPr>
          <a:xfrm>
            <a:off x="1536194" y="9706056"/>
            <a:ext cx="3231300" cy="41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7264399" y="9706056"/>
            <a:ext cx="8852100" cy="411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16256000" y="9706056"/>
            <a:ext cx="1460400" cy="411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11"/>
          <p:cNvSpPr txBox="1"/>
          <p:nvPr>
            <p:ph type="title"/>
          </p:nvPr>
        </p:nvSpPr>
        <p:spPr>
          <a:xfrm>
            <a:off x="1536192" y="877824"/>
            <a:ext cx="14580000" cy="224940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1"/>
          <p:cNvSpPr txBox="1"/>
          <p:nvPr>
            <p:ph idx="1" type="body"/>
          </p:nvPr>
        </p:nvSpPr>
        <p:spPr>
          <a:xfrm rot="5400000">
            <a:off x="5808753" y="-843450"/>
            <a:ext cx="6035100" cy="145800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800"/>
              </a:spcBef>
              <a:spcAft>
                <a:spcPts val="0"/>
              </a:spcAft>
              <a:buSzPts val="1800"/>
              <a:buChar char=" "/>
              <a:defRPr/>
            </a:lvl1pPr>
            <a:lvl2pPr indent="-342900" lvl="1" marL="914400" algn="l">
              <a:lnSpc>
                <a:spcPct val="90000"/>
              </a:lnSpc>
              <a:spcBef>
                <a:spcPts val="3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600"/>
              </a:spcAft>
              <a:buSzPts val="1800"/>
              <a:buChar char="🢝"/>
              <a:defRPr/>
            </a:lvl9pPr>
          </a:lstStyle>
          <a:p/>
        </p:txBody>
      </p:sp>
      <p:sp>
        <p:nvSpPr>
          <p:cNvPr id="83" name="Google Shape;83;p11"/>
          <p:cNvSpPr txBox="1"/>
          <p:nvPr>
            <p:ph idx="10" type="dt"/>
          </p:nvPr>
        </p:nvSpPr>
        <p:spPr>
          <a:xfrm>
            <a:off x="1536194" y="9706056"/>
            <a:ext cx="3231300" cy="41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1" type="ftr"/>
          </p:nvPr>
        </p:nvSpPr>
        <p:spPr>
          <a:xfrm>
            <a:off x="7264399" y="9706056"/>
            <a:ext cx="8852100" cy="411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2" type="sldNum"/>
          </p:nvPr>
        </p:nvSpPr>
        <p:spPr>
          <a:xfrm>
            <a:off x="16256000" y="9706056"/>
            <a:ext cx="1460400" cy="411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6" name="Shape 86"/>
        <p:cNvGrpSpPr/>
        <p:nvPr/>
      </p:nvGrpSpPr>
      <p:grpSpPr>
        <a:xfrm>
          <a:off x="0" y="0"/>
          <a:ext cx="0" cy="0"/>
          <a:chOff x="0" y="0"/>
          <a:chExt cx="0" cy="0"/>
        </a:xfrm>
      </p:grpSpPr>
      <p:sp>
        <p:nvSpPr>
          <p:cNvPr id="87" name="Google Shape;87;p12"/>
          <p:cNvSpPr txBox="1"/>
          <p:nvPr>
            <p:ph type="title"/>
          </p:nvPr>
        </p:nvSpPr>
        <p:spPr>
          <a:xfrm rot="5400000">
            <a:off x="11001452" y="3229050"/>
            <a:ext cx="8115300" cy="3943200"/>
          </a:xfrm>
          <a:prstGeom prst="rect">
            <a:avLst/>
          </a:prstGeom>
          <a:noFill/>
          <a:ln>
            <a:noFill/>
          </a:ln>
        </p:spPr>
        <p:txBody>
          <a:bodyPr anchorCtr="0" anchor="ctr" bIns="91425" lIns="45700" spcFirstLastPara="1" rIns="45700" wrap="square" tIns="91425">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2"/>
          <p:cNvSpPr txBox="1"/>
          <p:nvPr>
            <p:ph idx="1" type="body"/>
          </p:nvPr>
        </p:nvSpPr>
        <p:spPr>
          <a:xfrm rot="5400000">
            <a:off x="3114751" y="-485700"/>
            <a:ext cx="8115300" cy="113727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800"/>
              </a:spcBef>
              <a:spcAft>
                <a:spcPts val="0"/>
              </a:spcAft>
              <a:buSzPts val="1800"/>
              <a:buChar char=" "/>
              <a:defRPr/>
            </a:lvl1pPr>
            <a:lvl2pPr indent="-342900" lvl="1" marL="914400" algn="l">
              <a:lnSpc>
                <a:spcPct val="90000"/>
              </a:lnSpc>
              <a:spcBef>
                <a:spcPts val="3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600"/>
              </a:spcAft>
              <a:buSzPts val="1800"/>
              <a:buChar char="🢝"/>
              <a:defRPr/>
            </a:lvl9pPr>
          </a:lstStyle>
          <a:p/>
        </p:txBody>
      </p:sp>
      <p:sp>
        <p:nvSpPr>
          <p:cNvPr id="89" name="Google Shape;89;p12"/>
          <p:cNvSpPr txBox="1"/>
          <p:nvPr>
            <p:ph idx="10" type="dt"/>
          </p:nvPr>
        </p:nvSpPr>
        <p:spPr>
          <a:xfrm>
            <a:off x="1536194" y="9706056"/>
            <a:ext cx="3231300" cy="41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7264399" y="9706056"/>
            <a:ext cx="8852100" cy="411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16256000" y="9706056"/>
            <a:ext cx="1460400" cy="411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92" name="Google Shape;92;p12"/>
          <p:cNvCxnSpPr/>
          <p:nvPr/>
        </p:nvCxnSpPr>
        <p:spPr>
          <a:xfrm rot="10800000">
            <a:off x="15087600" y="88895"/>
            <a:ext cx="0" cy="13716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0" name="Shape 20"/>
        <p:cNvGrpSpPr/>
        <p:nvPr/>
      </p:nvGrpSpPr>
      <p:grpSpPr>
        <a:xfrm>
          <a:off x="0" y="0"/>
          <a:ext cx="0" cy="0"/>
          <a:chOff x="0" y="0"/>
          <a:chExt cx="0" cy="0"/>
        </a:xfrm>
      </p:grpSpPr>
      <p:sp>
        <p:nvSpPr>
          <p:cNvPr id="21" name="Google Shape;21;p3"/>
          <p:cNvSpPr/>
          <p:nvPr/>
        </p:nvSpPr>
        <p:spPr>
          <a:xfrm>
            <a:off x="0" y="1"/>
            <a:ext cx="18288000" cy="6858000"/>
          </a:xfrm>
          <a:prstGeom prst="rect">
            <a:avLst/>
          </a:prstGeom>
          <a:solidFill>
            <a:srgbClr val="1482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2" y="1"/>
            <a:ext cx="18288000" cy="6858002"/>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ctrTitle"/>
          </p:nvPr>
        </p:nvSpPr>
        <p:spPr>
          <a:xfrm>
            <a:off x="685800" y="7440206"/>
            <a:ext cx="11658600" cy="219450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7500"/>
              <a:buFont typeface="Twentieth Century"/>
              <a:buNone/>
              <a:defRPr sz="7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2915900" y="7440206"/>
            <a:ext cx="4800600" cy="21945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2700"/>
              <a:buNone/>
              <a:defRPr sz="2700">
                <a:solidFill>
                  <a:srgbClr val="0C0C0C"/>
                </a:solidFill>
              </a:defRPr>
            </a:lvl1pPr>
            <a:lvl2pPr lvl="1" algn="ctr">
              <a:lnSpc>
                <a:spcPct val="90000"/>
              </a:lnSpc>
              <a:spcBef>
                <a:spcPts val="300"/>
              </a:spcBef>
              <a:spcAft>
                <a:spcPts val="0"/>
              </a:spcAft>
              <a:buSzPts val="2700"/>
              <a:buNone/>
              <a:defRPr sz="2700"/>
            </a:lvl2pPr>
            <a:lvl3pPr lvl="2" algn="ctr">
              <a:lnSpc>
                <a:spcPct val="90000"/>
              </a:lnSpc>
              <a:spcBef>
                <a:spcPts val="600"/>
              </a:spcBef>
              <a:spcAft>
                <a:spcPts val="0"/>
              </a:spcAft>
              <a:buSzPts val="2700"/>
              <a:buNone/>
              <a:defRPr sz="2700"/>
            </a:lvl3pPr>
            <a:lvl4pPr lvl="3" algn="ctr">
              <a:lnSpc>
                <a:spcPct val="90000"/>
              </a:lnSpc>
              <a:spcBef>
                <a:spcPts val="600"/>
              </a:spcBef>
              <a:spcAft>
                <a:spcPts val="0"/>
              </a:spcAft>
              <a:buSzPts val="2700"/>
              <a:buNone/>
              <a:defRPr sz="2700"/>
            </a:lvl4pPr>
            <a:lvl5pPr lvl="4" algn="ctr">
              <a:lnSpc>
                <a:spcPct val="90000"/>
              </a:lnSpc>
              <a:spcBef>
                <a:spcPts val="600"/>
              </a:spcBef>
              <a:spcAft>
                <a:spcPts val="0"/>
              </a:spcAft>
              <a:buSzPts val="2700"/>
              <a:buNone/>
              <a:defRPr sz="2700"/>
            </a:lvl5pPr>
            <a:lvl6pPr lvl="5" algn="ctr">
              <a:lnSpc>
                <a:spcPct val="90000"/>
              </a:lnSpc>
              <a:spcBef>
                <a:spcPts val="600"/>
              </a:spcBef>
              <a:spcAft>
                <a:spcPts val="0"/>
              </a:spcAft>
              <a:buSzPts val="2700"/>
              <a:buNone/>
              <a:defRPr sz="2700"/>
            </a:lvl6pPr>
            <a:lvl7pPr lvl="6" algn="ctr">
              <a:lnSpc>
                <a:spcPct val="90000"/>
              </a:lnSpc>
              <a:spcBef>
                <a:spcPts val="600"/>
              </a:spcBef>
              <a:spcAft>
                <a:spcPts val="0"/>
              </a:spcAft>
              <a:buSzPts val="2700"/>
              <a:buNone/>
              <a:defRPr sz="2700"/>
            </a:lvl7pPr>
            <a:lvl8pPr lvl="7" algn="ctr">
              <a:lnSpc>
                <a:spcPct val="90000"/>
              </a:lnSpc>
              <a:spcBef>
                <a:spcPts val="600"/>
              </a:spcBef>
              <a:spcAft>
                <a:spcPts val="0"/>
              </a:spcAft>
              <a:buSzPts val="2700"/>
              <a:buNone/>
              <a:defRPr sz="2700"/>
            </a:lvl8pPr>
            <a:lvl9pPr lvl="8" algn="ctr">
              <a:lnSpc>
                <a:spcPct val="90000"/>
              </a:lnSpc>
              <a:spcBef>
                <a:spcPts val="600"/>
              </a:spcBef>
              <a:spcAft>
                <a:spcPts val="600"/>
              </a:spcAft>
              <a:buSzPts val="2700"/>
              <a:buNone/>
              <a:defRPr sz="2700"/>
            </a:lvl9pPr>
          </a:lstStyle>
          <a:p/>
        </p:txBody>
      </p:sp>
      <p:sp>
        <p:nvSpPr>
          <p:cNvPr id="25" name="Google Shape;25;p3"/>
          <p:cNvSpPr txBox="1"/>
          <p:nvPr>
            <p:ph idx="10" type="dt"/>
          </p:nvPr>
        </p:nvSpPr>
        <p:spPr>
          <a:xfrm>
            <a:off x="1536194" y="9706056"/>
            <a:ext cx="3231300" cy="41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7264399" y="9706056"/>
            <a:ext cx="8852100" cy="411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16256000" y="9706056"/>
            <a:ext cx="1460400" cy="411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28" name="Google Shape;28;p3"/>
          <p:cNvCxnSpPr/>
          <p:nvPr/>
        </p:nvCxnSpPr>
        <p:spPr>
          <a:xfrm rot="10800000">
            <a:off x="12580265" y="7896159"/>
            <a:ext cx="0" cy="13716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1536192" y="877824"/>
            <a:ext cx="14580000" cy="224940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1536193" y="3429000"/>
            <a:ext cx="14580000" cy="60351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800"/>
              </a:spcBef>
              <a:spcAft>
                <a:spcPts val="0"/>
              </a:spcAft>
              <a:buSzPts val="1800"/>
              <a:buChar char=" "/>
              <a:defRPr/>
            </a:lvl1pPr>
            <a:lvl2pPr indent="-342900" lvl="1" marL="914400" algn="l">
              <a:lnSpc>
                <a:spcPct val="90000"/>
              </a:lnSpc>
              <a:spcBef>
                <a:spcPts val="3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600"/>
              </a:spcAft>
              <a:buSzPts val="1800"/>
              <a:buChar char="🢝"/>
              <a:defRPr/>
            </a:lvl9pPr>
          </a:lstStyle>
          <a:p/>
        </p:txBody>
      </p:sp>
      <p:sp>
        <p:nvSpPr>
          <p:cNvPr id="32" name="Google Shape;32;p4"/>
          <p:cNvSpPr txBox="1"/>
          <p:nvPr>
            <p:ph idx="10" type="dt"/>
          </p:nvPr>
        </p:nvSpPr>
        <p:spPr>
          <a:xfrm>
            <a:off x="1536194" y="9706056"/>
            <a:ext cx="3231300" cy="41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7264399" y="9706056"/>
            <a:ext cx="8852100" cy="411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16256000" y="9706056"/>
            <a:ext cx="1460400" cy="411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5" name="Shape 35"/>
        <p:cNvGrpSpPr/>
        <p:nvPr/>
      </p:nvGrpSpPr>
      <p:grpSpPr>
        <a:xfrm>
          <a:off x="0" y="0"/>
          <a:ext cx="0" cy="0"/>
          <a:chOff x="0" y="0"/>
          <a:chExt cx="0" cy="0"/>
        </a:xfrm>
      </p:grpSpPr>
      <p:sp>
        <p:nvSpPr>
          <p:cNvPr id="36" name="Google Shape;36;p5"/>
          <p:cNvSpPr/>
          <p:nvPr/>
        </p:nvSpPr>
        <p:spPr>
          <a:xfrm>
            <a:off x="0" y="1"/>
            <a:ext cx="18288000" cy="6858000"/>
          </a:xfrm>
          <a:prstGeom prst="rect">
            <a:avLst/>
          </a:prstGeom>
          <a:solidFill>
            <a:srgbClr val="1D9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2" y="1"/>
            <a:ext cx="18288000" cy="6858002"/>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txBox="1"/>
          <p:nvPr>
            <p:ph type="title"/>
          </p:nvPr>
        </p:nvSpPr>
        <p:spPr>
          <a:xfrm>
            <a:off x="685800" y="7440206"/>
            <a:ext cx="11658600" cy="219450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7500"/>
              <a:buFont typeface="Twentieth Century"/>
              <a:buNone/>
              <a:defRPr b="0" sz="7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txBox="1"/>
          <p:nvPr>
            <p:ph idx="1" type="body"/>
          </p:nvPr>
        </p:nvSpPr>
        <p:spPr>
          <a:xfrm>
            <a:off x="12915900" y="7440206"/>
            <a:ext cx="4800600" cy="21945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2700"/>
              <a:buNone/>
              <a:defRPr sz="2700">
                <a:solidFill>
                  <a:srgbClr val="0C0C0C"/>
                </a:solidFill>
              </a:defRPr>
            </a:lvl1pPr>
            <a:lvl2pPr indent="-228600" lvl="1" marL="914400" algn="l">
              <a:lnSpc>
                <a:spcPct val="90000"/>
              </a:lnSpc>
              <a:spcBef>
                <a:spcPts val="300"/>
              </a:spcBef>
              <a:spcAft>
                <a:spcPts val="0"/>
              </a:spcAft>
              <a:buSzPts val="2700"/>
              <a:buNone/>
              <a:defRPr sz="2700">
                <a:solidFill>
                  <a:srgbClr val="888888"/>
                </a:solidFill>
              </a:defRPr>
            </a:lvl2pPr>
            <a:lvl3pPr indent="-228600" lvl="2" marL="1371600" algn="l">
              <a:lnSpc>
                <a:spcPct val="90000"/>
              </a:lnSpc>
              <a:spcBef>
                <a:spcPts val="600"/>
              </a:spcBef>
              <a:spcAft>
                <a:spcPts val="0"/>
              </a:spcAft>
              <a:buSzPts val="2400"/>
              <a:buNone/>
              <a:defRPr sz="2400">
                <a:solidFill>
                  <a:srgbClr val="888888"/>
                </a:solidFill>
              </a:defRPr>
            </a:lvl3pPr>
            <a:lvl4pPr indent="-228600" lvl="3" marL="1828800" algn="l">
              <a:lnSpc>
                <a:spcPct val="90000"/>
              </a:lnSpc>
              <a:spcBef>
                <a:spcPts val="600"/>
              </a:spcBef>
              <a:spcAft>
                <a:spcPts val="0"/>
              </a:spcAft>
              <a:buSzPts val="2100"/>
              <a:buNone/>
              <a:defRPr sz="2100">
                <a:solidFill>
                  <a:srgbClr val="888888"/>
                </a:solidFill>
              </a:defRPr>
            </a:lvl4pPr>
            <a:lvl5pPr indent="-228600" lvl="4" marL="2286000" algn="l">
              <a:lnSpc>
                <a:spcPct val="90000"/>
              </a:lnSpc>
              <a:spcBef>
                <a:spcPts val="600"/>
              </a:spcBef>
              <a:spcAft>
                <a:spcPts val="0"/>
              </a:spcAft>
              <a:buSzPts val="2100"/>
              <a:buNone/>
              <a:defRPr sz="2100">
                <a:solidFill>
                  <a:srgbClr val="888888"/>
                </a:solidFill>
              </a:defRPr>
            </a:lvl5pPr>
            <a:lvl6pPr indent="-228600" lvl="5" marL="2743200" algn="l">
              <a:lnSpc>
                <a:spcPct val="90000"/>
              </a:lnSpc>
              <a:spcBef>
                <a:spcPts val="600"/>
              </a:spcBef>
              <a:spcAft>
                <a:spcPts val="0"/>
              </a:spcAft>
              <a:buSzPts val="2100"/>
              <a:buNone/>
              <a:defRPr sz="2100">
                <a:solidFill>
                  <a:srgbClr val="888888"/>
                </a:solidFill>
              </a:defRPr>
            </a:lvl6pPr>
            <a:lvl7pPr indent="-228600" lvl="6" marL="3200400" algn="l">
              <a:lnSpc>
                <a:spcPct val="90000"/>
              </a:lnSpc>
              <a:spcBef>
                <a:spcPts val="600"/>
              </a:spcBef>
              <a:spcAft>
                <a:spcPts val="0"/>
              </a:spcAft>
              <a:buSzPts val="2100"/>
              <a:buNone/>
              <a:defRPr sz="2100">
                <a:solidFill>
                  <a:srgbClr val="888888"/>
                </a:solidFill>
              </a:defRPr>
            </a:lvl7pPr>
            <a:lvl8pPr indent="-228600" lvl="7" marL="3657600" algn="l">
              <a:lnSpc>
                <a:spcPct val="90000"/>
              </a:lnSpc>
              <a:spcBef>
                <a:spcPts val="600"/>
              </a:spcBef>
              <a:spcAft>
                <a:spcPts val="0"/>
              </a:spcAft>
              <a:buSzPts val="2100"/>
              <a:buNone/>
              <a:defRPr sz="2100">
                <a:solidFill>
                  <a:srgbClr val="888888"/>
                </a:solidFill>
              </a:defRPr>
            </a:lvl8pPr>
            <a:lvl9pPr indent="-228600" lvl="8" marL="4114800" algn="l">
              <a:lnSpc>
                <a:spcPct val="90000"/>
              </a:lnSpc>
              <a:spcBef>
                <a:spcPts val="600"/>
              </a:spcBef>
              <a:spcAft>
                <a:spcPts val="600"/>
              </a:spcAft>
              <a:buSzPts val="2100"/>
              <a:buNone/>
              <a:defRPr sz="2100">
                <a:solidFill>
                  <a:srgbClr val="888888"/>
                </a:solidFill>
              </a:defRPr>
            </a:lvl9pPr>
          </a:lstStyle>
          <a:p/>
        </p:txBody>
      </p:sp>
      <p:sp>
        <p:nvSpPr>
          <p:cNvPr id="40" name="Google Shape;40;p5"/>
          <p:cNvSpPr txBox="1"/>
          <p:nvPr>
            <p:ph idx="10" type="dt"/>
          </p:nvPr>
        </p:nvSpPr>
        <p:spPr>
          <a:xfrm>
            <a:off x="1536194" y="9706056"/>
            <a:ext cx="3231300" cy="41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7264399" y="9706056"/>
            <a:ext cx="8852100" cy="411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16256000" y="9706056"/>
            <a:ext cx="1460400" cy="411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43" name="Google Shape;43;p5"/>
          <p:cNvCxnSpPr/>
          <p:nvPr/>
        </p:nvCxnSpPr>
        <p:spPr>
          <a:xfrm rot="10800000">
            <a:off x="12580265" y="7896159"/>
            <a:ext cx="0" cy="13716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6"/>
          <p:cNvSpPr txBox="1"/>
          <p:nvPr>
            <p:ph type="title"/>
          </p:nvPr>
        </p:nvSpPr>
        <p:spPr>
          <a:xfrm>
            <a:off x="1536192" y="877824"/>
            <a:ext cx="14580000" cy="224940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
          <p:cNvSpPr txBox="1"/>
          <p:nvPr>
            <p:ph idx="1" type="body"/>
          </p:nvPr>
        </p:nvSpPr>
        <p:spPr>
          <a:xfrm>
            <a:off x="1536191" y="3429000"/>
            <a:ext cx="7132200" cy="60351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800"/>
              </a:spcBef>
              <a:spcAft>
                <a:spcPts val="0"/>
              </a:spcAft>
              <a:buSzPts val="1800"/>
              <a:buChar char=" "/>
              <a:defRPr/>
            </a:lvl1pPr>
            <a:lvl2pPr indent="-342900" lvl="1" marL="914400" algn="l">
              <a:lnSpc>
                <a:spcPct val="90000"/>
              </a:lnSpc>
              <a:spcBef>
                <a:spcPts val="3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600"/>
              </a:spcAft>
              <a:buSzPts val="1800"/>
              <a:buChar char="🢝"/>
              <a:defRPr/>
            </a:lvl9pPr>
          </a:lstStyle>
          <a:p/>
        </p:txBody>
      </p:sp>
      <p:sp>
        <p:nvSpPr>
          <p:cNvPr id="47" name="Google Shape;47;p6"/>
          <p:cNvSpPr txBox="1"/>
          <p:nvPr>
            <p:ph idx="2" type="body"/>
          </p:nvPr>
        </p:nvSpPr>
        <p:spPr>
          <a:xfrm>
            <a:off x="8983980" y="3429000"/>
            <a:ext cx="7132200" cy="60351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800"/>
              </a:spcBef>
              <a:spcAft>
                <a:spcPts val="0"/>
              </a:spcAft>
              <a:buSzPts val="1800"/>
              <a:buChar char=" "/>
              <a:defRPr/>
            </a:lvl1pPr>
            <a:lvl2pPr indent="-342900" lvl="1" marL="914400" algn="l">
              <a:lnSpc>
                <a:spcPct val="90000"/>
              </a:lnSpc>
              <a:spcBef>
                <a:spcPts val="3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600"/>
              </a:spcAft>
              <a:buSzPts val="1800"/>
              <a:buChar char="🢝"/>
              <a:defRPr/>
            </a:lvl9pPr>
          </a:lstStyle>
          <a:p/>
        </p:txBody>
      </p:sp>
      <p:sp>
        <p:nvSpPr>
          <p:cNvPr id="48" name="Google Shape;48;p6"/>
          <p:cNvSpPr txBox="1"/>
          <p:nvPr>
            <p:ph idx="10" type="dt"/>
          </p:nvPr>
        </p:nvSpPr>
        <p:spPr>
          <a:xfrm>
            <a:off x="1536194" y="9706056"/>
            <a:ext cx="3231300" cy="41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7264399" y="9706056"/>
            <a:ext cx="8852100" cy="411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16256000" y="9706056"/>
            <a:ext cx="1460400" cy="411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7"/>
          <p:cNvSpPr txBox="1"/>
          <p:nvPr>
            <p:ph type="title"/>
          </p:nvPr>
        </p:nvSpPr>
        <p:spPr>
          <a:xfrm>
            <a:off x="1536192" y="877824"/>
            <a:ext cx="14580000" cy="224940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 type="body"/>
          </p:nvPr>
        </p:nvSpPr>
        <p:spPr>
          <a:xfrm>
            <a:off x="1536192" y="3269454"/>
            <a:ext cx="7132200" cy="123450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3450"/>
              <a:buNone/>
              <a:defRPr b="0" sz="345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300"/>
              </a:spcBef>
              <a:spcAft>
                <a:spcPts val="0"/>
              </a:spcAft>
              <a:buSzPts val="3000"/>
              <a:buNone/>
              <a:defRPr b="1" sz="3000"/>
            </a:lvl2pPr>
            <a:lvl3pPr indent="-228600" lvl="2" marL="1371600" algn="l">
              <a:lnSpc>
                <a:spcPct val="90000"/>
              </a:lnSpc>
              <a:spcBef>
                <a:spcPts val="600"/>
              </a:spcBef>
              <a:spcAft>
                <a:spcPts val="0"/>
              </a:spcAft>
              <a:buSzPts val="2700"/>
              <a:buNone/>
              <a:defRPr b="1" sz="2700"/>
            </a:lvl3pPr>
            <a:lvl4pPr indent="-228600" lvl="3" marL="1828800" algn="l">
              <a:lnSpc>
                <a:spcPct val="90000"/>
              </a:lnSpc>
              <a:spcBef>
                <a:spcPts val="600"/>
              </a:spcBef>
              <a:spcAft>
                <a:spcPts val="0"/>
              </a:spcAft>
              <a:buSzPts val="2400"/>
              <a:buNone/>
              <a:defRPr b="1" sz="2400"/>
            </a:lvl4pPr>
            <a:lvl5pPr indent="-228600" lvl="4" marL="2286000" algn="l">
              <a:lnSpc>
                <a:spcPct val="90000"/>
              </a:lnSpc>
              <a:spcBef>
                <a:spcPts val="600"/>
              </a:spcBef>
              <a:spcAft>
                <a:spcPts val="0"/>
              </a:spcAft>
              <a:buSzPts val="2400"/>
              <a:buNone/>
              <a:defRPr b="1" sz="2400"/>
            </a:lvl5pPr>
            <a:lvl6pPr indent="-228600" lvl="5" marL="2743200" algn="l">
              <a:lnSpc>
                <a:spcPct val="90000"/>
              </a:lnSpc>
              <a:spcBef>
                <a:spcPts val="600"/>
              </a:spcBef>
              <a:spcAft>
                <a:spcPts val="0"/>
              </a:spcAft>
              <a:buSzPts val="2400"/>
              <a:buNone/>
              <a:defRPr b="1" sz="2400"/>
            </a:lvl6pPr>
            <a:lvl7pPr indent="-228600" lvl="6" marL="3200400" algn="l">
              <a:lnSpc>
                <a:spcPct val="90000"/>
              </a:lnSpc>
              <a:spcBef>
                <a:spcPts val="600"/>
              </a:spcBef>
              <a:spcAft>
                <a:spcPts val="0"/>
              </a:spcAft>
              <a:buSzPts val="2400"/>
              <a:buNone/>
              <a:defRPr b="1" sz="2400"/>
            </a:lvl7pPr>
            <a:lvl8pPr indent="-228600" lvl="7" marL="3657600" algn="l">
              <a:lnSpc>
                <a:spcPct val="90000"/>
              </a:lnSpc>
              <a:spcBef>
                <a:spcPts val="600"/>
              </a:spcBef>
              <a:spcAft>
                <a:spcPts val="0"/>
              </a:spcAft>
              <a:buSzPts val="2400"/>
              <a:buNone/>
              <a:defRPr b="1" sz="2400"/>
            </a:lvl8pPr>
            <a:lvl9pPr indent="-228600" lvl="8" marL="4114800" algn="l">
              <a:lnSpc>
                <a:spcPct val="90000"/>
              </a:lnSpc>
              <a:spcBef>
                <a:spcPts val="600"/>
              </a:spcBef>
              <a:spcAft>
                <a:spcPts val="600"/>
              </a:spcAft>
              <a:buSzPts val="2400"/>
              <a:buNone/>
              <a:defRPr b="1" sz="2400"/>
            </a:lvl9pPr>
          </a:lstStyle>
          <a:p/>
        </p:txBody>
      </p:sp>
      <p:sp>
        <p:nvSpPr>
          <p:cNvPr id="54" name="Google Shape;54;p7"/>
          <p:cNvSpPr txBox="1"/>
          <p:nvPr>
            <p:ph idx="2" type="body"/>
          </p:nvPr>
        </p:nvSpPr>
        <p:spPr>
          <a:xfrm>
            <a:off x="1536192" y="4451682"/>
            <a:ext cx="7132200" cy="50124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800"/>
              </a:spcBef>
              <a:spcAft>
                <a:spcPts val="0"/>
              </a:spcAft>
              <a:buSzPts val="1800"/>
              <a:buChar char=" "/>
              <a:defRPr/>
            </a:lvl1pPr>
            <a:lvl2pPr indent="-342900" lvl="1" marL="914400" algn="l">
              <a:lnSpc>
                <a:spcPct val="90000"/>
              </a:lnSpc>
              <a:spcBef>
                <a:spcPts val="3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600"/>
              </a:spcAft>
              <a:buSzPts val="1800"/>
              <a:buChar char="🢝"/>
              <a:defRPr/>
            </a:lvl9pPr>
          </a:lstStyle>
          <a:p/>
        </p:txBody>
      </p:sp>
      <p:sp>
        <p:nvSpPr>
          <p:cNvPr id="55" name="Google Shape;55;p7"/>
          <p:cNvSpPr txBox="1"/>
          <p:nvPr>
            <p:ph idx="3" type="body"/>
          </p:nvPr>
        </p:nvSpPr>
        <p:spPr>
          <a:xfrm>
            <a:off x="8986332" y="3269454"/>
            <a:ext cx="7132200" cy="123450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3450"/>
              <a:buNone/>
              <a:defRPr b="0" sz="345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300"/>
              </a:spcBef>
              <a:spcAft>
                <a:spcPts val="0"/>
              </a:spcAft>
              <a:buSzPts val="3000"/>
              <a:buNone/>
              <a:defRPr b="1" sz="3000"/>
            </a:lvl2pPr>
            <a:lvl3pPr indent="-228600" lvl="2" marL="1371600" algn="l">
              <a:lnSpc>
                <a:spcPct val="90000"/>
              </a:lnSpc>
              <a:spcBef>
                <a:spcPts val="600"/>
              </a:spcBef>
              <a:spcAft>
                <a:spcPts val="0"/>
              </a:spcAft>
              <a:buSzPts val="2700"/>
              <a:buNone/>
              <a:defRPr b="1" sz="2700"/>
            </a:lvl3pPr>
            <a:lvl4pPr indent="-228600" lvl="3" marL="1828800" algn="l">
              <a:lnSpc>
                <a:spcPct val="90000"/>
              </a:lnSpc>
              <a:spcBef>
                <a:spcPts val="600"/>
              </a:spcBef>
              <a:spcAft>
                <a:spcPts val="0"/>
              </a:spcAft>
              <a:buSzPts val="2400"/>
              <a:buNone/>
              <a:defRPr b="1" sz="2400"/>
            </a:lvl4pPr>
            <a:lvl5pPr indent="-228600" lvl="4" marL="2286000" algn="l">
              <a:lnSpc>
                <a:spcPct val="90000"/>
              </a:lnSpc>
              <a:spcBef>
                <a:spcPts val="600"/>
              </a:spcBef>
              <a:spcAft>
                <a:spcPts val="0"/>
              </a:spcAft>
              <a:buSzPts val="2400"/>
              <a:buNone/>
              <a:defRPr b="1" sz="2400"/>
            </a:lvl5pPr>
            <a:lvl6pPr indent="-228600" lvl="5" marL="2743200" algn="l">
              <a:lnSpc>
                <a:spcPct val="90000"/>
              </a:lnSpc>
              <a:spcBef>
                <a:spcPts val="600"/>
              </a:spcBef>
              <a:spcAft>
                <a:spcPts val="0"/>
              </a:spcAft>
              <a:buSzPts val="2400"/>
              <a:buNone/>
              <a:defRPr b="1" sz="2400"/>
            </a:lvl6pPr>
            <a:lvl7pPr indent="-228600" lvl="6" marL="3200400" algn="l">
              <a:lnSpc>
                <a:spcPct val="90000"/>
              </a:lnSpc>
              <a:spcBef>
                <a:spcPts val="600"/>
              </a:spcBef>
              <a:spcAft>
                <a:spcPts val="0"/>
              </a:spcAft>
              <a:buSzPts val="2400"/>
              <a:buNone/>
              <a:defRPr b="1" sz="2400"/>
            </a:lvl7pPr>
            <a:lvl8pPr indent="-228600" lvl="7" marL="3657600" algn="l">
              <a:lnSpc>
                <a:spcPct val="90000"/>
              </a:lnSpc>
              <a:spcBef>
                <a:spcPts val="600"/>
              </a:spcBef>
              <a:spcAft>
                <a:spcPts val="0"/>
              </a:spcAft>
              <a:buSzPts val="2400"/>
              <a:buNone/>
              <a:defRPr b="1" sz="2400"/>
            </a:lvl8pPr>
            <a:lvl9pPr indent="-228600" lvl="8" marL="4114800" algn="l">
              <a:lnSpc>
                <a:spcPct val="90000"/>
              </a:lnSpc>
              <a:spcBef>
                <a:spcPts val="600"/>
              </a:spcBef>
              <a:spcAft>
                <a:spcPts val="600"/>
              </a:spcAft>
              <a:buSzPts val="2400"/>
              <a:buNone/>
              <a:defRPr b="1" sz="2400"/>
            </a:lvl9pPr>
          </a:lstStyle>
          <a:p/>
        </p:txBody>
      </p:sp>
      <p:sp>
        <p:nvSpPr>
          <p:cNvPr id="56" name="Google Shape;56;p7"/>
          <p:cNvSpPr txBox="1"/>
          <p:nvPr>
            <p:ph idx="4" type="body"/>
          </p:nvPr>
        </p:nvSpPr>
        <p:spPr>
          <a:xfrm>
            <a:off x="8986332" y="4451682"/>
            <a:ext cx="7132200" cy="50124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800"/>
              </a:spcBef>
              <a:spcAft>
                <a:spcPts val="0"/>
              </a:spcAft>
              <a:buSzPts val="1800"/>
              <a:buChar char=" "/>
              <a:defRPr/>
            </a:lvl1pPr>
            <a:lvl2pPr indent="-342900" lvl="1" marL="914400" algn="l">
              <a:lnSpc>
                <a:spcPct val="90000"/>
              </a:lnSpc>
              <a:spcBef>
                <a:spcPts val="3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342900" lvl="8" marL="4114800" algn="l">
              <a:lnSpc>
                <a:spcPct val="90000"/>
              </a:lnSpc>
              <a:spcBef>
                <a:spcPts val="600"/>
              </a:spcBef>
              <a:spcAft>
                <a:spcPts val="600"/>
              </a:spcAft>
              <a:buSzPts val="1800"/>
              <a:buChar char="🢝"/>
              <a:defRPr/>
            </a:lvl9pPr>
          </a:lstStyle>
          <a:p/>
        </p:txBody>
      </p:sp>
      <p:sp>
        <p:nvSpPr>
          <p:cNvPr id="57" name="Google Shape;57;p7"/>
          <p:cNvSpPr txBox="1"/>
          <p:nvPr>
            <p:ph idx="10" type="dt"/>
          </p:nvPr>
        </p:nvSpPr>
        <p:spPr>
          <a:xfrm>
            <a:off x="1536194" y="9706056"/>
            <a:ext cx="3231300" cy="41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1" type="ftr"/>
          </p:nvPr>
        </p:nvSpPr>
        <p:spPr>
          <a:xfrm>
            <a:off x="7264399" y="9706056"/>
            <a:ext cx="8852100" cy="411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16256000" y="9706056"/>
            <a:ext cx="1460400" cy="411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8"/>
          <p:cNvSpPr txBox="1"/>
          <p:nvPr>
            <p:ph type="title"/>
          </p:nvPr>
        </p:nvSpPr>
        <p:spPr>
          <a:xfrm>
            <a:off x="1536192" y="877824"/>
            <a:ext cx="14580000" cy="224940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8"/>
          <p:cNvSpPr txBox="1"/>
          <p:nvPr>
            <p:ph idx="10" type="dt"/>
          </p:nvPr>
        </p:nvSpPr>
        <p:spPr>
          <a:xfrm>
            <a:off x="1536194" y="9706056"/>
            <a:ext cx="3231300" cy="41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7264399" y="9706056"/>
            <a:ext cx="8852100" cy="411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16256000" y="9706056"/>
            <a:ext cx="1460400" cy="411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9"/>
          <p:cNvSpPr txBox="1"/>
          <p:nvPr>
            <p:ph type="title"/>
          </p:nvPr>
        </p:nvSpPr>
        <p:spPr>
          <a:xfrm>
            <a:off x="1536192" y="707264"/>
            <a:ext cx="6583800" cy="260610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6000"/>
              <a:buFont typeface="Twentieth Centur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9"/>
          <p:cNvSpPr txBox="1"/>
          <p:nvPr>
            <p:ph idx="1" type="body"/>
          </p:nvPr>
        </p:nvSpPr>
        <p:spPr>
          <a:xfrm>
            <a:off x="8572500" y="1234440"/>
            <a:ext cx="8517600" cy="7776900"/>
          </a:xfrm>
          <a:prstGeom prst="rect">
            <a:avLst/>
          </a:prstGeom>
          <a:noFill/>
          <a:ln>
            <a:noFill/>
          </a:ln>
        </p:spPr>
        <p:txBody>
          <a:bodyPr anchorCtr="0" anchor="t" bIns="45700" lIns="45700" spcFirstLastPara="1" rIns="45700" wrap="square" tIns="45700">
            <a:normAutofit/>
          </a:bodyPr>
          <a:lstStyle>
            <a:lvl1pPr indent="-457200" lvl="0" marL="457200" algn="l">
              <a:lnSpc>
                <a:spcPct val="90000"/>
              </a:lnSpc>
              <a:spcBef>
                <a:spcPts val="1800"/>
              </a:spcBef>
              <a:spcAft>
                <a:spcPts val="0"/>
              </a:spcAft>
              <a:buSzPts val="3600"/>
              <a:buChar char=" "/>
              <a:defRPr sz="3600"/>
            </a:lvl1pPr>
            <a:lvl2pPr indent="-419100" lvl="1" marL="914400" algn="l">
              <a:lnSpc>
                <a:spcPct val="90000"/>
              </a:lnSpc>
              <a:spcBef>
                <a:spcPts val="300"/>
              </a:spcBef>
              <a:spcAft>
                <a:spcPts val="0"/>
              </a:spcAft>
              <a:buSzPts val="3000"/>
              <a:buChar char="🢝"/>
              <a:defRPr sz="3000"/>
            </a:lvl2pPr>
            <a:lvl3pPr indent="-381000" lvl="2" marL="1371600" algn="l">
              <a:lnSpc>
                <a:spcPct val="90000"/>
              </a:lnSpc>
              <a:spcBef>
                <a:spcPts val="600"/>
              </a:spcBef>
              <a:spcAft>
                <a:spcPts val="0"/>
              </a:spcAft>
              <a:buSzPts val="2400"/>
              <a:buChar char="🢝"/>
              <a:defRPr sz="2400"/>
            </a:lvl3pPr>
            <a:lvl4pPr indent="-381000" lvl="3" marL="1828800" algn="l">
              <a:lnSpc>
                <a:spcPct val="90000"/>
              </a:lnSpc>
              <a:spcBef>
                <a:spcPts val="600"/>
              </a:spcBef>
              <a:spcAft>
                <a:spcPts val="0"/>
              </a:spcAft>
              <a:buSzPts val="2400"/>
              <a:buChar char="🢝"/>
              <a:defRPr sz="2400"/>
            </a:lvl4pPr>
            <a:lvl5pPr indent="-381000" lvl="4" marL="2286000" algn="l">
              <a:lnSpc>
                <a:spcPct val="90000"/>
              </a:lnSpc>
              <a:spcBef>
                <a:spcPts val="600"/>
              </a:spcBef>
              <a:spcAft>
                <a:spcPts val="0"/>
              </a:spcAft>
              <a:buSzPts val="2400"/>
              <a:buChar char="🢝"/>
              <a:defRPr sz="2400"/>
            </a:lvl5pPr>
            <a:lvl6pPr indent="-381000" lvl="5" marL="2743200" algn="l">
              <a:lnSpc>
                <a:spcPct val="90000"/>
              </a:lnSpc>
              <a:spcBef>
                <a:spcPts val="600"/>
              </a:spcBef>
              <a:spcAft>
                <a:spcPts val="0"/>
              </a:spcAft>
              <a:buSzPts val="2400"/>
              <a:buChar char="🢝"/>
              <a:defRPr sz="2400"/>
            </a:lvl6pPr>
            <a:lvl7pPr indent="-381000" lvl="6" marL="3200400" algn="l">
              <a:lnSpc>
                <a:spcPct val="90000"/>
              </a:lnSpc>
              <a:spcBef>
                <a:spcPts val="600"/>
              </a:spcBef>
              <a:spcAft>
                <a:spcPts val="0"/>
              </a:spcAft>
              <a:buSzPts val="2400"/>
              <a:buChar char="🢝"/>
              <a:defRPr sz="2400"/>
            </a:lvl7pPr>
            <a:lvl8pPr indent="-381000" lvl="7" marL="3657600" algn="l">
              <a:lnSpc>
                <a:spcPct val="90000"/>
              </a:lnSpc>
              <a:spcBef>
                <a:spcPts val="600"/>
              </a:spcBef>
              <a:spcAft>
                <a:spcPts val="0"/>
              </a:spcAft>
              <a:buSzPts val="2400"/>
              <a:buChar char="🢝"/>
              <a:defRPr sz="2400"/>
            </a:lvl8pPr>
            <a:lvl9pPr indent="-381000" lvl="8" marL="4114800" algn="l">
              <a:lnSpc>
                <a:spcPct val="90000"/>
              </a:lnSpc>
              <a:spcBef>
                <a:spcPts val="600"/>
              </a:spcBef>
              <a:spcAft>
                <a:spcPts val="600"/>
              </a:spcAft>
              <a:buSzPts val="2400"/>
              <a:buChar char="🢝"/>
              <a:defRPr sz="2400"/>
            </a:lvl9pPr>
          </a:lstStyle>
          <a:p/>
        </p:txBody>
      </p:sp>
      <p:sp>
        <p:nvSpPr>
          <p:cNvPr id="68" name="Google Shape;68;p9"/>
          <p:cNvSpPr txBox="1"/>
          <p:nvPr>
            <p:ph idx="2" type="body"/>
          </p:nvPr>
        </p:nvSpPr>
        <p:spPr>
          <a:xfrm>
            <a:off x="1536192" y="3386259"/>
            <a:ext cx="6583800" cy="5643300"/>
          </a:xfrm>
          <a:prstGeom prst="rect">
            <a:avLst/>
          </a:prstGeom>
          <a:noFill/>
          <a:ln>
            <a:noFill/>
          </a:ln>
        </p:spPr>
        <p:txBody>
          <a:bodyPr anchorCtr="0" anchor="t" bIns="45700" lIns="91425" spcFirstLastPara="1" rIns="91425" wrap="square" tIns="45700">
            <a:normAutofit/>
          </a:bodyPr>
          <a:lstStyle>
            <a:lvl1pPr indent="-228600" lvl="0" marL="457200" algn="l">
              <a:lnSpc>
                <a:spcPct val="108000"/>
              </a:lnSpc>
              <a:spcBef>
                <a:spcPts val="900"/>
              </a:spcBef>
              <a:spcAft>
                <a:spcPts val="0"/>
              </a:spcAft>
              <a:buSzPts val="2400"/>
              <a:buNone/>
              <a:defRPr sz="2400"/>
            </a:lvl1pPr>
            <a:lvl2pPr indent="-228600" lvl="1" marL="914400" algn="l">
              <a:lnSpc>
                <a:spcPct val="90000"/>
              </a:lnSpc>
              <a:spcBef>
                <a:spcPts val="300"/>
              </a:spcBef>
              <a:spcAft>
                <a:spcPts val="0"/>
              </a:spcAft>
              <a:buSzPts val="1800"/>
              <a:buNone/>
              <a:defRPr sz="1800"/>
            </a:lvl2pPr>
            <a:lvl3pPr indent="-228600" lvl="2" marL="1371600" algn="l">
              <a:lnSpc>
                <a:spcPct val="90000"/>
              </a:lnSpc>
              <a:spcBef>
                <a:spcPts val="600"/>
              </a:spcBef>
              <a:spcAft>
                <a:spcPts val="0"/>
              </a:spcAft>
              <a:buSzPts val="1500"/>
              <a:buNone/>
              <a:defRPr sz="1500"/>
            </a:lvl3pPr>
            <a:lvl4pPr indent="-228600" lvl="3" marL="1828800" algn="l">
              <a:lnSpc>
                <a:spcPct val="90000"/>
              </a:lnSpc>
              <a:spcBef>
                <a:spcPts val="600"/>
              </a:spcBef>
              <a:spcAft>
                <a:spcPts val="0"/>
              </a:spcAft>
              <a:buSzPts val="1350"/>
              <a:buNone/>
              <a:defRPr sz="1350"/>
            </a:lvl4pPr>
            <a:lvl5pPr indent="-228600" lvl="4" marL="2286000" algn="l">
              <a:lnSpc>
                <a:spcPct val="90000"/>
              </a:lnSpc>
              <a:spcBef>
                <a:spcPts val="600"/>
              </a:spcBef>
              <a:spcAft>
                <a:spcPts val="0"/>
              </a:spcAft>
              <a:buSzPts val="1350"/>
              <a:buNone/>
              <a:defRPr sz="1350"/>
            </a:lvl5pPr>
            <a:lvl6pPr indent="-228600" lvl="5" marL="2743200" algn="l">
              <a:lnSpc>
                <a:spcPct val="90000"/>
              </a:lnSpc>
              <a:spcBef>
                <a:spcPts val="600"/>
              </a:spcBef>
              <a:spcAft>
                <a:spcPts val="0"/>
              </a:spcAft>
              <a:buSzPts val="1350"/>
              <a:buNone/>
              <a:defRPr sz="1350"/>
            </a:lvl6pPr>
            <a:lvl7pPr indent="-228600" lvl="6" marL="3200400" algn="l">
              <a:lnSpc>
                <a:spcPct val="90000"/>
              </a:lnSpc>
              <a:spcBef>
                <a:spcPts val="600"/>
              </a:spcBef>
              <a:spcAft>
                <a:spcPts val="0"/>
              </a:spcAft>
              <a:buSzPts val="1350"/>
              <a:buNone/>
              <a:defRPr sz="1350"/>
            </a:lvl7pPr>
            <a:lvl8pPr indent="-228600" lvl="7" marL="3657600" algn="l">
              <a:lnSpc>
                <a:spcPct val="90000"/>
              </a:lnSpc>
              <a:spcBef>
                <a:spcPts val="600"/>
              </a:spcBef>
              <a:spcAft>
                <a:spcPts val="0"/>
              </a:spcAft>
              <a:buSzPts val="1350"/>
              <a:buNone/>
              <a:defRPr sz="1350"/>
            </a:lvl8pPr>
            <a:lvl9pPr indent="-228600" lvl="8" marL="4114800" algn="l">
              <a:lnSpc>
                <a:spcPct val="90000"/>
              </a:lnSpc>
              <a:spcBef>
                <a:spcPts val="600"/>
              </a:spcBef>
              <a:spcAft>
                <a:spcPts val="600"/>
              </a:spcAft>
              <a:buSzPts val="1350"/>
              <a:buNone/>
              <a:defRPr sz="1350"/>
            </a:lvl9pPr>
          </a:lstStyle>
          <a:p/>
        </p:txBody>
      </p:sp>
      <p:sp>
        <p:nvSpPr>
          <p:cNvPr id="69" name="Google Shape;69;p9"/>
          <p:cNvSpPr txBox="1"/>
          <p:nvPr>
            <p:ph idx="10" type="dt"/>
          </p:nvPr>
        </p:nvSpPr>
        <p:spPr>
          <a:xfrm>
            <a:off x="1536194" y="9706056"/>
            <a:ext cx="3231300" cy="41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7264399" y="9706056"/>
            <a:ext cx="8852100" cy="411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16256000" y="9706056"/>
            <a:ext cx="1460400" cy="411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10"/>
          <p:cNvSpPr txBox="1"/>
          <p:nvPr>
            <p:ph type="title"/>
          </p:nvPr>
        </p:nvSpPr>
        <p:spPr>
          <a:xfrm>
            <a:off x="685800" y="7440207"/>
            <a:ext cx="11658600" cy="219450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7500"/>
              <a:buFont typeface="Twentieth Century"/>
              <a:buNone/>
              <a:defRPr sz="7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0"/>
          <p:cNvSpPr/>
          <p:nvPr>
            <p:ph idx="2" type="pic"/>
          </p:nvPr>
        </p:nvSpPr>
        <p:spPr>
          <a:xfrm>
            <a:off x="0" y="-2"/>
            <a:ext cx="18283500" cy="6858000"/>
          </a:xfrm>
          <a:prstGeom prst="rect">
            <a:avLst/>
          </a:prstGeom>
          <a:solidFill>
            <a:srgbClr val="76CEEF"/>
          </a:solidFill>
          <a:ln>
            <a:noFill/>
          </a:ln>
        </p:spPr>
      </p:sp>
      <p:sp>
        <p:nvSpPr>
          <p:cNvPr id="75" name="Google Shape;75;p10"/>
          <p:cNvSpPr txBox="1"/>
          <p:nvPr>
            <p:ph idx="1" type="body"/>
          </p:nvPr>
        </p:nvSpPr>
        <p:spPr>
          <a:xfrm>
            <a:off x="12915900" y="7440207"/>
            <a:ext cx="4800600" cy="21945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2700"/>
              <a:buNone/>
              <a:defRPr sz="2700">
                <a:solidFill>
                  <a:srgbClr val="0C0C0C"/>
                </a:solidFill>
              </a:defRPr>
            </a:lvl1pPr>
            <a:lvl2pPr indent="-228600" lvl="1" marL="914400" algn="l">
              <a:lnSpc>
                <a:spcPct val="90000"/>
              </a:lnSpc>
              <a:spcBef>
                <a:spcPts val="300"/>
              </a:spcBef>
              <a:spcAft>
                <a:spcPts val="0"/>
              </a:spcAft>
              <a:buSzPts val="2100"/>
              <a:buNone/>
              <a:defRPr sz="2100"/>
            </a:lvl2pPr>
            <a:lvl3pPr indent="-228600" lvl="2" marL="1371600" algn="l">
              <a:lnSpc>
                <a:spcPct val="90000"/>
              </a:lnSpc>
              <a:spcBef>
                <a:spcPts val="600"/>
              </a:spcBef>
              <a:spcAft>
                <a:spcPts val="0"/>
              </a:spcAft>
              <a:buSzPts val="1800"/>
              <a:buNone/>
              <a:defRPr sz="1800"/>
            </a:lvl3pPr>
            <a:lvl4pPr indent="-228600" lvl="3" marL="1828800" algn="l">
              <a:lnSpc>
                <a:spcPct val="90000"/>
              </a:lnSpc>
              <a:spcBef>
                <a:spcPts val="600"/>
              </a:spcBef>
              <a:spcAft>
                <a:spcPts val="0"/>
              </a:spcAft>
              <a:buSzPts val="1500"/>
              <a:buNone/>
              <a:defRPr sz="1500"/>
            </a:lvl4pPr>
            <a:lvl5pPr indent="-228600" lvl="4" marL="2286000" algn="l">
              <a:lnSpc>
                <a:spcPct val="90000"/>
              </a:lnSpc>
              <a:spcBef>
                <a:spcPts val="600"/>
              </a:spcBef>
              <a:spcAft>
                <a:spcPts val="0"/>
              </a:spcAft>
              <a:buSzPts val="1500"/>
              <a:buNone/>
              <a:defRPr sz="1500"/>
            </a:lvl5pPr>
            <a:lvl6pPr indent="-228600" lvl="5" marL="2743200" algn="l">
              <a:lnSpc>
                <a:spcPct val="90000"/>
              </a:lnSpc>
              <a:spcBef>
                <a:spcPts val="600"/>
              </a:spcBef>
              <a:spcAft>
                <a:spcPts val="0"/>
              </a:spcAft>
              <a:buSzPts val="1500"/>
              <a:buNone/>
              <a:defRPr sz="1500"/>
            </a:lvl6pPr>
            <a:lvl7pPr indent="-228600" lvl="6" marL="3200400" algn="l">
              <a:lnSpc>
                <a:spcPct val="90000"/>
              </a:lnSpc>
              <a:spcBef>
                <a:spcPts val="600"/>
              </a:spcBef>
              <a:spcAft>
                <a:spcPts val="0"/>
              </a:spcAft>
              <a:buSzPts val="1500"/>
              <a:buNone/>
              <a:defRPr sz="1500"/>
            </a:lvl7pPr>
            <a:lvl8pPr indent="-228600" lvl="7" marL="3657600" algn="l">
              <a:lnSpc>
                <a:spcPct val="90000"/>
              </a:lnSpc>
              <a:spcBef>
                <a:spcPts val="600"/>
              </a:spcBef>
              <a:spcAft>
                <a:spcPts val="0"/>
              </a:spcAft>
              <a:buSzPts val="1500"/>
              <a:buNone/>
              <a:defRPr sz="1500"/>
            </a:lvl8pPr>
            <a:lvl9pPr indent="-228600" lvl="8" marL="4114800" algn="l">
              <a:lnSpc>
                <a:spcPct val="90000"/>
              </a:lnSpc>
              <a:spcBef>
                <a:spcPts val="600"/>
              </a:spcBef>
              <a:spcAft>
                <a:spcPts val="600"/>
              </a:spcAft>
              <a:buSzPts val="1500"/>
              <a:buNone/>
              <a:defRPr sz="1500"/>
            </a:lvl9pPr>
          </a:lstStyle>
          <a:p/>
        </p:txBody>
      </p:sp>
      <p:sp>
        <p:nvSpPr>
          <p:cNvPr id="76" name="Google Shape;76;p10"/>
          <p:cNvSpPr txBox="1"/>
          <p:nvPr>
            <p:ph idx="10" type="dt"/>
          </p:nvPr>
        </p:nvSpPr>
        <p:spPr>
          <a:xfrm>
            <a:off x="1536194" y="9706056"/>
            <a:ext cx="3231300" cy="41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1" type="ftr"/>
          </p:nvPr>
        </p:nvSpPr>
        <p:spPr>
          <a:xfrm>
            <a:off x="7264399" y="9706056"/>
            <a:ext cx="8852100" cy="411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2" type="sldNum"/>
          </p:nvPr>
        </p:nvSpPr>
        <p:spPr>
          <a:xfrm>
            <a:off x="16256000" y="9706056"/>
            <a:ext cx="1460400" cy="4116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9" name="Google Shape;79;p10"/>
          <p:cNvCxnSpPr/>
          <p:nvPr/>
        </p:nvCxnSpPr>
        <p:spPr>
          <a:xfrm rot="10800000">
            <a:off x="12580265" y="7896159"/>
            <a:ext cx="0" cy="13716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536192" y="877824"/>
            <a:ext cx="14580000" cy="2249400"/>
          </a:xfrm>
          <a:prstGeom prst="rect">
            <a:avLst/>
          </a:prstGeom>
          <a:noFill/>
          <a:ln>
            <a:noFill/>
          </a:ln>
        </p:spPr>
        <p:txBody>
          <a:bodyPr anchorCtr="0" anchor="ctr" bIns="45700" lIns="91425" spcFirstLastPara="1" rIns="91425" wrap="square" tIns="45700">
            <a:normAutofit/>
          </a:bodyPr>
          <a:lstStyle>
            <a:lvl1pPr lvl="0" marR="0" algn="l">
              <a:lnSpc>
                <a:spcPct val="80000"/>
              </a:lnSpc>
              <a:spcBef>
                <a:spcPts val="0"/>
              </a:spcBef>
              <a:spcAft>
                <a:spcPts val="0"/>
              </a:spcAft>
              <a:buClr>
                <a:srgbClr val="0C0C0C"/>
              </a:buClr>
              <a:buSzPts val="7500"/>
              <a:buFont typeface="Twentieth Century"/>
              <a:buNone/>
              <a:defRPr b="0" i="0" sz="7500" u="none" cap="none" strike="noStrik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536193" y="3429000"/>
            <a:ext cx="14580000" cy="6035100"/>
          </a:xfrm>
          <a:prstGeom prst="rect">
            <a:avLst/>
          </a:prstGeom>
          <a:noFill/>
          <a:ln>
            <a:noFill/>
          </a:ln>
        </p:spPr>
        <p:txBody>
          <a:bodyPr anchorCtr="0" anchor="t" bIns="45700" lIns="45700" spcFirstLastPara="1" rIns="45700" wrap="square" tIns="45700">
            <a:normAutofit/>
          </a:bodyPr>
          <a:lstStyle>
            <a:lvl1pPr indent="-438150" lvl="0" marL="457200" marR="0" algn="l">
              <a:lnSpc>
                <a:spcPct val="90000"/>
              </a:lnSpc>
              <a:spcBef>
                <a:spcPts val="1800"/>
              </a:spcBef>
              <a:spcAft>
                <a:spcPts val="0"/>
              </a:spcAft>
              <a:buClr>
                <a:schemeClr val="accent1"/>
              </a:buClr>
              <a:buSzPts val="3300"/>
              <a:buFont typeface="Twentieth Century"/>
              <a:buChar char=" "/>
              <a:defRPr b="0" i="0" sz="3300" u="none" cap="none" strike="noStrike">
                <a:solidFill>
                  <a:schemeClr val="dk1"/>
                </a:solidFill>
                <a:latin typeface="Twentieth Century"/>
                <a:ea typeface="Twentieth Century"/>
                <a:cs typeface="Twentieth Century"/>
                <a:sym typeface="Twentieth Century"/>
              </a:defRPr>
            </a:lvl1pPr>
            <a:lvl2pPr indent="-400050" lvl="1" marL="914400" marR="0" algn="l">
              <a:lnSpc>
                <a:spcPct val="90000"/>
              </a:lnSpc>
              <a:spcBef>
                <a:spcPts val="300"/>
              </a:spcBef>
              <a:spcAft>
                <a:spcPts val="0"/>
              </a:spcAft>
              <a:buClr>
                <a:schemeClr val="accent1"/>
              </a:buClr>
              <a:buSzPts val="2700"/>
              <a:buFont typeface="Noto Sans Symbols"/>
              <a:buChar char="🢝"/>
              <a:defRPr b="0" i="0" sz="2700" u="none" cap="none" strike="noStrike">
                <a:solidFill>
                  <a:schemeClr val="dk1"/>
                </a:solidFill>
                <a:latin typeface="Twentieth Century"/>
                <a:ea typeface="Twentieth Century"/>
                <a:cs typeface="Twentieth Century"/>
                <a:sym typeface="Twentieth Century"/>
              </a:defRPr>
            </a:lvl2pPr>
            <a:lvl3pPr indent="-361950" lvl="2" marL="1371600" marR="0" algn="l">
              <a:lnSpc>
                <a:spcPct val="90000"/>
              </a:lnSpc>
              <a:spcBef>
                <a:spcPts val="600"/>
              </a:spcBef>
              <a:spcAft>
                <a:spcPts val="0"/>
              </a:spcAft>
              <a:buClr>
                <a:schemeClr val="accent1"/>
              </a:buClr>
              <a:buSzPts val="2100"/>
              <a:buFont typeface="Noto Sans Symbols"/>
              <a:buChar char="🢝"/>
              <a:defRPr b="0" i="0" sz="2100" u="none" cap="none" strike="noStrike">
                <a:solidFill>
                  <a:schemeClr val="dk1"/>
                </a:solidFill>
                <a:latin typeface="Twentieth Century"/>
                <a:ea typeface="Twentieth Century"/>
                <a:cs typeface="Twentieth Century"/>
                <a:sym typeface="Twentieth Century"/>
              </a:defRPr>
            </a:lvl3pPr>
            <a:lvl4pPr indent="-361950" lvl="3" marL="1828800" marR="0" algn="l">
              <a:lnSpc>
                <a:spcPct val="90000"/>
              </a:lnSpc>
              <a:spcBef>
                <a:spcPts val="600"/>
              </a:spcBef>
              <a:spcAft>
                <a:spcPts val="0"/>
              </a:spcAft>
              <a:buClr>
                <a:schemeClr val="accent1"/>
              </a:buClr>
              <a:buSzPts val="2100"/>
              <a:buFont typeface="Noto Sans Symbols"/>
              <a:buChar char="🢝"/>
              <a:defRPr b="0" i="0" sz="2100" u="none" cap="none" strike="noStrike">
                <a:solidFill>
                  <a:schemeClr val="dk1"/>
                </a:solidFill>
                <a:latin typeface="Twentieth Century"/>
                <a:ea typeface="Twentieth Century"/>
                <a:cs typeface="Twentieth Century"/>
                <a:sym typeface="Twentieth Century"/>
              </a:defRPr>
            </a:lvl4pPr>
            <a:lvl5pPr indent="-361950" lvl="4" marL="2286000" marR="0" algn="l">
              <a:lnSpc>
                <a:spcPct val="90000"/>
              </a:lnSpc>
              <a:spcBef>
                <a:spcPts val="600"/>
              </a:spcBef>
              <a:spcAft>
                <a:spcPts val="0"/>
              </a:spcAft>
              <a:buClr>
                <a:schemeClr val="accent1"/>
              </a:buClr>
              <a:buSzPts val="2100"/>
              <a:buFont typeface="Noto Sans Symbols"/>
              <a:buChar char="🢝"/>
              <a:defRPr b="0" i="0" sz="2100" u="none" cap="none" strike="noStrike">
                <a:solidFill>
                  <a:schemeClr val="dk1"/>
                </a:solidFill>
                <a:latin typeface="Twentieth Century"/>
                <a:ea typeface="Twentieth Century"/>
                <a:cs typeface="Twentieth Century"/>
                <a:sym typeface="Twentieth Century"/>
              </a:defRPr>
            </a:lvl5pPr>
            <a:lvl6pPr indent="-361950" lvl="5" marL="2743200" marR="0" algn="l">
              <a:lnSpc>
                <a:spcPct val="90000"/>
              </a:lnSpc>
              <a:spcBef>
                <a:spcPts val="600"/>
              </a:spcBef>
              <a:spcAft>
                <a:spcPts val="0"/>
              </a:spcAft>
              <a:buClr>
                <a:schemeClr val="accent1"/>
              </a:buClr>
              <a:buSzPts val="2100"/>
              <a:buFont typeface="Noto Sans Symbols"/>
              <a:buChar char="🢝"/>
              <a:defRPr b="0" i="0" sz="2100" u="none" cap="none" strike="noStrike">
                <a:solidFill>
                  <a:schemeClr val="dk1"/>
                </a:solidFill>
                <a:latin typeface="Twentieth Century"/>
                <a:ea typeface="Twentieth Century"/>
                <a:cs typeface="Twentieth Century"/>
                <a:sym typeface="Twentieth Century"/>
              </a:defRPr>
            </a:lvl6pPr>
            <a:lvl7pPr indent="-361950" lvl="6" marL="3200400" marR="0" algn="l">
              <a:lnSpc>
                <a:spcPct val="90000"/>
              </a:lnSpc>
              <a:spcBef>
                <a:spcPts val="600"/>
              </a:spcBef>
              <a:spcAft>
                <a:spcPts val="0"/>
              </a:spcAft>
              <a:buClr>
                <a:schemeClr val="accent1"/>
              </a:buClr>
              <a:buSzPts val="2100"/>
              <a:buFont typeface="Noto Sans Symbols"/>
              <a:buChar char="🢝"/>
              <a:defRPr b="0" i="0" sz="2100" u="none" cap="none" strike="noStrike">
                <a:solidFill>
                  <a:schemeClr val="dk1"/>
                </a:solidFill>
                <a:latin typeface="Twentieth Century"/>
                <a:ea typeface="Twentieth Century"/>
                <a:cs typeface="Twentieth Century"/>
                <a:sym typeface="Twentieth Century"/>
              </a:defRPr>
            </a:lvl7pPr>
            <a:lvl8pPr indent="-361950" lvl="7" marL="3657600" marR="0" algn="l">
              <a:lnSpc>
                <a:spcPct val="90000"/>
              </a:lnSpc>
              <a:spcBef>
                <a:spcPts val="600"/>
              </a:spcBef>
              <a:spcAft>
                <a:spcPts val="0"/>
              </a:spcAft>
              <a:buClr>
                <a:schemeClr val="accent1"/>
              </a:buClr>
              <a:buSzPts val="2100"/>
              <a:buFont typeface="Noto Sans Symbols"/>
              <a:buChar char="🢝"/>
              <a:defRPr b="0" i="0" sz="2100" u="none" cap="none" strike="noStrike">
                <a:solidFill>
                  <a:schemeClr val="dk1"/>
                </a:solidFill>
                <a:latin typeface="Twentieth Century"/>
                <a:ea typeface="Twentieth Century"/>
                <a:cs typeface="Twentieth Century"/>
                <a:sym typeface="Twentieth Century"/>
              </a:defRPr>
            </a:lvl8pPr>
            <a:lvl9pPr indent="-361950" lvl="8" marL="4114800" marR="0" algn="l">
              <a:lnSpc>
                <a:spcPct val="90000"/>
              </a:lnSpc>
              <a:spcBef>
                <a:spcPts val="600"/>
              </a:spcBef>
              <a:spcAft>
                <a:spcPts val="600"/>
              </a:spcAft>
              <a:buClr>
                <a:schemeClr val="accent1"/>
              </a:buClr>
              <a:buSzPts val="2100"/>
              <a:buFont typeface="Noto Sans Symbols"/>
              <a:buChar char="🢝"/>
              <a:defRPr b="0" i="0" sz="2100" u="none" cap="none" strike="noStrike">
                <a:solidFill>
                  <a:schemeClr val="dk1"/>
                </a:solidFill>
                <a:latin typeface="Twentieth Century"/>
                <a:ea typeface="Twentieth Century"/>
                <a:cs typeface="Twentieth Century"/>
                <a:sym typeface="Twentieth Century"/>
              </a:defRPr>
            </a:lvl9pPr>
          </a:lstStyle>
          <a:p/>
        </p:txBody>
      </p:sp>
      <p:sp>
        <p:nvSpPr>
          <p:cNvPr id="12" name="Google Shape;12;p1"/>
          <p:cNvSpPr txBox="1"/>
          <p:nvPr>
            <p:ph idx="10" type="dt"/>
          </p:nvPr>
        </p:nvSpPr>
        <p:spPr>
          <a:xfrm>
            <a:off x="1536194" y="9706056"/>
            <a:ext cx="3231300" cy="411600"/>
          </a:xfrm>
          <a:prstGeom prst="rect">
            <a:avLst/>
          </a:prstGeom>
          <a:noFill/>
          <a:ln>
            <a:noFill/>
          </a:ln>
        </p:spPr>
        <p:txBody>
          <a:bodyPr anchorCtr="0" anchor="ctr" bIns="45700" lIns="91425" spcFirstLastPara="1" rIns="91425" wrap="square" tIns="45700">
            <a:noAutofit/>
          </a:bodyPr>
          <a:lstStyle>
            <a:lvl1pPr lvl="0" marR="0" algn="l">
              <a:spcBef>
                <a:spcPts val="0"/>
              </a:spcBef>
              <a:spcAft>
                <a:spcPts val="0"/>
              </a:spcAft>
              <a:buSzPts val="1400"/>
              <a:buNone/>
              <a:defRPr b="0" i="0" sz="1500" u="none" cap="none" strike="noStrike">
                <a:solidFill>
                  <a:srgbClr val="0C0C0C"/>
                </a:solidFill>
                <a:latin typeface="Twentieth Century"/>
                <a:ea typeface="Twentieth Century"/>
                <a:cs typeface="Twentieth Century"/>
                <a:sym typeface="Twentieth Century"/>
              </a:defRPr>
            </a:lvl1pPr>
            <a:lvl2pPr lvl="1" marR="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3" name="Google Shape;13;p1"/>
          <p:cNvSpPr txBox="1"/>
          <p:nvPr>
            <p:ph idx="11" type="ftr"/>
          </p:nvPr>
        </p:nvSpPr>
        <p:spPr>
          <a:xfrm>
            <a:off x="7264399" y="9706056"/>
            <a:ext cx="8852100" cy="411600"/>
          </a:xfrm>
          <a:prstGeom prst="rect">
            <a:avLst/>
          </a:prstGeom>
          <a:noFill/>
          <a:ln>
            <a:noFill/>
          </a:ln>
        </p:spPr>
        <p:txBody>
          <a:bodyPr anchorCtr="0" anchor="ctr" bIns="45700" lIns="91425" spcFirstLastPara="1" rIns="91425" wrap="square" tIns="45700">
            <a:noAutofit/>
          </a:bodyPr>
          <a:lstStyle>
            <a:lvl1pPr lvl="0" marR="0" algn="r">
              <a:spcBef>
                <a:spcPts val="0"/>
              </a:spcBef>
              <a:spcAft>
                <a:spcPts val="0"/>
              </a:spcAft>
              <a:buSzPts val="1400"/>
              <a:buNone/>
              <a:defRPr b="0" i="0" sz="1500" u="none" cap="none" strike="noStrike">
                <a:solidFill>
                  <a:srgbClr val="0C0C0C"/>
                </a:solidFill>
                <a:latin typeface="Twentieth Century"/>
                <a:ea typeface="Twentieth Century"/>
                <a:cs typeface="Twentieth Century"/>
                <a:sym typeface="Twentieth Century"/>
              </a:defRPr>
            </a:lvl1pPr>
            <a:lvl2pPr lvl="1" marR="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1"/>
          <p:cNvSpPr txBox="1"/>
          <p:nvPr>
            <p:ph idx="12" type="sldNum"/>
          </p:nvPr>
        </p:nvSpPr>
        <p:spPr>
          <a:xfrm>
            <a:off x="16256000" y="9706056"/>
            <a:ext cx="1460400" cy="411600"/>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b="0" i="0" sz="1500" u="none" cap="none" strike="noStrike">
                <a:solidFill>
                  <a:srgbClr val="0C0C0C"/>
                </a:solidFill>
                <a:latin typeface="Twentieth Century"/>
                <a:ea typeface="Twentieth Century"/>
                <a:cs typeface="Twentieth Century"/>
                <a:sym typeface="Twentieth Century"/>
              </a:defRPr>
            </a:lvl1pPr>
            <a:lvl2pPr indent="0" lvl="1" marL="0" marR="0" algn="l">
              <a:spcBef>
                <a:spcPts val="0"/>
              </a:spcBef>
              <a:buNone/>
              <a:defRPr b="0" i="0" sz="1500" u="none" cap="none" strike="noStrike">
                <a:solidFill>
                  <a:srgbClr val="0C0C0C"/>
                </a:solidFill>
                <a:latin typeface="Twentieth Century"/>
                <a:ea typeface="Twentieth Century"/>
                <a:cs typeface="Twentieth Century"/>
                <a:sym typeface="Twentieth Century"/>
              </a:defRPr>
            </a:lvl2pPr>
            <a:lvl3pPr indent="0" lvl="2" marL="0" marR="0" algn="l">
              <a:spcBef>
                <a:spcPts val="0"/>
              </a:spcBef>
              <a:buNone/>
              <a:defRPr b="0" i="0" sz="1500" u="none" cap="none" strike="noStrike">
                <a:solidFill>
                  <a:srgbClr val="0C0C0C"/>
                </a:solidFill>
                <a:latin typeface="Twentieth Century"/>
                <a:ea typeface="Twentieth Century"/>
                <a:cs typeface="Twentieth Century"/>
                <a:sym typeface="Twentieth Century"/>
              </a:defRPr>
            </a:lvl3pPr>
            <a:lvl4pPr indent="0" lvl="3" marL="0" marR="0" algn="l">
              <a:spcBef>
                <a:spcPts val="0"/>
              </a:spcBef>
              <a:buNone/>
              <a:defRPr b="0" i="0" sz="1500" u="none" cap="none" strike="noStrike">
                <a:solidFill>
                  <a:srgbClr val="0C0C0C"/>
                </a:solidFill>
                <a:latin typeface="Twentieth Century"/>
                <a:ea typeface="Twentieth Century"/>
                <a:cs typeface="Twentieth Century"/>
                <a:sym typeface="Twentieth Century"/>
              </a:defRPr>
            </a:lvl4pPr>
            <a:lvl5pPr indent="0" lvl="4" marL="0" marR="0" algn="l">
              <a:spcBef>
                <a:spcPts val="0"/>
              </a:spcBef>
              <a:buNone/>
              <a:defRPr b="0" i="0" sz="1500" u="none" cap="none" strike="noStrike">
                <a:solidFill>
                  <a:srgbClr val="0C0C0C"/>
                </a:solidFill>
                <a:latin typeface="Twentieth Century"/>
                <a:ea typeface="Twentieth Century"/>
                <a:cs typeface="Twentieth Century"/>
                <a:sym typeface="Twentieth Century"/>
              </a:defRPr>
            </a:lvl5pPr>
            <a:lvl6pPr indent="0" lvl="5" marL="0" marR="0" algn="l">
              <a:spcBef>
                <a:spcPts val="0"/>
              </a:spcBef>
              <a:buNone/>
              <a:defRPr b="0" i="0" sz="1500" u="none" cap="none" strike="noStrike">
                <a:solidFill>
                  <a:srgbClr val="0C0C0C"/>
                </a:solidFill>
                <a:latin typeface="Twentieth Century"/>
                <a:ea typeface="Twentieth Century"/>
                <a:cs typeface="Twentieth Century"/>
                <a:sym typeface="Twentieth Century"/>
              </a:defRPr>
            </a:lvl6pPr>
            <a:lvl7pPr indent="0" lvl="6" marL="0" marR="0" algn="l">
              <a:spcBef>
                <a:spcPts val="0"/>
              </a:spcBef>
              <a:buNone/>
              <a:defRPr b="0" i="0" sz="1500" u="none" cap="none" strike="noStrike">
                <a:solidFill>
                  <a:srgbClr val="0C0C0C"/>
                </a:solidFill>
                <a:latin typeface="Twentieth Century"/>
                <a:ea typeface="Twentieth Century"/>
                <a:cs typeface="Twentieth Century"/>
                <a:sym typeface="Twentieth Century"/>
              </a:defRPr>
            </a:lvl7pPr>
            <a:lvl8pPr indent="0" lvl="7" marL="0" marR="0" algn="l">
              <a:spcBef>
                <a:spcPts val="0"/>
              </a:spcBef>
              <a:buNone/>
              <a:defRPr b="0" i="0" sz="1500" u="none" cap="none" strike="noStrike">
                <a:solidFill>
                  <a:srgbClr val="0C0C0C"/>
                </a:solidFill>
                <a:latin typeface="Twentieth Century"/>
                <a:ea typeface="Twentieth Century"/>
                <a:cs typeface="Twentieth Century"/>
                <a:sym typeface="Twentieth Century"/>
              </a:defRPr>
            </a:lvl8pPr>
            <a:lvl9pPr indent="0" lvl="8" marL="0" marR="0" algn="l">
              <a:spcBef>
                <a:spcPts val="0"/>
              </a:spcBef>
              <a:buNone/>
              <a:defRPr b="0" i="0" sz="15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15" name="Google Shape;15;p1"/>
          <p:cNvCxnSpPr/>
          <p:nvPr/>
        </p:nvCxnSpPr>
        <p:spPr>
          <a:xfrm rot="10800000">
            <a:off x="1143000" y="1239486"/>
            <a:ext cx="0" cy="13716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grpSp>
        <p:nvGrpSpPr>
          <p:cNvPr id="97" name="Google Shape;97;p13"/>
          <p:cNvGrpSpPr/>
          <p:nvPr/>
        </p:nvGrpSpPr>
        <p:grpSpPr>
          <a:xfrm>
            <a:off x="136050" y="6286500"/>
            <a:ext cx="20633064" cy="3709950"/>
            <a:chOff x="-14798447" y="0"/>
            <a:chExt cx="27510750" cy="4946595"/>
          </a:xfrm>
        </p:grpSpPr>
        <p:sp>
          <p:nvSpPr>
            <p:cNvPr id="98" name="Google Shape;98;p13"/>
            <p:cNvSpPr/>
            <p:nvPr/>
          </p:nvSpPr>
          <p:spPr>
            <a:xfrm>
              <a:off x="0" y="0"/>
              <a:ext cx="12712303" cy="577850"/>
            </a:xfrm>
            <a:custGeom>
              <a:rect b="b" l="l" r="r" t="t"/>
              <a:pathLst>
                <a:path extrusionOk="0" h="577850" w="12712303">
                  <a:moveTo>
                    <a:pt x="0" y="0"/>
                  </a:moveTo>
                  <a:lnTo>
                    <a:pt x="12712303" y="0"/>
                  </a:lnTo>
                  <a:lnTo>
                    <a:pt x="12712303" y="577850"/>
                  </a:lnTo>
                  <a:lnTo>
                    <a:pt x="0" y="577850"/>
                  </a:lnTo>
                  <a:close/>
                </a:path>
              </a:pathLst>
            </a:custGeom>
            <a:solidFill>
              <a:srgbClr val="000000">
                <a:alpha val="0"/>
              </a:srgbClr>
            </a:solidFill>
            <a:ln>
              <a:noFill/>
            </a:ln>
          </p:spPr>
        </p:sp>
        <p:sp>
          <p:nvSpPr>
            <p:cNvPr id="99" name="Google Shape;99;p13"/>
            <p:cNvSpPr txBox="1"/>
            <p:nvPr/>
          </p:nvSpPr>
          <p:spPr>
            <a:xfrm>
              <a:off x="-14798447" y="4368795"/>
              <a:ext cx="22815300" cy="577800"/>
            </a:xfrm>
            <a:prstGeom prst="rect">
              <a:avLst/>
            </a:prstGeom>
            <a:noFill/>
            <a:ln>
              <a:noFill/>
            </a:ln>
          </p:spPr>
          <p:txBody>
            <a:bodyPr anchorCtr="0" anchor="t" bIns="0" lIns="0" spcFirstLastPara="1" rIns="0" wrap="square" tIns="0">
              <a:noAutofit/>
            </a:bodyPr>
            <a:lstStyle/>
            <a:p>
              <a:pPr indent="0" lvl="0" marL="0" marR="0" rtl="0" algn="l">
                <a:lnSpc>
                  <a:spcPct val="70291"/>
                </a:lnSpc>
                <a:spcBef>
                  <a:spcPts val="0"/>
                </a:spcBef>
                <a:spcAft>
                  <a:spcPts val="0"/>
                </a:spcAft>
                <a:buNone/>
              </a:pPr>
              <a:r>
                <a:rPr b="1" i="0" lang="en-US" sz="4800" u="none" cap="none" strike="noStrike">
                  <a:solidFill>
                    <a:schemeClr val="dk1"/>
                  </a:solidFill>
                  <a:latin typeface="Architects Daughter"/>
                  <a:ea typeface="Architects Daughter"/>
                  <a:cs typeface="Architects Daughter"/>
                  <a:sym typeface="Architects Daughter"/>
                </a:rPr>
                <a:t>Empowering Volunteer Engagement with Smart Management</a:t>
              </a:r>
              <a:endParaRPr/>
            </a:p>
          </p:txBody>
        </p:sp>
      </p:grpSp>
      <p:sp>
        <p:nvSpPr>
          <p:cNvPr id="100" name="Google Shape;100;p13"/>
          <p:cNvSpPr/>
          <p:nvPr/>
        </p:nvSpPr>
        <p:spPr>
          <a:xfrm>
            <a:off x="9753600" y="3066008"/>
            <a:ext cx="9585298" cy="415498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8800" u="none" cap="none" strike="noStrike">
                <a:solidFill>
                  <a:schemeClr val="accent1"/>
                </a:solidFill>
                <a:latin typeface="Arimo"/>
                <a:ea typeface="Arimo"/>
                <a:cs typeface="Arimo"/>
                <a:sym typeface="Arimo"/>
              </a:rPr>
              <a:t>Volunteer Management System</a:t>
            </a:r>
            <a:endParaRPr b="0" i="0" sz="8800" u="none" cap="none" strike="noStrike">
              <a:solidFill>
                <a:schemeClr val="accent1"/>
              </a:solidFill>
              <a:latin typeface="Twentieth Century"/>
              <a:ea typeface="Twentieth Century"/>
              <a:cs typeface="Twentieth Century"/>
              <a:sym typeface="Twentieth Century"/>
            </a:endParaRPr>
          </a:p>
        </p:txBody>
      </p:sp>
      <p:pic>
        <p:nvPicPr>
          <p:cNvPr id="101" name="Google Shape;101;p13"/>
          <p:cNvPicPr preferRelativeResize="0"/>
          <p:nvPr/>
        </p:nvPicPr>
        <p:blipFill rotWithShape="1">
          <a:blip r:embed="rId3">
            <a:alphaModFix/>
          </a:blip>
          <a:srcRect b="2769" l="-1820" r="1820" t="-2770"/>
          <a:stretch/>
        </p:blipFill>
        <p:spPr>
          <a:xfrm>
            <a:off x="609600" y="924458"/>
            <a:ext cx="10210800" cy="74215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grpSp>
        <p:nvGrpSpPr>
          <p:cNvPr id="321" name="Google Shape;321;p22"/>
          <p:cNvGrpSpPr/>
          <p:nvPr/>
        </p:nvGrpSpPr>
        <p:grpSpPr>
          <a:xfrm>
            <a:off x="947886" y="987739"/>
            <a:ext cx="12539514" cy="1569622"/>
            <a:chOff x="0" y="-580890"/>
            <a:chExt cx="16719352" cy="2092830"/>
          </a:xfrm>
        </p:grpSpPr>
        <p:sp>
          <p:nvSpPr>
            <p:cNvPr id="322" name="Google Shape;322;p22"/>
            <p:cNvSpPr/>
            <p:nvPr/>
          </p:nvSpPr>
          <p:spPr>
            <a:xfrm>
              <a:off x="0" y="0"/>
              <a:ext cx="10928152" cy="1511940"/>
            </a:xfrm>
            <a:custGeom>
              <a:rect b="b" l="l" r="r" t="t"/>
              <a:pathLst>
                <a:path extrusionOk="0" h="1511940" w="10928152">
                  <a:moveTo>
                    <a:pt x="0" y="0"/>
                  </a:moveTo>
                  <a:lnTo>
                    <a:pt x="10928152" y="0"/>
                  </a:lnTo>
                  <a:lnTo>
                    <a:pt x="10928152" y="1511940"/>
                  </a:lnTo>
                  <a:lnTo>
                    <a:pt x="0" y="1511940"/>
                  </a:lnTo>
                  <a:close/>
                </a:path>
              </a:pathLst>
            </a:custGeom>
            <a:solidFill>
              <a:srgbClr val="000000">
                <a:alpha val="0"/>
              </a:srgbClr>
            </a:solidFill>
            <a:ln>
              <a:noFill/>
            </a:ln>
          </p:spPr>
        </p:sp>
        <p:sp>
          <p:nvSpPr>
            <p:cNvPr id="323" name="Google Shape;323;p22"/>
            <p:cNvSpPr txBox="1"/>
            <p:nvPr/>
          </p:nvSpPr>
          <p:spPr>
            <a:xfrm>
              <a:off x="5791200" y="-580890"/>
              <a:ext cx="10928152" cy="1578615"/>
            </a:xfrm>
            <a:prstGeom prst="rect">
              <a:avLst/>
            </a:prstGeom>
            <a:noFill/>
            <a:ln>
              <a:noFill/>
            </a:ln>
          </p:spPr>
          <p:txBody>
            <a:bodyPr anchorCtr="0" anchor="t" bIns="0" lIns="0" spcFirstLastPara="1" rIns="0" wrap="square" tIns="0">
              <a:noAutofit/>
            </a:bodyPr>
            <a:lstStyle/>
            <a:p>
              <a:pPr indent="0" lvl="0" marL="0" marR="0" rtl="0" algn="l">
                <a:lnSpc>
                  <a:spcPct val="125854"/>
                </a:lnSpc>
                <a:spcBef>
                  <a:spcPts val="0"/>
                </a:spcBef>
                <a:spcAft>
                  <a:spcPts val="0"/>
                </a:spcAft>
                <a:buNone/>
              </a:pPr>
              <a:r>
                <a:rPr b="1" lang="en-US" sz="5562">
                  <a:solidFill>
                    <a:srgbClr val="9998FF"/>
                  </a:solidFill>
                  <a:latin typeface="Arimo"/>
                  <a:ea typeface="Arimo"/>
                  <a:cs typeface="Arimo"/>
                  <a:sym typeface="Arimo"/>
                </a:rPr>
                <a:t>System Requirements</a:t>
              </a:r>
              <a:endParaRPr/>
            </a:p>
          </p:txBody>
        </p:sp>
      </p:grpSp>
      <p:graphicFrame>
        <p:nvGraphicFramePr>
          <p:cNvPr id="324" name="Google Shape;324;p22"/>
          <p:cNvGraphicFramePr/>
          <p:nvPr/>
        </p:nvGraphicFramePr>
        <p:xfrm>
          <a:off x="609600" y="2247900"/>
          <a:ext cx="3000000" cy="3000000"/>
        </p:xfrm>
        <a:graphic>
          <a:graphicData uri="http://schemas.openxmlformats.org/drawingml/2006/table">
            <a:tbl>
              <a:tblPr>
                <a:noFill/>
                <a:tableStyleId>{111EBE57-DECC-4865-A955-2524288F17BE}</a:tableStyleId>
              </a:tblPr>
              <a:tblGrid>
                <a:gridCol w="5437975"/>
                <a:gridCol w="5437975"/>
                <a:gridCol w="5437975"/>
              </a:tblGrid>
              <a:tr h="1015100">
                <a:tc>
                  <a:txBody>
                    <a:bodyPr/>
                    <a:lstStyle/>
                    <a:p>
                      <a:pPr indent="0" lvl="0" marL="0" marR="0" rtl="0" algn="ctr">
                        <a:lnSpc>
                          <a:spcPct val="100000"/>
                        </a:lnSpc>
                        <a:spcBef>
                          <a:spcPts val="0"/>
                        </a:spcBef>
                        <a:spcAft>
                          <a:spcPts val="0"/>
                        </a:spcAft>
                        <a:buNone/>
                      </a:pPr>
                      <a:r>
                        <a:rPr lang="en-US" sz="2400" u="none" cap="none" strike="noStrike">
                          <a:solidFill>
                            <a:schemeClr val="dk1"/>
                          </a:solidFill>
                          <a:latin typeface="Arimo"/>
                          <a:ea typeface="Arimo"/>
                          <a:cs typeface="Arimo"/>
                          <a:sym typeface="Arimo"/>
                        </a:rPr>
                        <a:t>Category</a:t>
                      </a:r>
                      <a:endParaRPr sz="4800" u="none" cap="none" strike="noStrike">
                        <a:solidFill>
                          <a:schemeClr val="dk1"/>
                        </a:solidFill>
                      </a:endParaRPr>
                    </a:p>
                  </a:txBody>
                  <a:tcPr marT="95250" marB="95250" marR="95250" marL="952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400" u="none" cap="none" strike="noStrike">
                          <a:solidFill>
                            <a:schemeClr val="dk1"/>
                          </a:solidFill>
                          <a:latin typeface="Arimo"/>
                          <a:ea typeface="Arimo"/>
                          <a:cs typeface="Arimo"/>
                          <a:sym typeface="Arimo"/>
                        </a:rPr>
                        <a:t>Description</a:t>
                      </a:r>
                      <a:endParaRPr sz="4800" u="none" cap="none" strike="noStrike">
                        <a:solidFill>
                          <a:schemeClr val="dk1"/>
                        </a:solidFill>
                      </a:endParaRPr>
                    </a:p>
                  </a:txBody>
                  <a:tcPr marT="95250" marB="95250" marR="95250" marL="952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400" u="none" cap="none" strike="noStrike">
                          <a:solidFill>
                            <a:schemeClr val="dk1"/>
                          </a:solidFill>
                          <a:latin typeface="Arimo"/>
                          <a:ea typeface="Arimo"/>
                          <a:cs typeface="Arimo"/>
                          <a:sym typeface="Arimo"/>
                        </a:rPr>
                        <a:t>Requirement</a:t>
                      </a:r>
                      <a:endParaRPr sz="4800" u="none" cap="none" strike="noStrike">
                        <a:solidFill>
                          <a:schemeClr val="dk1"/>
                        </a:solidFill>
                      </a:endParaRPr>
                    </a:p>
                  </a:txBody>
                  <a:tcPr marT="95250" marB="95250" marR="95250" marL="952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334150">
                <a:tc>
                  <a:txBody>
                    <a:bodyPr/>
                    <a:lstStyle/>
                    <a:p>
                      <a:pPr indent="0" lvl="0" marL="0" marR="0" rtl="0" algn="ctr">
                        <a:lnSpc>
                          <a:spcPct val="100000"/>
                        </a:lnSpc>
                        <a:spcBef>
                          <a:spcPts val="0"/>
                        </a:spcBef>
                        <a:spcAft>
                          <a:spcPts val="0"/>
                        </a:spcAft>
                        <a:buNone/>
                      </a:pPr>
                      <a:r>
                        <a:rPr lang="en-US" sz="2400" u="none" cap="none" strike="noStrike">
                          <a:solidFill>
                            <a:schemeClr val="dk1"/>
                          </a:solidFill>
                          <a:latin typeface="Arimo"/>
                          <a:ea typeface="Arimo"/>
                          <a:cs typeface="Arimo"/>
                          <a:sym typeface="Arimo"/>
                        </a:rPr>
                        <a:t>Software Requirements</a:t>
                      </a:r>
                      <a:endParaRPr sz="4800" u="none" cap="none" strike="noStrike">
                        <a:solidFill>
                          <a:schemeClr val="dk1"/>
                        </a:solidFill>
                      </a:endParaRPr>
                    </a:p>
                  </a:txBody>
                  <a:tcPr marT="95250" marB="95250" marR="95250" marL="952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400" u="none" cap="none" strike="noStrike">
                          <a:solidFill>
                            <a:schemeClr val="dk1"/>
                          </a:solidFill>
                          <a:latin typeface="Arimo"/>
                          <a:ea typeface="Arimo"/>
                          <a:cs typeface="Arimo"/>
                          <a:sym typeface="Arimo"/>
                        </a:rPr>
                        <a:t>Appwrite (Database, Authentication, Storage)</a:t>
                      </a:r>
                      <a:endParaRPr sz="4800" u="none" cap="none" strike="noStrike">
                        <a:solidFill>
                          <a:schemeClr val="dk1"/>
                        </a:solidFill>
                      </a:endParaRPr>
                    </a:p>
                  </a:txBody>
                  <a:tcPr marT="95250" marB="95250" marR="95250" marL="952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400" u="none" cap="none" strike="noStrike">
                          <a:solidFill>
                            <a:schemeClr val="dk1"/>
                          </a:solidFill>
                          <a:latin typeface="Arimo"/>
                          <a:ea typeface="Arimo"/>
                          <a:cs typeface="Arimo"/>
                          <a:sym typeface="Arimo"/>
                        </a:rPr>
                        <a:t>Backend</a:t>
                      </a:r>
                      <a:endParaRPr sz="4800" u="none" cap="none" strike="noStrike">
                        <a:solidFill>
                          <a:schemeClr val="dk1"/>
                        </a:solidFill>
                      </a:endParaRPr>
                    </a:p>
                  </a:txBody>
                  <a:tcPr marT="95250" marB="95250" marR="95250" marL="952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015100">
                <a:tc>
                  <a:txBody>
                    <a:bodyPr/>
                    <a:lstStyle/>
                    <a:p>
                      <a:pPr indent="0" lvl="0" marL="0" marR="0" rtl="0" algn="ctr">
                        <a:lnSpc>
                          <a:spcPct val="100000"/>
                        </a:lnSpc>
                        <a:spcBef>
                          <a:spcPts val="0"/>
                        </a:spcBef>
                        <a:spcAft>
                          <a:spcPts val="0"/>
                        </a:spcAft>
                        <a:buNone/>
                      </a:pPr>
                      <a:r>
                        <a:t/>
                      </a:r>
                      <a:endParaRPr sz="4800" u="none" cap="none" strike="noStrike">
                        <a:solidFill>
                          <a:schemeClr val="dk1"/>
                        </a:solidFill>
                      </a:endParaRPr>
                    </a:p>
                  </a:txBody>
                  <a:tcPr marT="95250" marB="95250" marR="95250" marL="952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400" u="none" cap="none" strike="noStrike">
                          <a:solidFill>
                            <a:schemeClr val="dk1"/>
                          </a:solidFill>
                          <a:latin typeface="Arimo"/>
                          <a:ea typeface="Arimo"/>
                          <a:cs typeface="Arimo"/>
                          <a:sym typeface="Arimo"/>
                        </a:rPr>
                        <a:t>HTML, CSS, JavaScript, React.js, Bootstrap (UI Design)</a:t>
                      </a:r>
                      <a:endParaRPr sz="4800" u="none" cap="none" strike="noStrike">
                        <a:solidFill>
                          <a:schemeClr val="dk1"/>
                        </a:solidFill>
                      </a:endParaRPr>
                    </a:p>
                  </a:txBody>
                  <a:tcPr marT="95250" marB="95250" marR="95250" marL="952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400" u="none" cap="none" strike="noStrike">
                          <a:solidFill>
                            <a:schemeClr val="dk1"/>
                          </a:solidFill>
                          <a:latin typeface="Arimo"/>
                          <a:ea typeface="Arimo"/>
                          <a:cs typeface="Arimo"/>
                          <a:sym typeface="Arimo"/>
                        </a:rPr>
                        <a:t>Frontend</a:t>
                      </a:r>
                      <a:endParaRPr sz="4800" u="none" cap="none" strike="noStrike">
                        <a:solidFill>
                          <a:schemeClr val="dk1"/>
                        </a:solidFill>
                      </a:endParaRPr>
                    </a:p>
                  </a:txBody>
                  <a:tcPr marT="95250" marB="95250" marR="95250" marL="952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876950">
                <a:tc>
                  <a:txBody>
                    <a:bodyPr/>
                    <a:lstStyle/>
                    <a:p>
                      <a:pPr indent="0" lvl="0" marL="0" marR="0" rtl="0" algn="ctr">
                        <a:lnSpc>
                          <a:spcPct val="100000"/>
                        </a:lnSpc>
                        <a:spcBef>
                          <a:spcPts val="0"/>
                        </a:spcBef>
                        <a:spcAft>
                          <a:spcPts val="0"/>
                        </a:spcAft>
                        <a:buNone/>
                      </a:pPr>
                      <a:r>
                        <a:t/>
                      </a:r>
                      <a:endParaRPr sz="4800" u="none" cap="none" strike="noStrike">
                        <a:solidFill>
                          <a:schemeClr val="dk1"/>
                        </a:solidFill>
                      </a:endParaRPr>
                    </a:p>
                  </a:txBody>
                  <a:tcPr marT="95250" marB="95250" marR="95250" marL="952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400" u="none" cap="none" strike="noStrike">
                          <a:solidFill>
                            <a:schemeClr val="dk1"/>
                          </a:solidFill>
                          <a:latin typeface="Arimo"/>
                          <a:ea typeface="Arimo"/>
                          <a:cs typeface="Arimo"/>
                          <a:sym typeface="Arimo"/>
                        </a:rPr>
                        <a:t>Appwrite Database</a:t>
                      </a:r>
                      <a:endParaRPr sz="4800" u="none" cap="none" strike="noStrike">
                        <a:solidFill>
                          <a:schemeClr val="dk1"/>
                        </a:solidFill>
                      </a:endParaRPr>
                    </a:p>
                  </a:txBody>
                  <a:tcPr marT="95250" marB="95250" marR="95250" marL="952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400" u="none" cap="none" strike="noStrike">
                          <a:solidFill>
                            <a:schemeClr val="dk1"/>
                          </a:solidFill>
                          <a:latin typeface="Arimo"/>
                          <a:ea typeface="Arimo"/>
                          <a:cs typeface="Arimo"/>
                          <a:sym typeface="Arimo"/>
                        </a:rPr>
                        <a:t>Database</a:t>
                      </a:r>
                      <a:endParaRPr sz="4800" u="none" cap="none" strike="noStrike">
                        <a:solidFill>
                          <a:schemeClr val="dk1"/>
                        </a:solidFill>
                      </a:endParaRPr>
                    </a:p>
                  </a:txBody>
                  <a:tcPr marT="95250" marB="95250" marR="95250" marL="952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015100">
                <a:tc>
                  <a:txBody>
                    <a:bodyPr/>
                    <a:lstStyle/>
                    <a:p>
                      <a:pPr indent="0" lvl="0" marL="0" marR="0" rtl="0" algn="ctr">
                        <a:lnSpc>
                          <a:spcPct val="100000"/>
                        </a:lnSpc>
                        <a:spcBef>
                          <a:spcPts val="0"/>
                        </a:spcBef>
                        <a:spcAft>
                          <a:spcPts val="0"/>
                        </a:spcAft>
                        <a:buNone/>
                      </a:pPr>
                      <a:r>
                        <a:t/>
                      </a:r>
                      <a:endParaRPr sz="4800" u="none" cap="none" strike="noStrike">
                        <a:solidFill>
                          <a:schemeClr val="dk1"/>
                        </a:solidFill>
                      </a:endParaRPr>
                    </a:p>
                  </a:txBody>
                  <a:tcPr marT="95250" marB="95250" marR="95250" marL="952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400" u="none" cap="none" strike="noStrike">
                          <a:solidFill>
                            <a:schemeClr val="dk1"/>
                          </a:solidFill>
                          <a:latin typeface="Arimo"/>
                          <a:ea typeface="Arimo"/>
                          <a:cs typeface="Arimo"/>
                          <a:sym typeface="Arimo"/>
                        </a:rPr>
                        <a:t>Git, GitHub / GitLab for repository management</a:t>
                      </a:r>
                      <a:endParaRPr sz="4800" u="none" cap="none" strike="noStrike">
                        <a:solidFill>
                          <a:schemeClr val="dk1"/>
                        </a:solidFill>
                      </a:endParaRPr>
                    </a:p>
                  </a:txBody>
                  <a:tcPr marT="95250" marB="95250" marR="95250" marL="952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400" u="none" cap="none" strike="noStrike">
                          <a:solidFill>
                            <a:schemeClr val="dk1"/>
                          </a:solidFill>
                          <a:latin typeface="Arimo"/>
                          <a:ea typeface="Arimo"/>
                          <a:cs typeface="Arimo"/>
                          <a:sym typeface="Arimo"/>
                        </a:rPr>
                        <a:t>Version Control</a:t>
                      </a:r>
                      <a:endParaRPr sz="4800" u="none" cap="none" strike="noStrike">
                        <a:solidFill>
                          <a:schemeClr val="dk1"/>
                        </a:solidFill>
                      </a:endParaRPr>
                    </a:p>
                  </a:txBody>
                  <a:tcPr marT="95250" marB="95250" marR="95250" marL="952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015100">
                <a:tc>
                  <a:txBody>
                    <a:bodyPr/>
                    <a:lstStyle/>
                    <a:p>
                      <a:pPr indent="0" lvl="0" marL="0" marR="0" rtl="0" algn="ctr">
                        <a:lnSpc>
                          <a:spcPct val="100000"/>
                        </a:lnSpc>
                        <a:spcBef>
                          <a:spcPts val="0"/>
                        </a:spcBef>
                        <a:spcAft>
                          <a:spcPts val="0"/>
                        </a:spcAft>
                        <a:buNone/>
                      </a:pPr>
                      <a:r>
                        <a:t/>
                      </a:r>
                      <a:endParaRPr sz="4800" u="none" cap="none" strike="noStrike">
                        <a:solidFill>
                          <a:schemeClr val="dk1"/>
                        </a:solidFill>
                      </a:endParaRPr>
                    </a:p>
                  </a:txBody>
                  <a:tcPr marT="95250" marB="95250" marR="95250" marL="952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400" u="none" cap="none" strike="noStrike">
                          <a:solidFill>
                            <a:schemeClr val="dk1"/>
                          </a:solidFill>
                          <a:latin typeface="Arimo"/>
                          <a:ea typeface="Arimo"/>
                          <a:cs typeface="Arimo"/>
                          <a:sym typeface="Arimo"/>
                        </a:rPr>
                        <a:t>VS Code (IDE)</a:t>
                      </a:r>
                      <a:endParaRPr sz="4800" u="none" cap="none" strike="noStrike">
                        <a:solidFill>
                          <a:schemeClr val="dk1"/>
                        </a:solidFill>
                      </a:endParaRPr>
                    </a:p>
                  </a:txBody>
                  <a:tcPr marT="95250" marB="95250" marR="95250" marL="952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400" u="none" cap="none" strike="noStrike">
                          <a:solidFill>
                            <a:schemeClr val="dk1"/>
                          </a:solidFill>
                          <a:latin typeface="Arimo"/>
                          <a:ea typeface="Arimo"/>
                          <a:cs typeface="Arimo"/>
                          <a:sym typeface="Arimo"/>
                        </a:rPr>
                        <a:t>Development Tools</a:t>
                      </a:r>
                      <a:endParaRPr sz="4800" u="none" cap="none" strike="noStrike">
                        <a:solidFill>
                          <a:schemeClr val="dk1"/>
                        </a:solidFill>
                      </a:endParaRPr>
                    </a:p>
                  </a:txBody>
                  <a:tcPr marT="95250" marB="95250" marR="95250" marL="952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015100">
                <a:tc>
                  <a:txBody>
                    <a:bodyPr/>
                    <a:lstStyle/>
                    <a:p>
                      <a:pPr indent="0" lvl="0" marL="0" marR="0" rtl="0" algn="ctr">
                        <a:lnSpc>
                          <a:spcPct val="100000"/>
                        </a:lnSpc>
                        <a:spcBef>
                          <a:spcPts val="0"/>
                        </a:spcBef>
                        <a:spcAft>
                          <a:spcPts val="0"/>
                        </a:spcAft>
                        <a:buNone/>
                      </a:pPr>
                      <a:r>
                        <a:rPr lang="en-US" sz="3200" u="none" cap="none" strike="noStrike">
                          <a:solidFill>
                            <a:schemeClr val="dk1"/>
                          </a:solidFill>
                          <a:latin typeface="Arimo"/>
                          <a:ea typeface="Arimo"/>
                          <a:cs typeface="Arimo"/>
                          <a:sym typeface="Arimo"/>
                        </a:rPr>
                        <a:t>Hardware Requirements</a:t>
                      </a:r>
                      <a:endParaRPr sz="4800" u="none" cap="none" strike="noStrike">
                        <a:solidFill>
                          <a:schemeClr val="dk1"/>
                        </a:solidFill>
                      </a:endParaRPr>
                    </a:p>
                  </a:txBody>
                  <a:tcPr marT="95250" marB="95250" marR="95250" marL="952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400" u="none" cap="none" strike="noStrike">
                          <a:solidFill>
                            <a:schemeClr val="dk1"/>
                          </a:solidFill>
                          <a:latin typeface="Arimo"/>
                          <a:ea typeface="Arimo"/>
                          <a:cs typeface="Arimo"/>
                          <a:sym typeface="Arimo"/>
                        </a:rPr>
                        <a:t>PC or Laptop or Mobile</a:t>
                      </a:r>
                      <a:endParaRPr sz="4800" u="none" cap="none" strike="noStrike">
                        <a:solidFill>
                          <a:schemeClr val="dk1"/>
                        </a:solidFill>
                      </a:endParaRPr>
                    </a:p>
                  </a:txBody>
                  <a:tcPr marT="95250" marB="95250" marR="95250" marL="952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2400" u="none" cap="none" strike="noStrike">
                          <a:solidFill>
                            <a:schemeClr val="dk1"/>
                          </a:solidFill>
                          <a:latin typeface="Arimo"/>
                          <a:ea typeface="Arimo"/>
                          <a:cs typeface="Arimo"/>
                          <a:sym typeface="Arimo"/>
                        </a:rPr>
                        <a:t>Development Device</a:t>
                      </a:r>
                      <a:endParaRPr sz="4800" u="none" cap="none" strike="noStrike">
                        <a:solidFill>
                          <a:schemeClr val="dk1"/>
                        </a:solidFill>
                      </a:endParaRPr>
                    </a:p>
                  </a:txBody>
                  <a:tcPr marT="95250" marB="95250" marR="95250" marL="952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cxnSp>
        <p:nvCxnSpPr>
          <p:cNvPr id="325" name="Google Shape;325;p22"/>
          <p:cNvCxnSpPr/>
          <p:nvPr/>
        </p:nvCxnSpPr>
        <p:spPr>
          <a:xfrm>
            <a:off x="5867400" y="2247900"/>
            <a:ext cx="0" cy="8039100"/>
          </a:xfrm>
          <a:prstGeom prst="straightConnector1">
            <a:avLst/>
          </a:prstGeom>
          <a:noFill/>
          <a:ln cap="flat" cmpd="sng" w="9525">
            <a:solidFill>
              <a:schemeClr val="dk1"/>
            </a:solidFill>
            <a:prstDash val="solid"/>
            <a:round/>
            <a:headEnd len="sm" w="sm" type="none"/>
            <a:tailEnd len="sm" w="sm" type="none"/>
          </a:ln>
        </p:spPr>
      </p:cxnSp>
      <p:cxnSp>
        <p:nvCxnSpPr>
          <p:cNvPr id="326" name="Google Shape;326;p22"/>
          <p:cNvCxnSpPr/>
          <p:nvPr/>
        </p:nvCxnSpPr>
        <p:spPr>
          <a:xfrm>
            <a:off x="11811000" y="2247900"/>
            <a:ext cx="0" cy="8039100"/>
          </a:xfrm>
          <a:prstGeom prst="straightConnector1">
            <a:avLst/>
          </a:prstGeom>
          <a:noFill/>
          <a:ln cap="flat" cmpd="sng" w="9525">
            <a:solidFill>
              <a:schemeClr val="dk1"/>
            </a:solidFill>
            <a:prstDash val="solid"/>
            <a:round/>
            <a:headEnd len="sm" w="sm" type="none"/>
            <a:tailEnd len="sm" w="sm" type="none"/>
          </a:ln>
        </p:spPr>
      </p:cxnSp>
      <p:cxnSp>
        <p:nvCxnSpPr>
          <p:cNvPr id="327" name="Google Shape;327;p22"/>
          <p:cNvCxnSpPr/>
          <p:nvPr/>
        </p:nvCxnSpPr>
        <p:spPr>
          <a:xfrm>
            <a:off x="0" y="2247900"/>
            <a:ext cx="18288000" cy="0"/>
          </a:xfrm>
          <a:prstGeom prst="straightConnector1">
            <a:avLst/>
          </a:prstGeom>
          <a:noFill/>
          <a:ln cap="flat" cmpd="sng" w="9525">
            <a:solidFill>
              <a:schemeClr val="dk1"/>
            </a:solidFill>
            <a:prstDash val="solid"/>
            <a:round/>
            <a:headEnd len="sm" w="sm" type="none"/>
            <a:tailEnd len="sm" w="sm" type="none"/>
          </a:ln>
        </p:spPr>
      </p:cxnSp>
      <p:cxnSp>
        <p:nvCxnSpPr>
          <p:cNvPr id="328" name="Google Shape;328;p22"/>
          <p:cNvCxnSpPr/>
          <p:nvPr/>
        </p:nvCxnSpPr>
        <p:spPr>
          <a:xfrm>
            <a:off x="0" y="3162300"/>
            <a:ext cx="18288000" cy="0"/>
          </a:xfrm>
          <a:prstGeom prst="straightConnector1">
            <a:avLst/>
          </a:prstGeom>
          <a:noFill/>
          <a:ln cap="flat" cmpd="sng" w="9525">
            <a:solidFill>
              <a:schemeClr val="dk1"/>
            </a:solidFill>
            <a:prstDash val="solid"/>
            <a:round/>
            <a:headEnd len="sm" w="sm" type="none"/>
            <a:tailEnd len="sm" w="sm" type="none"/>
          </a:ln>
        </p:spPr>
      </p:cxnSp>
      <p:cxnSp>
        <p:nvCxnSpPr>
          <p:cNvPr id="329" name="Google Shape;329;p22"/>
          <p:cNvCxnSpPr/>
          <p:nvPr/>
        </p:nvCxnSpPr>
        <p:spPr>
          <a:xfrm>
            <a:off x="0" y="8420100"/>
            <a:ext cx="187452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grpSp>
        <p:nvGrpSpPr>
          <p:cNvPr id="334" name="Google Shape;334;p23"/>
          <p:cNvGrpSpPr/>
          <p:nvPr/>
        </p:nvGrpSpPr>
        <p:grpSpPr>
          <a:xfrm>
            <a:off x="947886" y="1236043"/>
            <a:ext cx="9910678" cy="1183961"/>
            <a:chOff x="0" y="-66675"/>
            <a:chExt cx="13214237" cy="1578615"/>
          </a:xfrm>
        </p:grpSpPr>
        <p:sp>
          <p:nvSpPr>
            <p:cNvPr id="335" name="Google Shape;335;p23"/>
            <p:cNvSpPr/>
            <p:nvPr/>
          </p:nvSpPr>
          <p:spPr>
            <a:xfrm>
              <a:off x="0" y="0"/>
              <a:ext cx="13214237" cy="1511940"/>
            </a:xfrm>
            <a:custGeom>
              <a:rect b="b" l="l" r="r" t="t"/>
              <a:pathLst>
                <a:path extrusionOk="0" h="1511940" w="13214237">
                  <a:moveTo>
                    <a:pt x="0" y="0"/>
                  </a:moveTo>
                  <a:lnTo>
                    <a:pt x="13214237" y="0"/>
                  </a:lnTo>
                  <a:lnTo>
                    <a:pt x="13214237" y="1511940"/>
                  </a:lnTo>
                  <a:lnTo>
                    <a:pt x="0" y="1511940"/>
                  </a:lnTo>
                  <a:close/>
                </a:path>
              </a:pathLst>
            </a:custGeom>
            <a:solidFill>
              <a:srgbClr val="000000">
                <a:alpha val="0"/>
              </a:srgbClr>
            </a:solidFill>
            <a:ln>
              <a:noFill/>
            </a:ln>
          </p:spPr>
        </p:sp>
        <p:sp>
          <p:nvSpPr>
            <p:cNvPr id="336" name="Google Shape;336;p23"/>
            <p:cNvSpPr txBox="1"/>
            <p:nvPr/>
          </p:nvSpPr>
          <p:spPr>
            <a:xfrm>
              <a:off x="0" y="-66675"/>
              <a:ext cx="13214237" cy="1578615"/>
            </a:xfrm>
            <a:prstGeom prst="rect">
              <a:avLst/>
            </a:prstGeom>
            <a:noFill/>
            <a:ln>
              <a:noFill/>
            </a:ln>
          </p:spPr>
          <p:txBody>
            <a:bodyPr anchorCtr="0" anchor="t" bIns="0" lIns="0" spcFirstLastPara="1" rIns="0" wrap="square" tIns="0">
              <a:noAutofit/>
            </a:bodyPr>
            <a:lstStyle/>
            <a:p>
              <a:pPr indent="0" lvl="0" marL="0" marR="0" rtl="0" algn="l">
                <a:lnSpc>
                  <a:spcPct val="125854"/>
                </a:lnSpc>
                <a:spcBef>
                  <a:spcPts val="0"/>
                </a:spcBef>
                <a:spcAft>
                  <a:spcPts val="0"/>
                </a:spcAft>
                <a:buNone/>
              </a:pPr>
              <a:r>
                <a:rPr b="1" lang="en-US" sz="5562">
                  <a:solidFill>
                    <a:srgbClr val="9998FF"/>
                  </a:solidFill>
                  <a:latin typeface="Arimo"/>
                  <a:ea typeface="Arimo"/>
                  <a:cs typeface="Arimo"/>
                  <a:sym typeface="Arimo"/>
                </a:rPr>
                <a:t>Conclusion </a:t>
              </a:r>
              <a:endParaRPr/>
            </a:p>
          </p:txBody>
        </p:sp>
      </p:grpSp>
      <p:sp>
        <p:nvSpPr>
          <p:cNvPr id="337" name="Google Shape;337;p23"/>
          <p:cNvSpPr txBox="1"/>
          <p:nvPr/>
        </p:nvSpPr>
        <p:spPr>
          <a:xfrm>
            <a:off x="947886" y="3095668"/>
            <a:ext cx="16609015" cy="4763480"/>
          </a:xfrm>
          <a:prstGeom prst="rect">
            <a:avLst/>
          </a:prstGeom>
          <a:noFill/>
          <a:ln>
            <a:noFill/>
          </a:ln>
        </p:spPr>
        <p:txBody>
          <a:bodyPr anchorCtr="0" anchor="t" bIns="0" lIns="0" spcFirstLastPara="1" rIns="0" wrap="square" tIns="0">
            <a:spAutoFit/>
          </a:bodyPr>
          <a:lstStyle/>
          <a:p>
            <a:pPr indent="0" lvl="0" marL="0" marR="0" rtl="0" algn="ctr">
              <a:lnSpc>
                <a:spcPct val="164280"/>
              </a:lnSpc>
              <a:spcBef>
                <a:spcPts val="0"/>
              </a:spcBef>
              <a:spcAft>
                <a:spcPts val="0"/>
              </a:spcAft>
              <a:buNone/>
            </a:pPr>
            <a:r>
              <a:rPr lang="en-US" sz="2584">
                <a:solidFill>
                  <a:schemeClr val="dk1"/>
                </a:solidFill>
                <a:latin typeface="Montserrat"/>
                <a:ea typeface="Montserrat"/>
                <a:cs typeface="Montserrat"/>
                <a:sym typeface="Montserrat"/>
              </a:rPr>
              <a:t>The Volunteer Management System successfully streamlines volunteer coordination by automating registration, event management, attendance tracking, and rewards distribution. By utilizing Appwrite for backend services, React.js for frontend, and a secure authentication system, our platform enhances efficiency, reduces manual workload, and improves engagement for both volunteers and administrators.</a:t>
            </a:r>
            <a:endParaRPr/>
          </a:p>
          <a:p>
            <a:pPr indent="0" lvl="0" marL="0" marR="0" rtl="0" algn="ctr">
              <a:lnSpc>
                <a:spcPct val="164280"/>
              </a:lnSpc>
              <a:spcBef>
                <a:spcPts val="0"/>
              </a:spcBef>
              <a:spcAft>
                <a:spcPts val="0"/>
              </a:spcAft>
              <a:buNone/>
            </a:pPr>
            <a:r>
              <a:rPr lang="en-US" sz="2584">
                <a:solidFill>
                  <a:schemeClr val="dk1"/>
                </a:solidFill>
                <a:latin typeface="Montserrat"/>
                <a:ea typeface="Montserrat"/>
                <a:cs typeface="Montserrat"/>
                <a:sym typeface="Montserrat"/>
              </a:rPr>
              <a:t>This system provides a centralized and user-friendly approach, ensuring a smooth experience for organizations managing volunteers and events. With features like role-based access, feedback collection, and location-based suggestions, it offers a scalable and efficient solution for modern volunteer management.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grpSp>
        <p:nvGrpSpPr>
          <p:cNvPr id="342" name="Google Shape;342;p24"/>
          <p:cNvGrpSpPr/>
          <p:nvPr/>
        </p:nvGrpSpPr>
        <p:grpSpPr>
          <a:xfrm>
            <a:off x="4680056" y="2935651"/>
            <a:ext cx="11106655" cy="3542928"/>
            <a:chOff x="0" y="-152400"/>
            <a:chExt cx="11896532" cy="3794892"/>
          </a:xfrm>
        </p:grpSpPr>
        <p:sp>
          <p:nvSpPr>
            <p:cNvPr id="343" name="Google Shape;343;p24"/>
            <p:cNvSpPr/>
            <p:nvPr/>
          </p:nvSpPr>
          <p:spPr>
            <a:xfrm>
              <a:off x="0" y="0"/>
              <a:ext cx="11896532" cy="3642492"/>
            </a:xfrm>
            <a:custGeom>
              <a:rect b="b" l="l" r="r" t="t"/>
              <a:pathLst>
                <a:path extrusionOk="0" h="3642492" w="11896532">
                  <a:moveTo>
                    <a:pt x="0" y="0"/>
                  </a:moveTo>
                  <a:lnTo>
                    <a:pt x="11896532" y="0"/>
                  </a:lnTo>
                  <a:lnTo>
                    <a:pt x="11896532" y="3642492"/>
                  </a:lnTo>
                  <a:lnTo>
                    <a:pt x="0" y="3642492"/>
                  </a:lnTo>
                  <a:close/>
                </a:path>
              </a:pathLst>
            </a:custGeom>
            <a:solidFill>
              <a:srgbClr val="000000">
                <a:alpha val="0"/>
              </a:srgbClr>
            </a:solidFill>
            <a:ln>
              <a:noFill/>
            </a:ln>
          </p:spPr>
        </p:sp>
        <p:sp>
          <p:nvSpPr>
            <p:cNvPr id="344" name="Google Shape;344;p24"/>
            <p:cNvSpPr txBox="1"/>
            <p:nvPr/>
          </p:nvSpPr>
          <p:spPr>
            <a:xfrm>
              <a:off x="0" y="-152400"/>
              <a:ext cx="11896532" cy="3794892"/>
            </a:xfrm>
            <a:prstGeom prst="rect">
              <a:avLst/>
            </a:prstGeom>
            <a:noFill/>
            <a:ln>
              <a:noFill/>
            </a:ln>
          </p:spPr>
          <p:txBody>
            <a:bodyPr anchorCtr="0" anchor="t" bIns="0" lIns="0" spcFirstLastPara="1" rIns="0" wrap="square" tIns="0">
              <a:noAutofit/>
            </a:bodyPr>
            <a:lstStyle/>
            <a:p>
              <a:pPr indent="0" lvl="0" marL="0" marR="0" rtl="0" algn="l">
                <a:lnSpc>
                  <a:spcPct val="125840"/>
                </a:lnSpc>
                <a:spcBef>
                  <a:spcPts val="0"/>
                </a:spcBef>
                <a:spcAft>
                  <a:spcPts val="0"/>
                </a:spcAft>
                <a:buNone/>
              </a:pPr>
              <a:r>
                <a:rPr b="1" lang="en-US" sz="16660">
                  <a:solidFill>
                    <a:srgbClr val="9998FF"/>
                  </a:solidFill>
                  <a:latin typeface="Arimo"/>
                  <a:ea typeface="Arimo"/>
                  <a:cs typeface="Arimo"/>
                  <a:sym typeface="Arimo"/>
                </a:rPr>
                <a:t>Thank You</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grpSp>
        <p:nvGrpSpPr>
          <p:cNvPr id="106" name="Google Shape;106;p14"/>
          <p:cNvGrpSpPr/>
          <p:nvPr/>
        </p:nvGrpSpPr>
        <p:grpSpPr>
          <a:xfrm>
            <a:off x="947886" y="1230363"/>
            <a:ext cx="15032236" cy="1183961"/>
            <a:chOff x="0" y="-66675"/>
            <a:chExt cx="20042982" cy="1578615"/>
          </a:xfrm>
        </p:grpSpPr>
        <p:sp>
          <p:nvSpPr>
            <p:cNvPr id="107" name="Google Shape;107;p14"/>
            <p:cNvSpPr/>
            <p:nvPr/>
          </p:nvSpPr>
          <p:spPr>
            <a:xfrm>
              <a:off x="0" y="0"/>
              <a:ext cx="20042981" cy="1511940"/>
            </a:xfrm>
            <a:custGeom>
              <a:rect b="b" l="l" r="r" t="t"/>
              <a:pathLst>
                <a:path extrusionOk="0" h="1511940" w="20042981">
                  <a:moveTo>
                    <a:pt x="0" y="0"/>
                  </a:moveTo>
                  <a:lnTo>
                    <a:pt x="20042981" y="0"/>
                  </a:lnTo>
                  <a:lnTo>
                    <a:pt x="20042981" y="1511940"/>
                  </a:lnTo>
                  <a:lnTo>
                    <a:pt x="0" y="1511940"/>
                  </a:lnTo>
                  <a:close/>
                </a:path>
              </a:pathLst>
            </a:custGeom>
            <a:solidFill>
              <a:srgbClr val="000000">
                <a:alpha val="0"/>
              </a:srgbClr>
            </a:solidFill>
            <a:ln>
              <a:noFill/>
            </a:ln>
          </p:spPr>
        </p:sp>
        <p:sp>
          <p:nvSpPr>
            <p:cNvPr id="108" name="Google Shape;108;p14"/>
            <p:cNvSpPr txBox="1"/>
            <p:nvPr/>
          </p:nvSpPr>
          <p:spPr>
            <a:xfrm>
              <a:off x="0" y="-66675"/>
              <a:ext cx="20042982" cy="1578615"/>
            </a:xfrm>
            <a:prstGeom prst="rect">
              <a:avLst/>
            </a:prstGeom>
            <a:noFill/>
            <a:ln>
              <a:noFill/>
            </a:ln>
          </p:spPr>
          <p:txBody>
            <a:bodyPr anchorCtr="0" anchor="t" bIns="0" lIns="0" spcFirstLastPara="1" rIns="0" wrap="square" tIns="0">
              <a:noAutofit/>
            </a:bodyPr>
            <a:lstStyle/>
            <a:p>
              <a:pPr indent="0" lvl="0" marL="0" marR="0" rtl="0" algn="l">
                <a:lnSpc>
                  <a:spcPct val="125854"/>
                </a:lnSpc>
                <a:spcBef>
                  <a:spcPts val="0"/>
                </a:spcBef>
                <a:spcAft>
                  <a:spcPts val="0"/>
                </a:spcAft>
                <a:buNone/>
              </a:pPr>
              <a:r>
                <a:rPr b="1" i="0" lang="en-US" sz="5562" u="none" cap="none" strike="noStrike">
                  <a:solidFill>
                    <a:schemeClr val="accent1"/>
                  </a:solidFill>
                  <a:latin typeface="Arimo"/>
                  <a:ea typeface="Arimo"/>
                  <a:cs typeface="Arimo"/>
                  <a:sym typeface="Arimo"/>
                </a:rPr>
                <a:t>Abstract: Volunteer Management System</a:t>
              </a:r>
              <a:endParaRPr/>
            </a:p>
          </p:txBody>
        </p:sp>
      </p:grpSp>
      <p:sp>
        <p:nvSpPr>
          <p:cNvPr id="109" name="Google Shape;109;p14"/>
          <p:cNvSpPr txBox="1"/>
          <p:nvPr/>
        </p:nvSpPr>
        <p:spPr>
          <a:xfrm>
            <a:off x="0" y="2705100"/>
            <a:ext cx="18288000" cy="5267852"/>
          </a:xfrm>
          <a:prstGeom prst="rect">
            <a:avLst/>
          </a:prstGeom>
          <a:noFill/>
          <a:ln>
            <a:noFill/>
          </a:ln>
        </p:spPr>
        <p:txBody>
          <a:bodyPr anchorCtr="0" anchor="t" bIns="0" lIns="0" spcFirstLastPara="1" rIns="0" wrap="square" tIns="0">
            <a:spAutoFit/>
          </a:bodyPr>
          <a:lstStyle/>
          <a:p>
            <a:pPr indent="0" lvl="0" marL="0" marR="0" rtl="0" algn="ctr">
              <a:lnSpc>
                <a:spcPct val="164306"/>
              </a:lnSpc>
              <a:spcBef>
                <a:spcPts val="0"/>
              </a:spcBef>
              <a:spcAft>
                <a:spcPts val="0"/>
              </a:spcAft>
              <a:buNone/>
            </a:pPr>
            <a:r>
              <a:rPr b="0" i="0" lang="en-US" sz="3149" u="none" cap="none" strike="noStrike">
                <a:solidFill>
                  <a:schemeClr val="dk1"/>
                </a:solidFill>
                <a:latin typeface="Montserrat"/>
                <a:ea typeface="Montserrat"/>
                <a:cs typeface="Montserrat"/>
                <a:sym typeface="Montserrat"/>
              </a:rPr>
              <a:t>Managing volunteers manually is inefficient and time-consuming. The Volunteer Management System is a web-based platform that automates event registration, attendance tracking, feedback collection, and rewards using Appwrite (backend) and React.js (frontend).</a:t>
            </a:r>
            <a:endParaRPr/>
          </a:p>
          <a:p>
            <a:pPr indent="0" lvl="0" marL="0" marR="0" rtl="0" algn="ctr">
              <a:lnSpc>
                <a:spcPct val="164306"/>
              </a:lnSpc>
              <a:spcBef>
                <a:spcPts val="0"/>
              </a:spcBef>
              <a:spcAft>
                <a:spcPts val="0"/>
              </a:spcAft>
              <a:buNone/>
            </a:pPr>
            <a:r>
              <a:rPr b="0" i="0" lang="en-US" sz="3149" u="none" cap="none" strike="noStrike">
                <a:solidFill>
                  <a:schemeClr val="dk1"/>
                </a:solidFill>
                <a:latin typeface="Montserrat"/>
                <a:ea typeface="Montserrat"/>
                <a:cs typeface="Montserrat"/>
                <a:sym typeface="Montserrat"/>
              </a:rPr>
              <a:t>It offers role-based access, secure authentication, and real-time data management to streamline volunteer coordination. This system enhances engagement and efficiency for organizations, with future improvements like AI-based recommendations, gamification, and advanced analytics.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grpSp>
        <p:nvGrpSpPr>
          <p:cNvPr id="114" name="Google Shape;114;p15"/>
          <p:cNvGrpSpPr/>
          <p:nvPr/>
        </p:nvGrpSpPr>
        <p:grpSpPr>
          <a:xfrm>
            <a:off x="947886" y="1230363"/>
            <a:ext cx="7126932" cy="940891"/>
            <a:chOff x="0" y="-66675"/>
            <a:chExt cx="9502577" cy="1254522"/>
          </a:xfrm>
        </p:grpSpPr>
        <p:sp>
          <p:nvSpPr>
            <p:cNvPr id="115" name="Google Shape;115;p15"/>
            <p:cNvSpPr/>
            <p:nvPr/>
          </p:nvSpPr>
          <p:spPr>
            <a:xfrm>
              <a:off x="0" y="0"/>
              <a:ext cx="9502577" cy="1187847"/>
            </a:xfrm>
            <a:custGeom>
              <a:rect b="b" l="l" r="r" t="t"/>
              <a:pathLst>
                <a:path extrusionOk="0" h="1187847" w="9502577">
                  <a:moveTo>
                    <a:pt x="0" y="0"/>
                  </a:moveTo>
                  <a:lnTo>
                    <a:pt x="9502577" y="0"/>
                  </a:lnTo>
                  <a:lnTo>
                    <a:pt x="9502577" y="1187847"/>
                  </a:lnTo>
                  <a:lnTo>
                    <a:pt x="0" y="1187847"/>
                  </a:lnTo>
                  <a:close/>
                </a:path>
              </a:pathLst>
            </a:custGeom>
            <a:solidFill>
              <a:srgbClr val="000000">
                <a:alpha val="0"/>
              </a:srgbClr>
            </a:solidFill>
            <a:ln>
              <a:noFill/>
            </a:ln>
          </p:spPr>
        </p:sp>
        <p:sp>
          <p:nvSpPr>
            <p:cNvPr id="116" name="Google Shape;116;p15"/>
            <p:cNvSpPr txBox="1"/>
            <p:nvPr/>
          </p:nvSpPr>
          <p:spPr>
            <a:xfrm>
              <a:off x="0" y="-66675"/>
              <a:ext cx="9502577" cy="1254522"/>
            </a:xfrm>
            <a:prstGeom prst="rect">
              <a:avLst/>
            </a:prstGeom>
            <a:noFill/>
            <a:ln>
              <a:noFill/>
            </a:ln>
          </p:spPr>
          <p:txBody>
            <a:bodyPr anchorCtr="0" anchor="t" bIns="0" lIns="0" spcFirstLastPara="1" rIns="0" wrap="square" tIns="0">
              <a:noAutofit/>
            </a:bodyPr>
            <a:lstStyle/>
            <a:p>
              <a:pPr indent="0" lvl="0" marL="0" marR="0" rtl="0" algn="l">
                <a:lnSpc>
                  <a:spcPct val="125854"/>
                </a:lnSpc>
                <a:spcBef>
                  <a:spcPts val="0"/>
                </a:spcBef>
                <a:spcAft>
                  <a:spcPts val="0"/>
                </a:spcAft>
                <a:buNone/>
              </a:pPr>
              <a:r>
                <a:rPr b="1" i="0" lang="en-US" sz="5562" u="none" cap="none" strike="noStrike">
                  <a:solidFill>
                    <a:schemeClr val="accent1"/>
                  </a:solidFill>
                  <a:latin typeface="Arimo"/>
                  <a:ea typeface="Arimo"/>
                  <a:cs typeface="Arimo"/>
                  <a:sym typeface="Arimo"/>
                </a:rPr>
                <a:t>System Overview</a:t>
              </a:r>
              <a:endParaRPr/>
            </a:p>
          </p:txBody>
        </p:sp>
      </p:grpSp>
      <p:sp>
        <p:nvSpPr>
          <p:cNvPr id="117" name="Google Shape;117;p15"/>
          <p:cNvSpPr/>
          <p:nvPr/>
        </p:nvSpPr>
        <p:spPr>
          <a:xfrm>
            <a:off x="947886" y="2882056"/>
            <a:ext cx="473869" cy="473869"/>
          </a:xfrm>
          <a:custGeom>
            <a:rect b="b" l="l" r="r" t="t"/>
            <a:pathLst>
              <a:path extrusionOk="0" h="631825" w="631825">
                <a:moveTo>
                  <a:pt x="0" y="315976"/>
                </a:moveTo>
                <a:cubicBezTo>
                  <a:pt x="0" y="141478"/>
                  <a:pt x="141478" y="0"/>
                  <a:pt x="315849" y="0"/>
                </a:cubicBezTo>
                <a:cubicBezTo>
                  <a:pt x="490220" y="0"/>
                  <a:pt x="631825" y="141478"/>
                  <a:pt x="631825" y="315849"/>
                </a:cubicBezTo>
                <a:cubicBezTo>
                  <a:pt x="631825" y="490220"/>
                  <a:pt x="490347" y="631825"/>
                  <a:pt x="315976" y="631825"/>
                </a:cubicBezTo>
                <a:cubicBezTo>
                  <a:pt x="141605" y="631825"/>
                  <a:pt x="0" y="490347"/>
                  <a:pt x="0" y="315976"/>
                </a:cubicBezTo>
                <a:close/>
              </a:path>
            </a:pathLst>
          </a:custGeom>
          <a:solidFill>
            <a:srgbClr val="28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 name="Google Shape;118;p15"/>
          <p:cNvGrpSpPr/>
          <p:nvPr/>
        </p:nvGrpSpPr>
        <p:grpSpPr>
          <a:xfrm>
            <a:off x="1692474" y="2846337"/>
            <a:ext cx="3563391" cy="481013"/>
            <a:chOff x="0" y="-47625"/>
            <a:chExt cx="4751188" cy="641350"/>
          </a:xfrm>
        </p:grpSpPr>
        <p:sp>
          <p:nvSpPr>
            <p:cNvPr id="119" name="Google Shape;119;p15"/>
            <p:cNvSpPr/>
            <p:nvPr/>
          </p:nvSpPr>
          <p:spPr>
            <a:xfrm>
              <a:off x="0" y="0"/>
              <a:ext cx="4751188" cy="593725"/>
            </a:xfrm>
            <a:custGeom>
              <a:rect b="b" l="l" r="r" t="t"/>
              <a:pathLst>
                <a:path extrusionOk="0" h="593725" w="4751188">
                  <a:moveTo>
                    <a:pt x="0" y="0"/>
                  </a:moveTo>
                  <a:lnTo>
                    <a:pt x="4751188" y="0"/>
                  </a:lnTo>
                  <a:lnTo>
                    <a:pt x="4751188" y="593725"/>
                  </a:lnTo>
                  <a:lnTo>
                    <a:pt x="0" y="593725"/>
                  </a:lnTo>
                  <a:close/>
                </a:path>
              </a:pathLst>
            </a:custGeom>
            <a:solidFill>
              <a:srgbClr val="000000">
                <a:alpha val="0"/>
              </a:srgbClr>
            </a:solidFill>
            <a:ln>
              <a:noFill/>
            </a:ln>
          </p:spPr>
        </p:sp>
        <p:sp>
          <p:nvSpPr>
            <p:cNvPr id="120" name="Google Shape;120;p15"/>
            <p:cNvSpPr txBox="1"/>
            <p:nvPr/>
          </p:nvSpPr>
          <p:spPr>
            <a:xfrm>
              <a:off x="0" y="-47625"/>
              <a:ext cx="4751188" cy="64135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None/>
              </a:pPr>
              <a:r>
                <a:rPr b="1" i="0" lang="en-US" sz="2750" u="none" cap="none" strike="noStrike">
                  <a:solidFill>
                    <a:schemeClr val="dk1"/>
                  </a:solidFill>
                  <a:latin typeface="Arimo"/>
                  <a:ea typeface="Arimo"/>
                  <a:cs typeface="Arimo"/>
                  <a:sym typeface="Arimo"/>
                </a:rPr>
                <a:t>Role Management</a:t>
              </a:r>
              <a:endParaRPr/>
            </a:p>
          </p:txBody>
        </p:sp>
      </p:grpSp>
      <p:grpSp>
        <p:nvGrpSpPr>
          <p:cNvPr id="121" name="Google Shape;121;p15"/>
          <p:cNvGrpSpPr/>
          <p:nvPr/>
        </p:nvGrpSpPr>
        <p:grpSpPr>
          <a:xfrm>
            <a:off x="1692474" y="3432572"/>
            <a:ext cx="7316241" cy="2224088"/>
            <a:chOff x="0" y="-76200"/>
            <a:chExt cx="9754988" cy="2965450"/>
          </a:xfrm>
        </p:grpSpPr>
        <p:sp>
          <p:nvSpPr>
            <p:cNvPr id="122" name="Google Shape;122;p15"/>
            <p:cNvSpPr/>
            <p:nvPr/>
          </p:nvSpPr>
          <p:spPr>
            <a:xfrm>
              <a:off x="0" y="0"/>
              <a:ext cx="9754988" cy="2889250"/>
            </a:xfrm>
            <a:custGeom>
              <a:rect b="b" l="l" r="r" t="t"/>
              <a:pathLst>
                <a:path extrusionOk="0" h="2889250" w="9754988">
                  <a:moveTo>
                    <a:pt x="0" y="0"/>
                  </a:moveTo>
                  <a:lnTo>
                    <a:pt x="9754988" y="0"/>
                  </a:lnTo>
                  <a:lnTo>
                    <a:pt x="9754988" y="2889250"/>
                  </a:lnTo>
                  <a:lnTo>
                    <a:pt x="0" y="2889250"/>
                  </a:lnTo>
                  <a:close/>
                </a:path>
              </a:pathLst>
            </a:custGeom>
            <a:solidFill>
              <a:srgbClr val="000000">
                <a:alpha val="0"/>
              </a:srgbClr>
            </a:solidFill>
            <a:ln>
              <a:noFill/>
            </a:ln>
          </p:spPr>
        </p:sp>
        <p:sp>
          <p:nvSpPr>
            <p:cNvPr id="123" name="Google Shape;123;p15"/>
            <p:cNvSpPr txBox="1"/>
            <p:nvPr/>
          </p:nvSpPr>
          <p:spPr>
            <a:xfrm>
              <a:off x="0" y="-76200"/>
              <a:ext cx="9754988" cy="2965450"/>
            </a:xfrm>
            <a:prstGeom prst="rect">
              <a:avLst/>
            </a:prstGeom>
            <a:noFill/>
            <a:ln>
              <a:noFill/>
            </a:ln>
          </p:spPr>
          <p:txBody>
            <a:bodyPr anchorCtr="0" anchor="t" bIns="0" lIns="0" spcFirstLastPara="1" rIns="0" wrap="square" tIns="0">
              <a:noAutofit/>
            </a:bodyPr>
            <a:lstStyle/>
            <a:p>
              <a:pPr indent="0" lvl="0" marL="0" marR="0" rtl="0" algn="l">
                <a:lnSpc>
                  <a:spcPct val="158776"/>
                </a:lnSpc>
                <a:spcBef>
                  <a:spcPts val="0"/>
                </a:spcBef>
                <a:spcAft>
                  <a:spcPts val="0"/>
                </a:spcAft>
                <a:buNone/>
              </a:pPr>
              <a:r>
                <a:rPr b="0" i="0" lang="en-US" sz="2125" u="none" cap="none" strike="noStrike">
                  <a:solidFill>
                    <a:schemeClr val="dk1"/>
                  </a:solidFill>
                  <a:latin typeface="Montserrat"/>
                  <a:ea typeface="Montserrat"/>
                  <a:cs typeface="Montserrat"/>
                  <a:sym typeface="Montserrat"/>
                </a:rPr>
                <a:t>This feature allows administrators to define various volunteer roles with specific permissions and responsibilities. Volunteers can be assigned to roles based on their skills and experience, ensuring efficient task allocation and workflow.</a:t>
              </a:r>
              <a:endParaRPr/>
            </a:p>
          </p:txBody>
        </p:sp>
      </p:grpSp>
      <p:sp>
        <p:nvSpPr>
          <p:cNvPr id="124" name="Google Shape;124;p15"/>
          <p:cNvSpPr/>
          <p:nvPr/>
        </p:nvSpPr>
        <p:spPr>
          <a:xfrm>
            <a:off x="9279434" y="2882056"/>
            <a:ext cx="473869" cy="473869"/>
          </a:xfrm>
          <a:custGeom>
            <a:rect b="b" l="l" r="r" t="t"/>
            <a:pathLst>
              <a:path extrusionOk="0" h="631825" w="631825">
                <a:moveTo>
                  <a:pt x="0" y="315976"/>
                </a:moveTo>
                <a:cubicBezTo>
                  <a:pt x="0" y="141478"/>
                  <a:pt x="141478" y="0"/>
                  <a:pt x="315849" y="0"/>
                </a:cubicBezTo>
                <a:cubicBezTo>
                  <a:pt x="490220" y="0"/>
                  <a:pt x="631825" y="141478"/>
                  <a:pt x="631825" y="315849"/>
                </a:cubicBezTo>
                <a:cubicBezTo>
                  <a:pt x="631825" y="490220"/>
                  <a:pt x="490347" y="631825"/>
                  <a:pt x="315976" y="631825"/>
                </a:cubicBezTo>
                <a:cubicBezTo>
                  <a:pt x="141605" y="631825"/>
                  <a:pt x="0" y="490347"/>
                  <a:pt x="0" y="315976"/>
                </a:cubicBezTo>
                <a:close/>
              </a:path>
            </a:pathLst>
          </a:custGeom>
          <a:solidFill>
            <a:srgbClr val="28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15"/>
          <p:cNvGrpSpPr/>
          <p:nvPr/>
        </p:nvGrpSpPr>
        <p:grpSpPr>
          <a:xfrm>
            <a:off x="10024021" y="2846337"/>
            <a:ext cx="3563391" cy="481013"/>
            <a:chOff x="0" y="-47625"/>
            <a:chExt cx="4751188" cy="641350"/>
          </a:xfrm>
        </p:grpSpPr>
        <p:sp>
          <p:nvSpPr>
            <p:cNvPr id="126" name="Google Shape;126;p15"/>
            <p:cNvSpPr/>
            <p:nvPr/>
          </p:nvSpPr>
          <p:spPr>
            <a:xfrm>
              <a:off x="0" y="0"/>
              <a:ext cx="4751188" cy="593725"/>
            </a:xfrm>
            <a:custGeom>
              <a:rect b="b" l="l" r="r" t="t"/>
              <a:pathLst>
                <a:path extrusionOk="0" h="593725" w="4751188">
                  <a:moveTo>
                    <a:pt x="0" y="0"/>
                  </a:moveTo>
                  <a:lnTo>
                    <a:pt x="4751188" y="0"/>
                  </a:lnTo>
                  <a:lnTo>
                    <a:pt x="4751188" y="593725"/>
                  </a:lnTo>
                  <a:lnTo>
                    <a:pt x="0" y="593725"/>
                  </a:lnTo>
                  <a:close/>
                </a:path>
              </a:pathLst>
            </a:custGeom>
            <a:solidFill>
              <a:srgbClr val="000000">
                <a:alpha val="0"/>
              </a:srgbClr>
            </a:solidFill>
            <a:ln>
              <a:noFill/>
            </a:ln>
          </p:spPr>
        </p:sp>
        <p:sp>
          <p:nvSpPr>
            <p:cNvPr id="127" name="Google Shape;127;p15"/>
            <p:cNvSpPr txBox="1"/>
            <p:nvPr/>
          </p:nvSpPr>
          <p:spPr>
            <a:xfrm>
              <a:off x="0" y="-47625"/>
              <a:ext cx="4751188" cy="64135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None/>
              </a:pPr>
              <a:r>
                <a:rPr b="1" i="0" lang="en-US" sz="2750" u="none" cap="none" strike="noStrike">
                  <a:solidFill>
                    <a:schemeClr val="dk1"/>
                  </a:solidFill>
                  <a:latin typeface="Arimo"/>
                  <a:ea typeface="Arimo"/>
                  <a:cs typeface="Arimo"/>
                  <a:sym typeface="Arimo"/>
                </a:rPr>
                <a:t>Event Registration</a:t>
              </a:r>
              <a:endParaRPr/>
            </a:p>
          </p:txBody>
        </p:sp>
      </p:grpSp>
      <p:grpSp>
        <p:nvGrpSpPr>
          <p:cNvPr id="128" name="Google Shape;128;p15"/>
          <p:cNvGrpSpPr/>
          <p:nvPr/>
        </p:nvGrpSpPr>
        <p:grpSpPr>
          <a:xfrm>
            <a:off x="10024021" y="3432572"/>
            <a:ext cx="7316241" cy="1790700"/>
            <a:chOff x="0" y="-76200"/>
            <a:chExt cx="9754988" cy="2387600"/>
          </a:xfrm>
        </p:grpSpPr>
        <p:sp>
          <p:nvSpPr>
            <p:cNvPr id="129" name="Google Shape;129;p15"/>
            <p:cNvSpPr/>
            <p:nvPr/>
          </p:nvSpPr>
          <p:spPr>
            <a:xfrm>
              <a:off x="0" y="0"/>
              <a:ext cx="9754988" cy="2311400"/>
            </a:xfrm>
            <a:custGeom>
              <a:rect b="b" l="l" r="r" t="t"/>
              <a:pathLst>
                <a:path extrusionOk="0" h="2311400" w="9754988">
                  <a:moveTo>
                    <a:pt x="0" y="0"/>
                  </a:moveTo>
                  <a:lnTo>
                    <a:pt x="9754988" y="0"/>
                  </a:lnTo>
                  <a:lnTo>
                    <a:pt x="9754988" y="2311400"/>
                  </a:lnTo>
                  <a:lnTo>
                    <a:pt x="0" y="2311400"/>
                  </a:lnTo>
                  <a:close/>
                </a:path>
              </a:pathLst>
            </a:custGeom>
            <a:solidFill>
              <a:srgbClr val="000000">
                <a:alpha val="0"/>
              </a:srgbClr>
            </a:solidFill>
            <a:ln>
              <a:noFill/>
            </a:ln>
          </p:spPr>
        </p:sp>
        <p:sp>
          <p:nvSpPr>
            <p:cNvPr id="130" name="Google Shape;130;p15"/>
            <p:cNvSpPr txBox="1"/>
            <p:nvPr/>
          </p:nvSpPr>
          <p:spPr>
            <a:xfrm>
              <a:off x="0" y="-76200"/>
              <a:ext cx="9754988" cy="2387600"/>
            </a:xfrm>
            <a:prstGeom prst="rect">
              <a:avLst/>
            </a:prstGeom>
            <a:noFill/>
            <a:ln>
              <a:noFill/>
            </a:ln>
          </p:spPr>
          <p:txBody>
            <a:bodyPr anchorCtr="0" anchor="t" bIns="0" lIns="0" spcFirstLastPara="1" rIns="0" wrap="square" tIns="0">
              <a:noAutofit/>
            </a:bodyPr>
            <a:lstStyle/>
            <a:p>
              <a:pPr indent="0" lvl="0" marL="0" marR="0" rtl="0" algn="l">
                <a:lnSpc>
                  <a:spcPct val="158776"/>
                </a:lnSpc>
                <a:spcBef>
                  <a:spcPts val="0"/>
                </a:spcBef>
                <a:spcAft>
                  <a:spcPts val="0"/>
                </a:spcAft>
                <a:buNone/>
              </a:pPr>
              <a:r>
                <a:rPr b="0" i="0" lang="en-US" sz="2125" u="none" cap="none" strike="noStrike">
                  <a:solidFill>
                    <a:schemeClr val="dk1"/>
                  </a:solidFill>
                  <a:latin typeface="Montserrat"/>
                  <a:ea typeface="Montserrat"/>
                  <a:cs typeface="Montserrat"/>
                  <a:sym typeface="Montserrat"/>
                </a:rPr>
                <a:t>Volunteers can easily register for events through a streamlined online portal. The system manages event calendars, schedules, and volunteer availability, ensuring optimal event staffing.</a:t>
              </a:r>
              <a:endParaRPr/>
            </a:p>
          </p:txBody>
        </p:sp>
      </p:grpSp>
      <p:sp>
        <p:nvSpPr>
          <p:cNvPr id="131" name="Google Shape;131;p15"/>
          <p:cNvSpPr/>
          <p:nvPr/>
        </p:nvSpPr>
        <p:spPr>
          <a:xfrm>
            <a:off x="947886" y="6232029"/>
            <a:ext cx="473869" cy="473869"/>
          </a:xfrm>
          <a:custGeom>
            <a:rect b="b" l="l" r="r" t="t"/>
            <a:pathLst>
              <a:path extrusionOk="0" h="631825" w="631825">
                <a:moveTo>
                  <a:pt x="0" y="315976"/>
                </a:moveTo>
                <a:cubicBezTo>
                  <a:pt x="0" y="141478"/>
                  <a:pt x="141478" y="0"/>
                  <a:pt x="315849" y="0"/>
                </a:cubicBezTo>
                <a:cubicBezTo>
                  <a:pt x="490220" y="0"/>
                  <a:pt x="631825" y="141478"/>
                  <a:pt x="631825" y="315849"/>
                </a:cubicBezTo>
                <a:cubicBezTo>
                  <a:pt x="631825" y="490220"/>
                  <a:pt x="490347" y="631825"/>
                  <a:pt x="315976" y="631825"/>
                </a:cubicBezTo>
                <a:cubicBezTo>
                  <a:pt x="141605" y="631825"/>
                  <a:pt x="0" y="490347"/>
                  <a:pt x="0" y="315976"/>
                </a:cubicBezTo>
                <a:close/>
              </a:path>
            </a:pathLst>
          </a:custGeom>
          <a:solidFill>
            <a:srgbClr val="28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15"/>
          <p:cNvGrpSpPr/>
          <p:nvPr/>
        </p:nvGrpSpPr>
        <p:grpSpPr>
          <a:xfrm>
            <a:off x="1692474" y="6196310"/>
            <a:ext cx="3563391" cy="481013"/>
            <a:chOff x="0" y="-47625"/>
            <a:chExt cx="4751188" cy="641350"/>
          </a:xfrm>
        </p:grpSpPr>
        <p:sp>
          <p:nvSpPr>
            <p:cNvPr id="133" name="Google Shape;133;p15"/>
            <p:cNvSpPr/>
            <p:nvPr/>
          </p:nvSpPr>
          <p:spPr>
            <a:xfrm>
              <a:off x="0" y="0"/>
              <a:ext cx="4751188" cy="593725"/>
            </a:xfrm>
            <a:custGeom>
              <a:rect b="b" l="l" r="r" t="t"/>
              <a:pathLst>
                <a:path extrusionOk="0" h="593725" w="4751188">
                  <a:moveTo>
                    <a:pt x="0" y="0"/>
                  </a:moveTo>
                  <a:lnTo>
                    <a:pt x="4751188" y="0"/>
                  </a:lnTo>
                  <a:lnTo>
                    <a:pt x="4751188" y="593725"/>
                  </a:lnTo>
                  <a:lnTo>
                    <a:pt x="0" y="593725"/>
                  </a:lnTo>
                  <a:close/>
                </a:path>
              </a:pathLst>
            </a:custGeom>
            <a:solidFill>
              <a:srgbClr val="000000">
                <a:alpha val="0"/>
              </a:srgbClr>
            </a:solidFill>
            <a:ln>
              <a:noFill/>
            </a:ln>
          </p:spPr>
        </p:sp>
        <p:sp>
          <p:nvSpPr>
            <p:cNvPr id="134" name="Google Shape;134;p15"/>
            <p:cNvSpPr txBox="1"/>
            <p:nvPr/>
          </p:nvSpPr>
          <p:spPr>
            <a:xfrm>
              <a:off x="0" y="-47625"/>
              <a:ext cx="4751188" cy="64135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None/>
              </a:pPr>
              <a:r>
                <a:rPr b="1" i="0" lang="en-US" sz="2750" u="none" cap="none" strike="noStrike">
                  <a:solidFill>
                    <a:schemeClr val="dk1"/>
                  </a:solidFill>
                  <a:latin typeface="Arimo"/>
                  <a:ea typeface="Arimo"/>
                  <a:cs typeface="Arimo"/>
                  <a:sym typeface="Arimo"/>
                </a:rPr>
                <a:t>Attendance Tracking</a:t>
              </a:r>
              <a:endParaRPr/>
            </a:p>
          </p:txBody>
        </p:sp>
      </p:grpSp>
      <p:grpSp>
        <p:nvGrpSpPr>
          <p:cNvPr id="135" name="Google Shape;135;p15"/>
          <p:cNvGrpSpPr/>
          <p:nvPr/>
        </p:nvGrpSpPr>
        <p:grpSpPr>
          <a:xfrm>
            <a:off x="1692474" y="6782544"/>
            <a:ext cx="7316241" cy="1790700"/>
            <a:chOff x="0" y="-76200"/>
            <a:chExt cx="9754988" cy="2387600"/>
          </a:xfrm>
        </p:grpSpPr>
        <p:sp>
          <p:nvSpPr>
            <p:cNvPr id="136" name="Google Shape;136;p15"/>
            <p:cNvSpPr/>
            <p:nvPr/>
          </p:nvSpPr>
          <p:spPr>
            <a:xfrm>
              <a:off x="0" y="0"/>
              <a:ext cx="9754988" cy="2311400"/>
            </a:xfrm>
            <a:custGeom>
              <a:rect b="b" l="l" r="r" t="t"/>
              <a:pathLst>
                <a:path extrusionOk="0" h="2311400" w="9754988">
                  <a:moveTo>
                    <a:pt x="0" y="0"/>
                  </a:moveTo>
                  <a:lnTo>
                    <a:pt x="9754988" y="0"/>
                  </a:lnTo>
                  <a:lnTo>
                    <a:pt x="9754988" y="2311400"/>
                  </a:lnTo>
                  <a:lnTo>
                    <a:pt x="0" y="2311400"/>
                  </a:lnTo>
                  <a:close/>
                </a:path>
              </a:pathLst>
            </a:custGeom>
            <a:solidFill>
              <a:srgbClr val="000000">
                <a:alpha val="0"/>
              </a:srgbClr>
            </a:solidFill>
            <a:ln>
              <a:noFill/>
            </a:ln>
          </p:spPr>
        </p:sp>
        <p:sp>
          <p:nvSpPr>
            <p:cNvPr id="137" name="Google Shape;137;p15"/>
            <p:cNvSpPr txBox="1"/>
            <p:nvPr/>
          </p:nvSpPr>
          <p:spPr>
            <a:xfrm>
              <a:off x="0" y="-76200"/>
              <a:ext cx="9754988" cy="2387600"/>
            </a:xfrm>
            <a:prstGeom prst="rect">
              <a:avLst/>
            </a:prstGeom>
            <a:noFill/>
            <a:ln>
              <a:noFill/>
            </a:ln>
          </p:spPr>
          <p:txBody>
            <a:bodyPr anchorCtr="0" anchor="t" bIns="0" lIns="0" spcFirstLastPara="1" rIns="0" wrap="square" tIns="0">
              <a:noAutofit/>
            </a:bodyPr>
            <a:lstStyle/>
            <a:p>
              <a:pPr indent="0" lvl="0" marL="0" marR="0" rtl="0" algn="l">
                <a:lnSpc>
                  <a:spcPct val="158776"/>
                </a:lnSpc>
                <a:spcBef>
                  <a:spcPts val="0"/>
                </a:spcBef>
                <a:spcAft>
                  <a:spcPts val="0"/>
                </a:spcAft>
                <a:buNone/>
              </a:pPr>
              <a:r>
                <a:rPr b="0" i="0" lang="en-US" sz="2125" u="none" cap="none" strike="noStrike">
                  <a:solidFill>
                    <a:schemeClr val="dk1"/>
                  </a:solidFill>
                  <a:latin typeface="Montserrat"/>
                  <a:ea typeface="Montserrat"/>
                  <a:cs typeface="Montserrat"/>
                  <a:sym typeface="Montserrat"/>
                </a:rPr>
                <a:t>The system accurately tracks volunteer attendance at events and activities. This helps to monitor volunteer engagement and participation, enabling better data-driven decision-making and resource allocation.</a:t>
              </a:r>
              <a:endParaRPr/>
            </a:p>
          </p:txBody>
        </p:sp>
      </p:grpSp>
      <p:sp>
        <p:nvSpPr>
          <p:cNvPr id="138" name="Google Shape;138;p15"/>
          <p:cNvSpPr/>
          <p:nvPr/>
        </p:nvSpPr>
        <p:spPr>
          <a:xfrm>
            <a:off x="9279434" y="6232029"/>
            <a:ext cx="473869" cy="473869"/>
          </a:xfrm>
          <a:custGeom>
            <a:rect b="b" l="l" r="r" t="t"/>
            <a:pathLst>
              <a:path extrusionOk="0" h="631825" w="631825">
                <a:moveTo>
                  <a:pt x="0" y="315976"/>
                </a:moveTo>
                <a:cubicBezTo>
                  <a:pt x="0" y="141478"/>
                  <a:pt x="141478" y="0"/>
                  <a:pt x="315849" y="0"/>
                </a:cubicBezTo>
                <a:cubicBezTo>
                  <a:pt x="490220" y="0"/>
                  <a:pt x="631825" y="141478"/>
                  <a:pt x="631825" y="315849"/>
                </a:cubicBezTo>
                <a:cubicBezTo>
                  <a:pt x="631825" y="490220"/>
                  <a:pt x="490347" y="631825"/>
                  <a:pt x="315976" y="631825"/>
                </a:cubicBezTo>
                <a:cubicBezTo>
                  <a:pt x="141605" y="631825"/>
                  <a:pt x="0" y="490347"/>
                  <a:pt x="0" y="315976"/>
                </a:cubicBezTo>
                <a:close/>
              </a:path>
            </a:pathLst>
          </a:custGeom>
          <a:solidFill>
            <a:srgbClr val="282C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 name="Google Shape;139;p15"/>
          <p:cNvGrpSpPr/>
          <p:nvPr/>
        </p:nvGrpSpPr>
        <p:grpSpPr>
          <a:xfrm>
            <a:off x="10024021" y="6196310"/>
            <a:ext cx="3563391" cy="481013"/>
            <a:chOff x="0" y="-47625"/>
            <a:chExt cx="4751188" cy="641350"/>
          </a:xfrm>
        </p:grpSpPr>
        <p:sp>
          <p:nvSpPr>
            <p:cNvPr id="140" name="Google Shape;140;p15"/>
            <p:cNvSpPr/>
            <p:nvPr/>
          </p:nvSpPr>
          <p:spPr>
            <a:xfrm>
              <a:off x="0" y="0"/>
              <a:ext cx="4751188" cy="593725"/>
            </a:xfrm>
            <a:custGeom>
              <a:rect b="b" l="l" r="r" t="t"/>
              <a:pathLst>
                <a:path extrusionOk="0" h="593725" w="4751188">
                  <a:moveTo>
                    <a:pt x="0" y="0"/>
                  </a:moveTo>
                  <a:lnTo>
                    <a:pt x="4751188" y="0"/>
                  </a:lnTo>
                  <a:lnTo>
                    <a:pt x="4751188" y="593725"/>
                  </a:lnTo>
                  <a:lnTo>
                    <a:pt x="0" y="593725"/>
                  </a:lnTo>
                  <a:close/>
                </a:path>
              </a:pathLst>
            </a:custGeom>
            <a:solidFill>
              <a:srgbClr val="000000">
                <a:alpha val="0"/>
              </a:srgbClr>
            </a:solidFill>
            <a:ln>
              <a:noFill/>
            </a:ln>
          </p:spPr>
        </p:sp>
        <p:sp>
          <p:nvSpPr>
            <p:cNvPr id="141" name="Google Shape;141;p15"/>
            <p:cNvSpPr txBox="1"/>
            <p:nvPr/>
          </p:nvSpPr>
          <p:spPr>
            <a:xfrm>
              <a:off x="0" y="-47625"/>
              <a:ext cx="4751188" cy="64135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None/>
              </a:pPr>
              <a:r>
                <a:rPr b="1" i="0" lang="en-US" sz="2750" u="none" cap="none" strike="noStrike">
                  <a:solidFill>
                    <a:schemeClr val="dk1"/>
                  </a:solidFill>
                  <a:latin typeface="Arimo"/>
                  <a:ea typeface="Arimo"/>
                  <a:cs typeface="Arimo"/>
                  <a:sym typeface="Arimo"/>
                </a:rPr>
                <a:t>Rewards System</a:t>
              </a:r>
              <a:endParaRPr/>
            </a:p>
          </p:txBody>
        </p:sp>
      </p:grpSp>
      <p:grpSp>
        <p:nvGrpSpPr>
          <p:cNvPr id="142" name="Google Shape;142;p15"/>
          <p:cNvGrpSpPr/>
          <p:nvPr/>
        </p:nvGrpSpPr>
        <p:grpSpPr>
          <a:xfrm>
            <a:off x="10024021" y="6782544"/>
            <a:ext cx="7316241" cy="2224088"/>
            <a:chOff x="0" y="-76200"/>
            <a:chExt cx="9754988" cy="2965450"/>
          </a:xfrm>
        </p:grpSpPr>
        <p:sp>
          <p:nvSpPr>
            <p:cNvPr id="143" name="Google Shape;143;p15"/>
            <p:cNvSpPr/>
            <p:nvPr/>
          </p:nvSpPr>
          <p:spPr>
            <a:xfrm>
              <a:off x="0" y="0"/>
              <a:ext cx="9754988" cy="2889250"/>
            </a:xfrm>
            <a:custGeom>
              <a:rect b="b" l="l" r="r" t="t"/>
              <a:pathLst>
                <a:path extrusionOk="0" h="2889250" w="9754988">
                  <a:moveTo>
                    <a:pt x="0" y="0"/>
                  </a:moveTo>
                  <a:lnTo>
                    <a:pt x="9754988" y="0"/>
                  </a:lnTo>
                  <a:lnTo>
                    <a:pt x="9754988" y="2889250"/>
                  </a:lnTo>
                  <a:lnTo>
                    <a:pt x="0" y="2889250"/>
                  </a:lnTo>
                  <a:close/>
                </a:path>
              </a:pathLst>
            </a:custGeom>
            <a:solidFill>
              <a:srgbClr val="000000">
                <a:alpha val="0"/>
              </a:srgbClr>
            </a:solidFill>
            <a:ln>
              <a:noFill/>
            </a:ln>
          </p:spPr>
        </p:sp>
        <p:sp>
          <p:nvSpPr>
            <p:cNvPr id="144" name="Google Shape;144;p15"/>
            <p:cNvSpPr txBox="1"/>
            <p:nvPr/>
          </p:nvSpPr>
          <p:spPr>
            <a:xfrm>
              <a:off x="0" y="-76200"/>
              <a:ext cx="9754988" cy="2965450"/>
            </a:xfrm>
            <a:prstGeom prst="rect">
              <a:avLst/>
            </a:prstGeom>
            <a:noFill/>
            <a:ln>
              <a:noFill/>
            </a:ln>
          </p:spPr>
          <p:txBody>
            <a:bodyPr anchorCtr="0" anchor="t" bIns="0" lIns="0" spcFirstLastPara="1" rIns="0" wrap="square" tIns="0">
              <a:noAutofit/>
            </a:bodyPr>
            <a:lstStyle/>
            <a:p>
              <a:pPr indent="0" lvl="0" marL="0" marR="0" rtl="0" algn="l">
                <a:lnSpc>
                  <a:spcPct val="158776"/>
                </a:lnSpc>
                <a:spcBef>
                  <a:spcPts val="0"/>
                </a:spcBef>
                <a:spcAft>
                  <a:spcPts val="0"/>
                </a:spcAft>
                <a:buNone/>
              </a:pPr>
              <a:r>
                <a:rPr b="0" i="0" lang="en-US" sz="2125" u="none" cap="none" strike="noStrike">
                  <a:solidFill>
                    <a:schemeClr val="dk1"/>
                  </a:solidFill>
                  <a:latin typeface="Montserrat"/>
                  <a:ea typeface="Montserrat"/>
                  <a:cs typeface="Montserrat"/>
                  <a:sym typeface="Montserrat"/>
                </a:rPr>
                <a:t>A robust rewards system acknowledges and incentivizes volunteer contributions. Points, certificates, or other rewards can be awarded based on attendance, hours volunteered, and overall impact, motivating continued engagement.</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grpSp>
        <p:nvGrpSpPr>
          <p:cNvPr id="149" name="Google Shape;149;p16"/>
          <p:cNvGrpSpPr/>
          <p:nvPr/>
        </p:nvGrpSpPr>
        <p:grpSpPr>
          <a:xfrm>
            <a:off x="947886" y="3159473"/>
            <a:ext cx="7126932" cy="940891"/>
            <a:chOff x="0" y="-66675"/>
            <a:chExt cx="9502577" cy="1254522"/>
          </a:xfrm>
        </p:grpSpPr>
        <p:sp>
          <p:nvSpPr>
            <p:cNvPr id="150" name="Google Shape;150;p16"/>
            <p:cNvSpPr/>
            <p:nvPr/>
          </p:nvSpPr>
          <p:spPr>
            <a:xfrm>
              <a:off x="0" y="0"/>
              <a:ext cx="9502577" cy="1187847"/>
            </a:xfrm>
            <a:custGeom>
              <a:rect b="b" l="l" r="r" t="t"/>
              <a:pathLst>
                <a:path extrusionOk="0" h="1187847" w="9502577">
                  <a:moveTo>
                    <a:pt x="0" y="0"/>
                  </a:moveTo>
                  <a:lnTo>
                    <a:pt x="9502577" y="0"/>
                  </a:lnTo>
                  <a:lnTo>
                    <a:pt x="9502577" y="1187847"/>
                  </a:lnTo>
                  <a:lnTo>
                    <a:pt x="0" y="1187847"/>
                  </a:lnTo>
                  <a:close/>
                </a:path>
              </a:pathLst>
            </a:custGeom>
            <a:solidFill>
              <a:srgbClr val="000000">
                <a:alpha val="0"/>
              </a:srgbClr>
            </a:solidFill>
            <a:ln>
              <a:noFill/>
            </a:ln>
          </p:spPr>
        </p:sp>
        <p:sp>
          <p:nvSpPr>
            <p:cNvPr id="151" name="Google Shape;151;p16"/>
            <p:cNvSpPr txBox="1"/>
            <p:nvPr/>
          </p:nvSpPr>
          <p:spPr>
            <a:xfrm>
              <a:off x="0" y="-66675"/>
              <a:ext cx="9502577" cy="1254522"/>
            </a:xfrm>
            <a:prstGeom prst="rect">
              <a:avLst/>
            </a:prstGeom>
            <a:noFill/>
            <a:ln>
              <a:noFill/>
            </a:ln>
          </p:spPr>
          <p:txBody>
            <a:bodyPr anchorCtr="0" anchor="t" bIns="0" lIns="0" spcFirstLastPara="1" rIns="0" wrap="square" tIns="0">
              <a:noAutofit/>
            </a:bodyPr>
            <a:lstStyle/>
            <a:p>
              <a:pPr indent="0" lvl="0" marL="0" marR="0" rtl="0" algn="l">
                <a:lnSpc>
                  <a:spcPct val="125854"/>
                </a:lnSpc>
                <a:spcBef>
                  <a:spcPts val="0"/>
                </a:spcBef>
                <a:spcAft>
                  <a:spcPts val="0"/>
                </a:spcAft>
                <a:buNone/>
              </a:pPr>
              <a:r>
                <a:rPr b="1" i="0" lang="en-US" sz="5562" u="none" cap="none" strike="noStrike">
                  <a:solidFill>
                    <a:srgbClr val="9998FF"/>
                  </a:solidFill>
                  <a:latin typeface="Arimo"/>
                  <a:ea typeface="Arimo"/>
                  <a:cs typeface="Arimo"/>
                  <a:sym typeface="Arimo"/>
                </a:rPr>
                <a:t>Why We Need This</a:t>
              </a:r>
              <a:endParaRPr/>
            </a:p>
          </p:txBody>
        </p:sp>
      </p:grpSp>
      <p:grpSp>
        <p:nvGrpSpPr>
          <p:cNvPr id="152" name="Google Shape;152;p16"/>
          <p:cNvGrpSpPr/>
          <p:nvPr/>
        </p:nvGrpSpPr>
        <p:grpSpPr>
          <a:xfrm>
            <a:off x="1548027" y="5684083"/>
            <a:ext cx="5281036" cy="940514"/>
            <a:chOff x="0" y="-47625"/>
            <a:chExt cx="7041381" cy="1254019"/>
          </a:xfrm>
        </p:grpSpPr>
        <p:sp>
          <p:nvSpPr>
            <p:cNvPr id="153" name="Google Shape;153;p16"/>
            <p:cNvSpPr/>
            <p:nvPr/>
          </p:nvSpPr>
          <p:spPr>
            <a:xfrm>
              <a:off x="0" y="0"/>
              <a:ext cx="7041381" cy="1206394"/>
            </a:xfrm>
            <a:custGeom>
              <a:rect b="b" l="l" r="r" t="t"/>
              <a:pathLst>
                <a:path extrusionOk="0" h="1206394" w="7041381">
                  <a:moveTo>
                    <a:pt x="0" y="0"/>
                  </a:moveTo>
                  <a:lnTo>
                    <a:pt x="7041381" y="0"/>
                  </a:lnTo>
                  <a:lnTo>
                    <a:pt x="7041381" y="1206394"/>
                  </a:lnTo>
                  <a:lnTo>
                    <a:pt x="0" y="1206394"/>
                  </a:lnTo>
                  <a:close/>
                </a:path>
              </a:pathLst>
            </a:custGeom>
            <a:solidFill>
              <a:srgbClr val="000000">
                <a:alpha val="0"/>
              </a:srgbClr>
            </a:solidFill>
            <a:ln>
              <a:noFill/>
            </a:ln>
          </p:spPr>
        </p:sp>
        <p:sp>
          <p:nvSpPr>
            <p:cNvPr id="154" name="Google Shape;154;p16"/>
            <p:cNvSpPr txBox="1"/>
            <p:nvPr/>
          </p:nvSpPr>
          <p:spPr>
            <a:xfrm>
              <a:off x="0" y="-47625"/>
              <a:ext cx="7041381" cy="1254019"/>
            </a:xfrm>
            <a:prstGeom prst="rect">
              <a:avLst/>
            </a:prstGeom>
            <a:noFill/>
            <a:ln>
              <a:noFill/>
            </a:ln>
          </p:spPr>
          <p:txBody>
            <a:bodyPr anchorCtr="0" anchor="t" bIns="0" lIns="0" spcFirstLastPara="1" rIns="0" wrap="square" tIns="0">
              <a:noAutofit/>
            </a:bodyPr>
            <a:lstStyle/>
            <a:p>
              <a:pPr indent="0" lvl="0" marL="0" marR="0" rtl="0" algn="l">
                <a:lnSpc>
                  <a:spcPct val="127287"/>
                </a:lnSpc>
                <a:spcBef>
                  <a:spcPts val="0"/>
                </a:spcBef>
                <a:spcAft>
                  <a:spcPts val="0"/>
                </a:spcAft>
                <a:buNone/>
              </a:pPr>
              <a:r>
                <a:rPr b="1" i="0" lang="en-US" sz="4449" u="none" cap="none" strike="noStrike">
                  <a:solidFill>
                    <a:srgbClr val="9998FF"/>
                  </a:solidFill>
                  <a:latin typeface="Arimo"/>
                  <a:ea typeface="Arimo"/>
                  <a:cs typeface="Arimo"/>
                  <a:sym typeface="Arimo"/>
                </a:rPr>
                <a:t>Traditional Issues</a:t>
              </a:r>
              <a:endParaRPr/>
            </a:p>
          </p:txBody>
        </p:sp>
      </p:grpSp>
      <p:grpSp>
        <p:nvGrpSpPr>
          <p:cNvPr id="155" name="Google Shape;155;p16"/>
          <p:cNvGrpSpPr/>
          <p:nvPr/>
        </p:nvGrpSpPr>
        <p:grpSpPr>
          <a:xfrm>
            <a:off x="947886" y="6421933"/>
            <a:ext cx="7865715" cy="857527"/>
            <a:chOff x="0" y="-133350"/>
            <a:chExt cx="10487620" cy="1143368"/>
          </a:xfrm>
        </p:grpSpPr>
        <p:sp>
          <p:nvSpPr>
            <p:cNvPr id="156" name="Google Shape;156;p16"/>
            <p:cNvSpPr/>
            <p:nvPr/>
          </p:nvSpPr>
          <p:spPr>
            <a:xfrm>
              <a:off x="0" y="0"/>
              <a:ext cx="10487620" cy="1010018"/>
            </a:xfrm>
            <a:custGeom>
              <a:rect b="b" l="l" r="r" t="t"/>
              <a:pathLst>
                <a:path extrusionOk="0" h="1010018" w="10487620">
                  <a:moveTo>
                    <a:pt x="0" y="0"/>
                  </a:moveTo>
                  <a:lnTo>
                    <a:pt x="10487620" y="0"/>
                  </a:lnTo>
                  <a:lnTo>
                    <a:pt x="10487620" y="1010018"/>
                  </a:lnTo>
                  <a:lnTo>
                    <a:pt x="0" y="1010018"/>
                  </a:lnTo>
                  <a:close/>
                </a:path>
              </a:pathLst>
            </a:custGeom>
            <a:solidFill>
              <a:srgbClr val="000000">
                <a:alpha val="0"/>
              </a:srgbClr>
            </a:solidFill>
            <a:ln>
              <a:noFill/>
            </a:ln>
          </p:spPr>
        </p:sp>
        <p:sp>
          <p:nvSpPr>
            <p:cNvPr id="157" name="Google Shape;157;p16"/>
            <p:cNvSpPr txBox="1"/>
            <p:nvPr/>
          </p:nvSpPr>
          <p:spPr>
            <a:xfrm>
              <a:off x="0" y="-133350"/>
              <a:ext cx="10487620" cy="1143368"/>
            </a:xfrm>
            <a:prstGeom prst="rect">
              <a:avLst/>
            </a:prstGeom>
            <a:noFill/>
            <a:ln>
              <a:noFill/>
            </a:ln>
          </p:spPr>
          <p:txBody>
            <a:bodyPr anchorCtr="0" anchor="t" bIns="0" lIns="0" spcFirstLastPara="1" rIns="0" wrap="square" tIns="0">
              <a:noAutofit/>
            </a:bodyPr>
            <a:lstStyle/>
            <a:p>
              <a:pPr indent="-288425" lvl="1" marL="576852" marR="0" rtl="0" algn="l">
                <a:lnSpc>
                  <a:spcPct val="158838"/>
                </a:lnSpc>
                <a:spcBef>
                  <a:spcPts val="0"/>
                </a:spcBef>
                <a:spcAft>
                  <a:spcPts val="0"/>
                </a:spcAft>
                <a:buClr>
                  <a:schemeClr val="dk1"/>
                </a:buClr>
                <a:buSzPts val="3824"/>
                <a:buFont typeface="Arial"/>
                <a:buChar char="•"/>
              </a:pPr>
              <a:r>
                <a:rPr b="0" i="0" lang="en-US" sz="3824" u="none" cap="none" strike="noStrike">
                  <a:solidFill>
                    <a:schemeClr val="dk1"/>
                  </a:solidFill>
                  <a:latin typeface="Montserrat"/>
                  <a:ea typeface="Montserrat"/>
                  <a:cs typeface="Montserrat"/>
                  <a:sym typeface="Montserrat"/>
                </a:rPr>
                <a:t>Manual tracking</a:t>
              </a:r>
              <a:endParaRPr/>
            </a:p>
          </p:txBody>
        </p:sp>
      </p:grpSp>
      <p:grpSp>
        <p:nvGrpSpPr>
          <p:cNvPr id="158" name="Google Shape;158;p16"/>
          <p:cNvGrpSpPr/>
          <p:nvPr/>
        </p:nvGrpSpPr>
        <p:grpSpPr>
          <a:xfrm>
            <a:off x="947886" y="6949976"/>
            <a:ext cx="7865715" cy="857527"/>
            <a:chOff x="0" y="-133350"/>
            <a:chExt cx="10487620" cy="1143368"/>
          </a:xfrm>
        </p:grpSpPr>
        <p:sp>
          <p:nvSpPr>
            <p:cNvPr id="159" name="Google Shape;159;p16"/>
            <p:cNvSpPr/>
            <p:nvPr/>
          </p:nvSpPr>
          <p:spPr>
            <a:xfrm>
              <a:off x="0" y="0"/>
              <a:ext cx="10487620" cy="1010018"/>
            </a:xfrm>
            <a:custGeom>
              <a:rect b="b" l="l" r="r" t="t"/>
              <a:pathLst>
                <a:path extrusionOk="0" h="1010018" w="10487620">
                  <a:moveTo>
                    <a:pt x="0" y="0"/>
                  </a:moveTo>
                  <a:lnTo>
                    <a:pt x="10487620" y="0"/>
                  </a:lnTo>
                  <a:lnTo>
                    <a:pt x="10487620" y="1010018"/>
                  </a:lnTo>
                  <a:lnTo>
                    <a:pt x="0" y="1010018"/>
                  </a:lnTo>
                  <a:close/>
                </a:path>
              </a:pathLst>
            </a:custGeom>
            <a:solidFill>
              <a:srgbClr val="000000">
                <a:alpha val="0"/>
              </a:srgbClr>
            </a:solidFill>
            <a:ln>
              <a:noFill/>
            </a:ln>
          </p:spPr>
        </p:sp>
        <p:sp>
          <p:nvSpPr>
            <p:cNvPr id="160" name="Google Shape;160;p16"/>
            <p:cNvSpPr txBox="1"/>
            <p:nvPr/>
          </p:nvSpPr>
          <p:spPr>
            <a:xfrm>
              <a:off x="0" y="-133350"/>
              <a:ext cx="10487620" cy="1143368"/>
            </a:xfrm>
            <a:prstGeom prst="rect">
              <a:avLst/>
            </a:prstGeom>
            <a:noFill/>
            <a:ln>
              <a:noFill/>
            </a:ln>
          </p:spPr>
          <p:txBody>
            <a:bodyPr anchorCtr="0" anchor="t" bIns="0" lIns="0" spcFirstLastPara="1" rIns="0" wrap="square" tIns="0">
              <a:noAutofit/>
            </a:bodyPr>
            <a:lstStyle/>
            <a:p>
              <a:pPr indent="-288425" lvl="1" marL="576852" marR="0" rtl="0" algn="l">
                <a:lnSpc>
                  <a:spcPct val="158838"/>
                </a:lnSpc>
                <a:spcBef>
                  <a:spcPts val="0"/>
                </a:spcBef>
                <a:spcAft>
                  <a:spcPts val="0"/>
                </a:spcAft>
                <a:buClr>
                  <a:schemeClr val="dk1"/>
                </a:buClr>
                <a:buSzPts val="3824"/>
                <a:buFont typeface="Arial"/>
                <a:buChar char="•"/>
              </a:pPr>
              <a:r>
                <a:rPr b="0" i="0" lang="en-US" sz="3824" u="none" cap="none" strike="noStrike">
                  <a:solidFill>
                    <a:schemeClr val="dk1"/>
                  </a:solidFill>
                  <a:latin typeface="Montserrat"/>
                  <a:ea typeface="Montserrat"/>
                  <a:cs typeface="Montserrat"/>
                  <a:sym typeface="Montserrat"/>
                </a:rPr>
                <a:t>Communication gaps</a:t>
              </a:r>
              <a:endParaRPr/>
            </a:p>
          </p:txBody>
        </p:sp>
      </p:grpSp>
      <p:grpSp>
        <p:nvGrpSpPr>
          <p:cNvPr id="161" name="Google Shape;161;p16"/>
          <p:cNvGrpSpPr/>
          <p:nvPr/>
        </p:nvGrpSpPr>
        <p:grpSpPr>
          <a:xfrm>
            <a:off x="947886" y="7478017"/>
            <a:ext cx="7865715" cy="857527"/>
            <a:chOff x="0" y="-133350"/>
            <a:chExt cx="10487620" cy="1143368"/>
          </a:xfrm>
        </p:grpSpPr>
        <p:sp>
          <p:nvSpPr>
            <p:cNvPr id="162" name="Google Shape;162;p16"/>
            <p:cNvSpPr/>
            <p:nvPr/>
          </p:nvSpPr>
          <p:spPr>
            <a:xfrm>
              <a:off x="0" y="0"/>
              <a:ext cx="10487620" cy="1010018"/>
            </a:xfrm>
            <a:custGeom>
              <a:rect b="b" l="l" r="r" t="t"/>
              <a:pathLst>
                <a:path extrusionOk="0" h="1010018" w="10487620">
                  <a:moveTo>
                    <a:pt x="0" y="0"/>
                  </a:moveTo>
                  <a:lnTo>
                    <a:pt x="10487620" y="0"/>
                  </a:lnTo>
                  <a:lnTo>
                    <a:pt x="10487620" y="1010018"/>
                  </a:lnTo>
                  <a:lnTo>
                    <a:pt x="0" y="1010018"/>
                  </a:lnTo>
                  <a:close/>
                </a:path>
              </a:pathLst>
            </a:custGeom>
            <a:solidFill>
              <a:srgbClr val="000000">
                <a:alpha val="0"/>
              </a:srgbClr>
            </a:solidFill>
            <a:ln>
              <a:noFill/>
            </a:ln>
          </p:spPr>
        </p:sp>
        <p:sp>
          <p:nvSpPr>
            <p:cNvPr id="163" name="Google Shape;163;p16"/>
            <p:cNvSpPr txBox="1"/>
            <p:nvPr/>
          </p:nvSpPr>
          <p:spPr>
            <a:xfrm>
              <a:off x="0" y="-133350"/>
              <a:ext cx="10487620" cy="1143368"/>
            </a:xfrm>
            <a:prstGeom prst="rect">
              <a:avLst/>
            </a:prstGeom>
            <a:noFill/>
            <a:ln>
              <a:noFill/>
            </a:ln>
          </p:spPr>
          <p:txBody>
            <a:bodyPr anchorCtr="0" anchor="t" bIns="0" lIns="0" spcFirstLastPara="1" rIns="0" wrap="square" tIns="0">
              <a:noAutofit/>
            </a:bodyPr>
            <a:lstStyle/>
            <a:p>
              <a:pPr indent="-288425" lvl="1" marL="576852" marR="0" rtl="0" algn="l">
                <a:lnSpc>
                  <a:spcPct val="158838"/>
                </a:lnSpc>
                <a:spcBef>
                  <a:spcPts val="0"/>
                </a:spcBef>
                <a:spcAft>
                  <a:spcPts val="0"/>
                </a:spcAft>
                <a:buClr>
                  <a:schemeClr val="dk1"/>
                </a:buClr>
                <a:buSzPts val="3824"/>
                <a:buFont typeface="Arial"/>
                <a:buChar char="•"/>
              </a:pPr>
              <a:r>
                <a:rPr b="0" i="0" lang="en-US" sz="3824" u="none" cap="none" strike="noStrike">
                  <a:solidFill>
                    <a:schemeClr val="dk1"/>
                  </a:solidFill>
                  <a:latin typeface="Montserrat"/>
                  <a:ea typeface="Montserrat"/>
                  <a:cs typeface="Montserrat"/>
                  <a:sym typeface="Montserrat"/>
                </a:rPr>
                <a:t>Inefficient scheduling</a:t>
              </a:r>
              <a:endParaRPr/>
            </a:p>
          </p:txBody>
        </p:sp>
      </p:grpSp>
      <p:grpSp>
        <p:nvGrpSpPr>
          <p:cNvPr id="164" name="Google Shape;164;p16"/>
          <p:cNvGrpSpPr/>
          <p:nvPr/>
        </p:nvGrpSpPr>
        <p:grpSpPr>
          <a:xfrm>
            <a:off x="10063370" y="5684083"/>
            <a:ext cx="3563391" cy="940514"/>
            <a:chOff x="0" y="-47625"/>
            <a:chExt cx="4751188" cy="1254019"/>
          </a:xfrm>
        </p:grpSpPr>
        <p:sp>
          <p:nvSpPr>
            <p:cNvPr id="165" name="Google Shape;165;p16"/>
            <p:cNvSpPr/>
            <p:nvPr/>
          </p:nvSpPr>
          <p:spPr>
            <a:xfrm>
              <a:off x="0" y="0"/>
              <a:ext cx="4751188" cy="1206394"/>
            </a:xfrm>
            <a:custGeom>
              <a:rect b="b" l="l" r="r" t="t"/>
              <a:pathLst>
                <a:path extrusionOk="0" h="1206394" w="4751188">
                  <a:moveTo>
                    <a:pt x="0" y="0"/>
                  </a:moveTo>
                  <a:lnTo>
                    <a:pt x="4751188" y="0"/>
                  </a:lnTo>
                  <a:lnTo>
                    <a:pt x="4751188" y="1206394"/>
                  </a:lnTo>
                  <a:lnTo>
                    <a:pt x="0" y="1206394"/>
                  </a:lnTo>
                  <a:close/>
                </a:path>
              </a:pathLst>
            </a:custGeom>
            <a:solidFill>
              <a:srgbClr val="000000">
                <a:alpha val="0"/>
              </a:srgbClr>
            </a:solidFill>
            <a:ln>
              <a:noFill/>
            </a:ln>
          </p:spPr>
        </p:sp>
        <p:sp>
          <p:nvSpPr>
            <p:cNvPr id="166" name="Google Shape;166;p16"/>
            <p:cNvSpPr txBox="1"/>
            <p:nvPr/>
          </p:nvSpPr>
          <p:spPr>
            <a:xfrm>
              <a:off x="0" y="-47625"/>
              <a:ext cx="4751188" cy="1254019"/>
            </a:xfrm>
            <a:prstGeom prst="rect">
              <a:avLst/>
            </a:prstGeom>
            <a:noFill/>
            <a:ln>
              <a:noFill/>
            </a:ln>
          </p:spPr>
          <p:txBody>
            <a:bodyPr anchorCtr="0" anchor="t" bIns="0" lIns="0" spcFirstLastPara="1" rIns="0" wrap="square" tIns="0">
              <a:noAutofit/>
            </a:bodyPr>
            <a:lstStyle/>
            <a:p>
              <a:pPr indent="0" lvl="0" marL="0" marR="0" rtl="0" algn="l">
                <a:lnSpc>
                  <a:spcPct val="127287"/>
                </a:lnSpc>
                <a:spcBef>
                  <a:spcPts val="0"/>
                </a:spcBef>
                <a:spcAft>
                  <a:spcPts val="0"/>
                </a:spcAft>
                <a:buNone/>
              </a:pPr>
              <a:r>
                <a:rPr b="1" i="0" lang="en-US" sz="4449" u="none" cap="none" strike="noStrike">
                  <a:solidFill>
                    <a:srgbClr val="9998FF"/>
                  </a:solidFill>
                  <a:latin typeface="Arimo"/>
                  <a:ea typeface="Arimo"/>
                  <a:cs typeface="Arimo"/>
                  <a:sym typeface="Arimo"/>
                </a:rPr>
                <a:t>Our Solution</a:t>
              </a:r>
              <a:endParaRPr/>
            </a:p>
          </p:txBody>
        </p:sp>
      </p:grpSp>
      <p:grpSp>
        <p:nvGrpSpPr>
          <p:cNvPr id="167" name="Google Shape;167;p16"/>
          <p:cNvGrpSpPr/>
          <p:nvPr/>
        </p:nvGrpSpPr>
        <p:grpSpPr>
          <a:xfrm>
            <a:off x="9483924" y="6421933"/>
            <a:ext cx="7865715" cy="857527"/>
            <a:chOff x="0" y="-133350"/>
            <a:chExt cx="10487620" cy="1143368"/>
          </a:xfrm>
        </p:grpSpPr>
        <p:sp>
          <p:nvSpPr>
            <p:cNvPr id="168" name="Google Shape;168;p16"/>
            <p:cNvSpPr/>
            <p:nvPr/>
          </p:nvSpPr>
          <p:spPr>
            <a:xfrm>
              <a:off x="0" y="0"/>
              <a:ext cx="10487620" cy="1010018"/>
            </a:xfrm>
            <a:custGeom>
              <a:rect b="b" l="l" r="r" t="t"/>
              <a:pathLst>
                <a:path extrusionOk="0" h="1010018" w="10487620">
                  <a:moveTo>
                    <a:pt x="0" y="0"/>
                  </a:moveTo>
                  <a:lnTo>
                    <a:pt x="10487620" y="0"/>
                  </a:lnTo>
                  <a:lnTo>
                    <a:pt x="10487620" y="1010018"/>
                  </a:lnTo>
                  <a:lnTo>
                    <a:pt x="0" y="1010018"/>
                  </a:lnTo>
                  <a:close/>
                </a:path>
              </a:pathLst>
            </a:custGeom>
            <a:solidFill>
              <a:srgbClr val="000000">
                <a:alpha val="0"/>
              </a:srgbClr>
            </a:solidFill>
            <a:ln>
              <a:noFill/>
            </a:ln>
          </p:spPr>
        </p:sp>
        <p:sp>
          <p:nvSpPr>
            <p:cNvPr id="169" name="Google Shape;169;p16"/>
            <p:cNvSpPr txBox="1"/>
            <p:nvPr/>
          </p:nvSpPr>
          <p:spPr>
            <a:xfrm>
              <a:off x="0" y="-133350"/>
              <a:ext cx="10487620" cy="1143368"/>
            </a:xfrm>
            <a:prstGeom prst="rect">
              <a:avLst/>
            </a:prstGeom>
            <a:noFill/>
            <a:ln>
              <a:noFill/>
            </a:ln>
          </p:spPr>
          <p:txBody>
            <a:bodyPr anchorCtr="0" anchor="t" bIns="0" lIns="0" spcFirstLastPara="1" rIns="0" wrap="square" tIns="0">
              <a:noAutofit/>
            </a:bodyPr>
            <a:lstStyle/>
            <a:p>
              <a:pPr indent="-288425" lvl="1" marL="576852" marR="0" rtl="0" algn="l">
                <a:lnSpc>
                  <a:spcPct val="158838"/>
                </a:lnSpc>
                <a:spcBef>
                  <a:spcPts val="0"/>
                </a:spcBef>
                <a:spcAft>
                  <a:spcPts val="0"/>
                </a:spcAft>
                <a:buClr>
                  <a:schemeClr val="dk1"/>
                </a:buClr>
                <a:buSzPts val="3824"/>
                <a:buFont typeface="Arial"/>
                <a:buChar char="•"/>
              </a:pPr>
              <a:r>
                <a:rPr b="0" i="0" lang="en-US" sz="3824" u="none" cap="none" strike="noStrike">
                  <a:solidFill>
                    <a:schemeClr val="dk1"/>
                  </a:solidFill>
                  <a:latin typeface="Montserrat"/>
                  <a:ea typeface="Montserrat"/>
                  <a:cs typeface="Montserrat"/>
                  <a:sym typeface="Montserrat"/>
                </a:rPr>
                <a:t>Automated processes</a:t>
              </a:r>
              <a:endParaRPr/>
            </a:p>
          </p:txBody>
        </p:sp>
      </p:grpSp>
      <p:grpSp>
        <p:nvGrpSpPr>
          <p:cNvPr id="170" name="Google Shape;170;p16"/>
          <p:cNvGrpSpPr/>
          <p:nvPr/>
        </p:nvGrpSpPr>
        <p:grpSpPr>
          <a:xfrm>
            <a:off x="9483924" y="6949976"/>
            <a:ext cx="7865715" cy="857527"/>
            <a:chOff x="0" y="-133350"/>
            <a:chExt cx="10487620" cy="1143368"/>
          </a:xfrm>
        </p:grpSpPr>
        <p:sp>
          <p:nvSpPr>
            <p:cNvPr id="171" name="Google Shape;171;p16"/>
            <p:cNvSpPr/>
            <p:nvPr/>
          </p:nvSpPr>
          <p:spPr>
            <a:xfrm>
              <a:off x="0" y="0"/>
              <a:ext cx="10487620" cy="1010018"/>
            </a:xfrm>
            <a:custGeom>
              <a:rect b="b" l="l" r="r" t="t"/>
              <a:pathLst>
                <a:path extrusionOk="0" h="1010018" w="10487620">
                  <a:moveTo>
                    <a:pt x="0" y="0"/>
                  </a:moveTo>
                  <a:lnTo>
                    <a:pt x="10487620" y="0"/>
                  </a:lnTo>
                  <a:lnTo>
                    <a:pt x="10487620" y="1010018"/>
                  </a:lnTo>
                  <a:lnTo>
                    <a:pt x="0" y="1010018"/>
                  </a:lnTo>
                  <a:close/>
                </a:path>
              </a:pathLst>
            </a:custGeom>
            <a:solidFill>
              <a:srgbClr val="000000">
                <a:alpha val="0"/>
              </a:srgbClr>
            </a:solidFill>
            <a:ln>
              <a:noFill/>
            </a:ln>
          </p:spPr>
        </p:sp>
        <p:sp>
          <p:nvSpPr>
            <p:cNvPr id="172" name="Google Shape;172;p16"/>
            <p:cNvSpPr txBox="1"/>
            <p:nvPr/>
          </p:nvSpPr>
          <p:spPr>
            <a:xfrm>
              <a:off x="0" y="-133350"/>
              <a:ext cx="10487620" cy="1143368"/>
            </a:xfrm>
            <a:prstGeom prst="rect">
              <a:avLst/>
            </a:prstGeom>
            <a:noFill/>
            <a:ln>
              <a:noFill/>
            </a:ln>
          </p:spPr>
          <p:txBody>
            <a:bodyPr anchorCtr="0" anchor="t" bIns="0" lIns="0" spcFirstLastPara="1" rIns="0" wrap="square" tIns="0">
              <a:noAutofit/>
            </a:bodyPr>
            <a:lstStyle/>
            <a:p>
              <a:pPr indent="-288425" lvl="1" marL="576852" marR="0" rtl="0" algn="l">
                <a:lnSpc>
                  <a:spcPct val="158838"/>
                </a:lnSpc>
                <a:spcBef>
                  <a:spcPts val="0"/>
                </a:spcBef>
                <a:spcAft>
                  <a:spcPts val="0"/>
                </a:spcAft>
                <a:buClr>
                  <a:schemeClr val="dk1"/>
                </a:buClr>
                <a:buSzPts val="3824"/>
                <a:buFont typeface="Arial"/>
                <a:buChar char="•"/>
              </a:pPr>
              <a:r>
                <a:rPr b="0" i="0" lang="en-US" sz="3824" u="none" cap="none" strike="noStrike">
                  <a:solidFill>
                    <a:schemeClr val="dk1"/>
                  </a:solidFill>
                  <a:latin typeface="Montserrat"/>
                  <a:ea typeface="Montserrat"/>
                  <a:cs typeface="Montserrat"/>
                  <a:sym typeface="Montserrat"/>
                </a:rPr>
                <a:t>Real-time updates</a:t>
              </a:r>
              <a:endParaRPr/>
            </a:p>
          </p:txBody>
        </p:sp>
      </p:grpSp>
      <p:grpSp>
        <p:nvGrpSpPr>
          <p:cNvPr id="173" name="Google Shape;173;p16"/>
          <p:cNvGrpSpPr/>
          <p:nvPr/>
        </p:nvGrpSpPr>
        <p:grpSpPr>
          <a:xfrm>
            <a:off x="9483924" y="7478017"/>
            <a:ext cx="7865715" cy="857527"/>
            <a:chOff x="0" y="-133350"/>
            <a:chExt cx="10487620" cy="1143368"/>
          </a:xfrm>
        </p:grpSpPr>
        <p:sp>
          <p:nvSpPr>
            <p:cNvPr id="174" name="Google Shape;174;p16"/>
            <p:cNvSpPr/>
            <p:nvPr/>
          </p:nvSpPr>
          <p:spPr>
            <a:xfrm>
              <a:off x="0" y="0"/>
              <a:ext cx="10487620" cy="1010018"/>
            </a:xfrm>
            <a:custGeom>
              <a:rect b="b" l="l" r="r" t="t"/>
              <a:pathLst>
                <a:path extrusionOk="0" h="1010018" w="10487620">
                  <a:moveTo>
                    <a:pt x="0" y="0"/>
                  </a:moveTo>
                  <a:lnTo>
                    <a:pt x="10487620" y="0"/>
                  </a:lnTo>
                  <a:lnTo>
                    <a:pt x="10487620" y="1010018"/>
                  </a:lnTo>
                  <a:lnTo>
                    <a:pt x="0" y="1010018"/>
                  </a:lnTo>
                  <a:close/>
                </a:path>
              </a:pathLst>
            </a:custGeom>
            <a:solidFill>
              <a:srgbClr val="000000">
                <a:alpha val="0"/>
              </a:srgbClr>
            </a:solidFill>
            <a:ln>
              <a:noFill/>
            </a:ln>
          </p:spPr>
        </p:sp>
        <p:sp>
          <p:nvSpPr>
            <p:cNvPr id="175" name="Google Shape;175;p16"/>
            <p:cNvSpPr txBox="1"/>
            <p:nvPr/>
          </p:nvSpPr>
          <p:spPr>
            <a:xfrm>
              <a:off x="0" y="-133350"/>
              <a:ext cx="10487620" cy="1143368"/>
            </a:xfrm>
            <a:prstGeom prst="rect">
              <a:avLst/>
            </a:prstGeom>
            <a:noFill/>
            <a:ln>
              <a:noFill/>
            </a:ln>
          </p:spPr>
          <p:txBody>
            <a:bodyPr anchorCtr="0" anchor="t" bIns="0" lIns="0" spcFirstLastPara="1" rIns="0" wrap="square" tIns="0">
              <a:noAutofit/>
            </a:bodyPr>
            <a:lstStyle/>
            <a:p>
              <a:pPr indent="-288425" lvl="1" marL="576852" marR="0" rtl="0" algn="l">
                <a:lnSpc>
                  <a:spcPct val="158838"/>
                </a:lnSpc>
                <a:spcBef>
                  <a:spcPts val="0"/>
                </a:spcBef>
                <a:spcAft>
                  <a:spcPts val="0"/>
                </a:spcAft>
                <a:buClr>
                  <a:schemeClr val="dk1"/>
                </a:buClr>
                <a:buSzPts val="3824"/>
                <a:buFont typeface="Arial"/>
                <a:buChar char="•"/>
              </a:pPr>
              <a:r>
                <a:rPr b="0" i="0" lang="en-US" sz="3824" u="none" cap="none" strike="noStrike">
                  <a:solidFill>
                    <a:schemeClr val="dk1"/>
                  </a:solidFill>
                  <a:latin typeface="Montserrat"/>
                  <a:ea typeface="Montserrat"/>
                  <a:cs typeface="Montserrat"/>
                  <a:sym typeface="Montserrat"/>
                </a:rPr>
                <a:t>Smart scheduling</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grpSp>
        <p:nvGrpSpPr>
          <p:cNvPr id="181" name="Google Shape;181;p17"/>
          <p:cNvGrpSpPr/>
          <p:nvPr/>
        </p:nvGrpSpPr>
        <p:grpSpPr>
          <a:xfrm>
            <a:off x="800249" y="786556"/>
            <a:ext cx="7682964" cy="990799"/>
            <a:chOff x="0" y="-47625"/>
            <a:chExt cx="10243953" cy="1321066"/>
          </a:xfrm>
        </p:grpSpPr>
        <p:sp>
          <p:nvSpPr>
            <p:cNvPr id="182" name="Google Shape;182;p17"/>
            <p:cNvSpPr/>
            <p:nvPr/>
          </p:nvSpPr>
          <p:spPr>
            <a:xfrm>
              <a:off x="0" y="0"/>
              <a:ext cx="10243953" cy="1273441"/>
            </a:xfrm>
            <a:custGeom>
              <a:rect b="b" l="l" r="r" t="t"/>
              <a:pathLst>
                <a:path extrusionOk="0" h="1273441" w="10243953">
                  <a:moveTo>
                    <a:pt x="0" y="0"/>
                  </a:moveTo>
                  <a:lnTo>
                    <a:pt x="10243953" y="0"/>
                  </a:lnTo>
                  <a:lnTo>
                    <a:pt x="10243953" y="1273441"/>
                  </a:lnTo>
                  <a:lnTo>
                    <a:pt x="0" y="1273441"/>
                  </a:lnTo>
                  <a:close/>
                </a:path>
              </a:pathLst>
            </a:custGeom>
            <a:solidFill>
              <a:srgbClr val="000000">
                <a:alpha val="0"/>
              </a:srgbClr>
            </a:solidFill>
            <a:ln>
              <a:noFill/>
            </a:ln>
          </p:spPr>
        </p:sp>
        <p:sp>
          <p:nvSpPr>
            <p:cNvPr id="183" name="Google Shape;183;p17"/>
            <p:cNvSpPr txBox="1"/>
            <p:nvPr/>
          </p:nvSpPr>
          <p:spPr>
            <a:xfrm>
              <a:off x="0" y="-47625"/>
              <a:ext cx="10243953" cy="1321066"/>
            </a:xfrm>
            <a:prstGeom prst="rect">
              <a:avLst/>
            </a:prstGeom>
            <a:noFill/>
            <a:ln>
              <a:noFill/>
            </a:ln>
          </p:spPr>
          <p:txBody>
            <a:bodyPr anchorCtr="0" anchor="t" bIns="0" lIns="0" spcFirstLastPara="1" rIns="0" wrap="square" tIns="0">
              <a:noAutofit/>
            </a:bodyPr>
            <a:lstStyle/>
            <a:p>
              <a:pPr indent="0" lvl="0" marL="0" marR="0" rtl="0" algn="l">
                <a:lnSpc>
                  <a:spcPct val="125325"/>
                </a:lnSpc>
                <a:spcBef>
                  <a:spcPts val="0"/>
                </a:spcBef>
                <a:spcAft>
                  <a:spcPts val="0"/>
                </a:spcAft>
                <a:buNone/>
              </a:pPr>
              <a:r>
                <a:rPr b="1" i="0" lang="en-US" sz="4687" u="none" cap="none" strike="noStrike">
                  <a:solidFill>
                    <a:srgbClr val="9998FF"/>
                  </a:solidFill>
                  <a:latin typeface="Arimo"/>
                  <a:ea typeface="Arimo"/>
                  <a:cs typeface="Arimo"/>
                  <a:sym typeface="Arimo"/>
                </a:rPr>
                <a:t>Fact Finding  Techniques</a:t>
              </a:r>
              <a:endParaRPr/>
            </a:p>
          </p:txBody>
        </p:sp>
      </p:grpSp>
      <p:sp>
        <p:nvSpPr>
          <p:cNvPr id="184" name="Google Shape;184;p17"/>
          <p:cNvSpPr/>
          <p:nvPr/>
        </p:nvSpPr>
        <p:spPr>
          <a:xfrm>
            <a:off x="795486" y="1912441"/>
            <a:ext cx="16697039" cy="687514"/>
          </a:xfrm>
          <a:custGeom>
            <a:rect b="b" l="l" r="r" t="t"/>
            <a:pathLst>
              <a:path extrusionOk="0" h="916686" w="22262719">
                <a:moveTo>
                  <a:pt x="0" y="280797"/>
                </a:moveTo>
                <a:cubicBezTo>
                  <a:pt x="0" y="125603"/>
                  <a:pt x="127381" y="0"/>
                  <a:pt x="284480" y="0"/>
                </a:cubicBezTo>
                <a:lnTo>
                  <a:pt x="21978238" y="0"/>
                </a:lnTo>
                <a:lnTo>
                  <a:pt x="21978238" y="6350"/>
                </a:lnTo>
                <a:lnTo>
                  <a:pt x="21978238" y="0"/>
                </a:lnTo>
                <a:cubicBezTo>
                  <a:pt x="22135210" y="0"/>
                  <a:pt x="22262719" y="125603"/>
                  <a:pt x="22262719" y="280797"/>
                </a:cubicBezTo>
                <a:lnTo>
                  <a:pt x="22256369" y="280797"/>
                </a:lnTo>
                <a:lnTo>
                  <a:pt x="22262719" y="280797"/>
                </a:lnTo>
                <a:lnTo>
                  <a:pt x="22262719" y="635889"/>
                </a:lnTo>
                <a:lnTo>
                  <a:pt x="22256369" y="635889"/>
                </a:lnTo>
                <a:lnTo>
                  <a:pt x="22262719" y="635889"/>
                </a:lnTo>
                <a:cubicBezTo>
                  <a:pt x="22262719" y="791083"/>
                  <a:pt x="22135337" y="916686"/>
                  <a:pt x="21978238" y="916686"/>
                </a:cubicBezTo>
                <a:lnTo>
                  <a:pt x="21978238" y="910336"/>
                </a:lnTo>
                <a:lnTo>
                  <a:pt x="21978238" y="916686"/>
                </a:lnTo>
                <a:lnTo>
                  <a:pt x="284480" y="916686"/>
                </a:lnTo>
                <a:lnTo>
                  <a:pt x="284480" y="910336"/>
                </a:lnTo>
                <a:lnTo>
                  <a:pt x="284480" y="916686"/>
                </a:lnTo>
                <a:cubicBezTo>
                  <a:pt x="127381" y="916559"/>
                  <a:pt x="0" y="790956"/>
                  <a:pt x="0" y="635889"/>
                </a:cubicBezTo>
                <a:lnTo>
                  <a:pt x="0" y="280797"/>
                </a:lnTo>
                <a:lnTo>
                  <a:pt x="6350" y="280797"/>
                </a:lnTo>
                <a:lnTo>
                  <a:pt x="0" y="280797"/>
                </a:lnTo>
                <a:moveTo>
                  <a:pt x="12700" y="280797"/>
                </a:moveTo>
                <a:lnTo>
                  <a:pt x="12700" y="635889"/>
                </a:lnTo>
                <a:lnTo>
                  <a:pt x="6350" y="635889"/>
                </a:lnTo>
                <a:lnTo>
                  <a:pt x="12700" y="635889"/>
                </a:lnTo>
                <a:cubicBezTo>
                  <a:pt x="12700" y="783844"/>
                  <a:pt x="134239" y="903986"/>
                  <a:pt x="284480" y="903986"/>
                </a:cubicBezTo>
                <a:lnTo>
                  <a:pt x="21978238" y="903986"/>
                </a:lnTo>
                <a:cubicBezTo>
                  <a:pt x="22128352" y="903986"/>
                  <a:pt x="22250019" y="783844"/>
                  <a:pt x="22250019" y="635889"/>
                </a:cubicBezTo>
                <a:lnTo>
                  <a:pt x="22250019" y="280797"/>
                </a:lnTo>
                <a:cubicBezTo>
                  <a:pt x="22250019" y="132842"/>
                  <a:pt x="22128479" y="12700"/>
                  <a:pt x="21978238" y="12700"/>
                </a:cubicBezTo>
                <a:lnTo>
                  <a:pt x="284480" y="12700"/>
                </a:lnTo>
                <a:lnTo>
                  <a:pt x="284480" y="6350"/>
                </a:lnTo>
                <a:lnTo>
                  <a:pt x="284480" y="12700"/>
                </a:lnTo>
                <a:cubicBezTo>
                  <a:pt x="134239" y="12700"/>
                  <a:pt x="12700" y="132842"/>
                  <a:pt x="12700" y="280797"/>
                </a:cubicBezTo>
                <a:close/>
              </a:path>
            </a:pathLst>
          </a:custGeom>
          <a:solidFill>
            <a:srgbClr val="FFFFFF">
              <a:alpha val="5098"/>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p:nvPr/>
        </p:nvSpPr>
        <p:spPr>
          <a:xfrm>
            <a:off x="809774" y="1926729"/>
            <a:ext cx="16666654" cy="658844"/>
          </a:xfrm>
          <a:custGeom>
            <a:rect b="b" l="l" r="r" t="t"/>
            <a:pathLst>
              <a:path extrusionOk="0" h="878459" w="22222206">
                <a:moveTo>
                  <a:pt x="0" y="0"/>
                </a:moveTo>
                <a:lnTo>
                  <a:pt x="22222206" y="0"/>
                </a:lnTo>
                <a:lnTo>
                  <a:pt x="22222206" y="878459"/>
                </a:lnTo>
                <a:lnTo>
                  <a:pt x="0" y="878459"/>
                </a:lnTo>
                <a:close/>
              </a:path>
            </a:pathLst>
          </a:custGeom>
          <a:solidFill>
            <a:srgbClr val="FFFFFF">
              <a:alpha val="0"/>
            </a:srgbClr>
          </a:solidFill>
          <a:ln>
            <a:noFill/>
          </a:ln>
        </p:spPr>
      </p:sp>
      <p:grpSp>
        <p:nvGrpSpPr>
          <p:cNvPr id="186" name="Google Shape;186;p17"/>
          <p:cNvGrpSpPr/>
          <p:nvPr/>
        </p:nvGrpSpPr>
        <p:grpSpPr>
          <a:xfrm>
            <a:off x="1040457" y="2016175"/>
            <a:ext cx="5092899" cy="422821"/>
            <a:chOff x="0" y="-76200"/>
            <a:chExt cx="6790532" cy="563762"/>
          </a:xfrm>
        </p:grpSpPr>
        <p:sp>
          <p:nvSpPr>
            <p:cNvPr id="187" name="Google Shape;187;p17"/>
            <p:cNvSpPr/>
            <p:nvPr/>
          </p:nvSpPr>
          <p:spPr>
            <a:xfrm>
              <a:off x="0" y="0"/>
              <a:ext cx="6790532" cy="487562"/>
            </a:xfrm>
            <a:custGeom>
              <a:rect b="b" l="l" r="r" t="t"/>
              <a:pathLst>
                <a:path extrusionOk="0" h="487562" w="6790532">
                  <a:moveTo>
                    <a:pt x="0" y="0"/>
                  </a:moveTo>
                  <a:lnTo>
                    <a:pt x="6790532" y="0"/>
                  </a:lnTo>
                  <a:lnTo>
                    <a:pt x="6790532" y="487562"/>
                  </a:lnTo>
                  <a:lnTo>
                    <a:pt x="0" y="487562"/>
                  </a:lnTo>
                  <a:close/>
                </a:path>
              </a:pathLst>
            </a:custGeom>
            <a:solidFill>
              <a:srgbClr val="000000">
                <a:alpha val="0"/>
              </a:srgbClr>
            </a:solidFill>
            <a:ln>
              <a:noFill/>
            </a:ln>
          </p:spPr>
        </p:sp>
        <p:sp>
          <p:nvSpPr>
            <p:cNvPr id="188" name="Google Shape;188;p17"/>
            <p:cNvSpPr txBox="1"/>
            <p:nvPr/>
          </p:nvSpPr>
          <p:spPr>
            <a:xfrm>
              <a:off x="0" y="-76200"/>
              <a:ext cx="6790532" cy="563762"/>
            </a:xfrm>
            <a:prstGeom prst="rect">
              <a:avLst/>
            </a:prstGeom>
            <a:noFill/>
            <a:ln>
              <a:noFill/>
            </a:ln>
          </p:spPr>
          <p:txBody>
            <a:bodyPr anchorCtr="0" anchor="t" bIns="0" lIns="0" spcFirstLastPara="1" rIns="0" wrap="square" tIns="0">
              <a:noAutofit/>
            </a:bodyPr>
            <a:lstStyle/>
            <a:p>
              <a:pPr indent="0" lvl="0" marL="0" marR="0" rtl="0" algn="l">
                <a:lnSpc>
                  <a:spcPct val="164228"/>
                </a:lnSpc>
                <a:spcBef>
                  <a:spcPts val="0"/>
                </a:spcBef>
                <a:spcAft>
                  <a:spcPts val="0"/>
                </a:spcAft>
                <a:buNone/>
              </a:pPr>
              <a:r>
                <a:rPr b="1" i="0" lang="en-US" sz="1750" u="none" cap="none" strike="noStrike">
                  <a:solidFill>
                    <a:schemeClr val="dk1"/>
                  </a:solidFill>
                  <a:latin typeface="Montserrat"/>
                  <a:ea typeface="Montserrat"/>
                  <a:cs typeface="Montserrat"/>
                  <a:sym typeface="Montserrat"/>
                </a:rPr>
                <a:t>Fact-Finding Technique</a:t>
              </a:r>
              <a:endParaRPr/>
            </a:p>
          </p:txBody>
        </p:sp>
      </p:grpSp>
      <p:grpSp>
        <p:nvGrpSpPr>
          <p:cNvPr id="189" name="Google Shape;189;p17"/>
          <p:cNvGrpSpPr/>
          <p:nvPr/>
        </p:nvGrpSpPr>
        <p:grpSpPr>
          <a:xfrm>
            <a:off x="6600081" y="2016175"/>
            <a:ext cx="5088136" cy="422821"/>
            <a:chOff x="0" y="-76200"/>
            <a:chExt cx="6784182" cy="563762"/>
          </a:xfrm>
        </p:grpSpPr>
        <p:sp>
          <p:nvSpPr>
            <p:cNvPr id="190" name="Google Shape;190;p17"/>
            <p:cNvSpPr/>
            <p:nvPr/>
          </p:nvSpPr>
          <p:spPr>
            <a:xfrm>
              <a:off x="0" y="0"/>
              <a:ext cx="6784182" cy="487562"/>
            </a:xfrm>
            <a:custGeom>
              <a:rect b="b" l="l" r="r" t="t"/>
              <a:pathLst>
                <a:path extrusionOk="0" h="487562" w="6784182">
                  <a:moveTo>
                    <a:pt x="0" y="0"/>
                  </a:moveTo>
                  <a:lnTo>
                    <a:pt x="6784182" y="0"/>
                  </a:lnTo>
                  <a:lnTo>
                    <a:pt x="6784182" y="487562"/>
                  </a:lnTo>
                  <a:lnTo>
                    <a:pt x="0" y="487562"/>
                  </a:lnTo>
                  <a:close/>
                </a:path>
              </a:pathLst>
            </a:custGeom>
            <a:solidFill>
              <a:srgbClr val="000000">
                <a:alpha val="0"/>
              </a:srgbClr>
            </a:solidFill>
            <a:ln>
              <a:noFill/>
            </a:ln>
          </p:spPr>
        </p:sp>
        <p:sp>
          <p:nvSpPr>
            <p:cNvPr id="191" name="Google Shape;191;p17"/>
            <p:cNvSpPr txBox="1"/>
            <p:nvPr/>
          </p:nvSpPr>
          <p:spPr>
            <a:xfrm>
              <a:off x="0" y="-76200"/>
              <a:ext cx="6784182" cy="563762"/>
            </a:xfrm>
            <a:prstGeom prst="rect">
              <a:avLst/>
            </a:prstGeom>
            <a:noFill/>
            <a:ln>
              <a:noFill/>
            </a:ln>
          </p:spPr>
          <p:txBody>
            <a:bodyPr anchorCtr="0" anchor="t" bIns="0" lIns="0" spcFirstLastPara="1" rIns="0" wrap="square" tIns="0">
              <a:noAutofit/>
            </a:bodyPr>
            <a:lstStyle/>
            <a:p>
              <a:pPr indent="0" lvl="0" marL="0" marR="0" rtl="0" algn="l">
                <a:lnSpc>
                  <a:spcPct val="164228"/>
                </a:lnSpc>
                <a:spcBef>
                  <a:spcPts val="0"/>
                </a:spcBef>
                <a:spcAft>
                  <a:spcPts val="0"/>
                </a:spcAft>
                <a:buNone/>
              </a:pPr>
              <a:r>
                <a:rPr b="1" i="0" lang="en-US" sz="1750" u="none" cap="none" strike="noStrike">
                  <a:solidFill>
                    <a:schemeClr val="dk1"/>
                  </a:solidFill>
                  <a:latin typeface="Montserrat"/>
                  <a:ea typeface="Montserrat"/>
                  <a:cs typeface="Montserrat"/>
                  <a:sym typeface="Montserrat"/>
                </a:rPr>
                <a:t>Description</a:t>
              </a:r>
              <a:endParaRPr/>
            </a:p>
          </p:txBody>
        </p:sp>
      </p:grpSp>
      <p:grpSp>
        <p:nvGrpSpPr>
          <p:cNvPr id="192" name="Google Shape;192;p17"/>
          <p:cNvGrpSpPr/>
          <p:nvPr/>
        </p:nvGrpSpPr>
        <p:grpSpPr>
          <a:xfrm>
            <a:off x="12154941" y="2016175"/>
            <a:ext cx="5092899" cy="422821"/>
            <a:chOff x="0" y="-76200"/>
            <a:chExt cx="6790532" cy="563762"/>
          </a:xfrm>
        </p:grpSpPr>
        <p:sp>
          <p:nvSpPr>
            <p:cNvPr id="193" name="Google Shape;193;p17"/>
            <p:cNvSpPr/>
            <p:nvPr/>
          </p:nvSpPr>
          <p:spPr>
            <a:xfrm>
              <a:off x="0" y="0"/>
              <a:ext cx="6790532" cy="487562"/>
            </a:xfrm>
            <a:custGeom>
              <a:rect b="b" l="l" r="r" t="t"/>
              <a:pathLst>
                <a:path extrusionOk="0" h="487562" w="6790532">
                  <a:moveTo>
                    <a:pt x="0" y="0"/>
                  </a:moveTo>
                  <a:lnTo>
                    <a:pt x="6790532" y="0"/>
                  </a:lnTo>
                  <a:lnTo>
                    <a:pt x="6790532" y="487562"/>
                  </a:lnTo>
                  <a:lnTo>
                    <a:pt x="0" y="487562"/>
                  </a:lnTo>
                  <a:close/>
                </a:path>
              </a:pathLst>
            </a:custGeom>
            <a:solidFill>
              <a:srgbClr val="000000">
                <a:alpha val="0"/>
              </a:srgbClr>
            </a:solidFill>
            <a:ln>
              <a:noFill/>
            </a:ln>
          </p:spPr>
        </p:sp>
        <p:sp>
          <p:nvSpPr>
            <p:cNvPr id="194" name="Google Shape;194;p17"/>
            <p:cNvSpPr txBox="1"/>
            <p:nvPr/>
          </p:nvSpPr>
          <p:spPr>
            <a:xfrm>
              <a:off x="0" y="-76200"/>
              <a:ext cx="6790532" cy="563762"/>
            </a:xfrm>
            <a:prstGeom prst="rect">
              <a:avLst/>
            </a:prstGeom>
            <a:noFill/>
            <a:ln>
              <a:noFill/>
            </a:ln>
          </p:spPr>
          <p:txBody>
            <a:bodyPr anchorCtr="0" anchor="t" bIns="0" lIns="0" spcFirstLastPara="1" rIns="0" wrap="square" tIns="0">
              <a:noAutofit/>
            </a:bodyPr>
            <a:lstStyle/>
            <a:p>
              <a:pPr indent="0" lvl="0" marL="0" marR="0" rtl="0" algn="l">
                <a:lnSpc>
                  <a:spcPct val="164228"/>
                </a:lnSpc>
                <a:spcBef>
                  <a:spcPts val="0"/>
                </a:spcBef>
                <a:spcAft>
                  <a:spcPts val="0"/>
                </a:spcAft>
                <a:buNone/>
              </a:pPr>
              <a:r>
                <a:rPr b="1" i="0" lang="en-US" sz="1750" u="none" cap="none" strike="noStrike">
                  <a:solidFill>
                    <a:schemeClr val="dk1"/>
                  </a:solidFill>
                  <a:latin typeface="Montserrat"/>
                  <a:ea typeface="Montserrat"/>
                  <a:cs typeface="Montserrat"/>
                  <a:sym typeface="Montserrat"/>
                </a:rPr>
                <a:t>Purpose/Outcome</a:t>
              </a:r>
              <a:endParaRPr/>
            </a:p>
          </p:txBody>
        </p:sp>
      </p:grpSp>
      <p:sp>
        <p:nvSpPr>
          <p:cNvPr id="195" name="Google Shape;195;p17"/>
          <p:cNvSpPr/>
          <p:nvPr/>
        </p:nvSpPr>
        <p:spPr>
          <a:xfrm>
            <a:off x="795486" y="2847529"/>
            <a:ext cx="16697040" cy="1053180"/>
          </a:xfrm>
          <a:custGeom>
            <a:rect b="b" l="l" r="r" t="t"/>
            <a:pathLst>
              <a:path extrusionOk="0" h="1404239" w="22262720">
                <a:moveTo>
                  <a:pt x="0" y="280797"/>
                </a:moveTo>
                <a:cubicBezTo>
                  <a:pt x="0" y="125603"/>
                  <a:pt x="126746" y="0"/>
                  <a:pt x="283083" y="0"/>
                </a:cubicBezTo>
                <a:lnTo>
                  <a:pt x="21979637" y="0"/>
                </a:lnTo>
                <a:lnTo>
                  <a:pt x="21979637" y="6350"/>
                </a:lnTo>
                <a:lnTo>
                  <a:pt x="21979637" y="0"/>
                </a:lnTo>
                <a:cubicBezTo>
                  <a:pt x="22135974" y="0"/>
                  <a:pt x="22262720" y="125603"/>
                  <a:pt x="22262720" y="280797"/>
                </a:cubicBezTo>
                <a:lnTo>
                  <a:pt x="22256370" y="280797"/>
                </a:lnTo>
                <a:lnTo>
                  <a:pt x="22262720" y="280797"/>
                </a:lnTo>
                <a:lnTo>
                  <a:pt x="22262720" y="1123442"/>
                </a:lnTo>
                <a:lnTo>
                  <a:pt x="22256370" y="1123442"/>
                </a:lnTo>
                <a:lnTo>
                  <a:pt x="22262720" y="1123442"/>
                </a:lnTo>
                <a:cubicBezTo>
                  <a:pt x="22262720" y="1278509"/>
                  <a:pt x="22135974" y="1404239"/>
                  <a:pt x="21979637" y="1404239"/>
                </a:cubicBezTo>
                <a:lnTo>
                  <a:pt x="21979637" y="1397889"/>
                </a:lnTo>
                <a:lnTo>
                  <a:pt x="21979637" y="1404239"/>
                </a:lnTo>
                <a:lnTo>
                  <a:pt x="283083" y="1404239"/>
                </a:lnTo>
                <a:lnTo>
                  <a:pt x="283083" y="1397889"/>
                </a:lnTo>
                <a:lnTo>
                  <a:pt x="283083" y="1404239"/>
                </a:lnTo>
                <a:cubicBezTo>
                  <a:pt x="126746" y="1404112"/>
                  <a:pt x="0" y="1278509"/>
                  <a:pt x="0" y="1123442"/>
                </a:cubicBezTo>
                <a:lnTo>
                  <a:pt x="0" y="280797"/>
                </a:lnTo>
                <a:lnTo>
                  <a:pt x="6350" y="280797"/>
                </a:lnTo>
                <a:lnTo>
                  <a:pt x="0" y="280797"/>
                </a:lnTo>
                <a:moveTo>
                  <a:pt x="12700" y="280797"/>
                </a:moveTo>
                <a:lnTo>
                  <a:pt x="12700" y="1123442"/>
                </a:lnTo>
                <a:lnTo>
                  <a:pt x="6350" y="1123442"/>
                </a:lnTo>
                <a:lnTo>
                  <a:pt x="12700" y="1123442"/>
                </a:lnTo>
                <a:cubicBezTo>
                  <a:pt x="12700" y="1271397"/>
                  <a:pt x="133731" y="1391539"/>
                  <a:pt x="283083" y="1391539"/>
                </a:cubicBezTo>
                <a:lnTo>
                  <a:pt x="21979637" y="1391539"/>
                </a:lnTo>
                <a:cubicBezTo>
                  <a:pt x="22128989" y="1391539"/>
                  <a:pt x="22250020" y="1271524"/>
                  <a:pt x="22250020" y="1123442"/>
                </a:cubicBezTo>
                <a:lnTo>
                  <a:pt x="22250020" y="280797"/>
                </a:lnTo>
                <a:cubicBezTo>
                  <a:pt x="22250020" y="132842"/>
                  <a:pt x="22128989" y="12700"/>
                  <a:pt x="21979637" y="12700"/>
                </a:cubicBezTo>
                <a:lnTo>
                  <a:pt x="283083" y="12700"/>
                </a:lnTo>
                <a:lnTo>
                  <a:pt x="283083" y="6350"/>
                </a:lnTo>
                <a:lnTo>
                  <a:pt x="283083" y="12700"/>
                </a:lnTo>
                <a:cubicBezTo>
                  <a:pt x="133731" y="12700"/>
                  <a:pt x="12700" y="132715"/>
                  <a:pt x="12700" y="280797"/>
                </a:cubicBezTo>
                <a:close/>
              </a:path>
            </a:pathLst>
          </a:custGeom>
          <a:solidFill>
            <a:srgbClr val="FFFFFF">
              <a:alpha val="5098"/>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809774" y="2861816"/>
            <a:ext cx="16666654" cy="1024510"/>
          </a:xfrm>
          <a:custGeom>
            <a:rect b="b" l="l" r="r" t="t"/>
            <a:pathLst>
              <a:path extrusionOk="0" h="1366012" w="22222206">
                <a:moveTo>
                  <a:pt x="0" y="0"/>
                </a:moveTo>
                <a:lnTo>
                  <a:pt x="22222206" y="0"/>
                </a:lnTo>
                <a:lnTo>
                  <a:pt x="22222206" y="1366012"/>
                </a:lnTo>
                <a:lnTo>
                  <a:pt x="0" y="1366012"/>
                </a:lnTo>
                <a:close/>
              </a:path>
            </a:pathLst>
          </a:custGeom>
          <a:solidFill>
            <a:srgbClr val="FFFFFF">
              <a:alpha val="0"/>
            </a:srgbClr>
          </a:solidFill>
          <a:ln>
            <a:noFill/>
          </a:ln>
        </p:spPr>
      </p:sp>
      <p:grpSp>
        <p:nvGrpSpPr>
          <p:cNvPr id="197" name="Google Shape;197;p17"/>
          <p:cNvGrpSpPr/>
          <p:nvPr/>
        </p:nvGrpSpPr>
        <p:grpSpPr>
          <a:xfrm>
            <a:off x="1040457" y="2951261"/>
            <a:ext cx="5092899" cy="422821"/>
            <a:chOff x="0" y="-76200"/>
            <a:chExt cx="6790532" cy="563762"/>
          </a:xfrm>
        </p:grpSpPr>
        <p:sp>
          <p:nvSpPr>
            <p:cNvPr id="198" name="Google Shape;198;p17"/>
            <p:cNvSpPr/>
            <p:nvPr/>
          </p:nvSpPr>
          <p:spPr>
            <a:xfrm>
              <a:off x="0" y="0"/>
              <a:ext cx="6790532" cy="487562"/>
            </a:xfrm>
            <a:custGeom>
              <a:rect b="b" l="l" r="r" t="t"/>
              <a:pathLst>
                <a:path extrusionOk="0" h="487562" w="6790532">
                  <a:moveTo>
                    <a:pt x="0" y="0"/>
                  </a:moveTo>
                  <a:lnTo>
                    <a:pt x="6790532" y="0"/>
                  </a:lnTo>
                  <a:lnTo>
                    <a:pt x="6790532" y="487562"/>
                  </a:lnTo>
                  <a:lnTo>
                    <a:pt x="0" y="487562"/>
                  </a:lnTo>
                  <a:close/>
                </a:path>
              </a:pathLst>
            </a:custGeom>
            <a:solidFill>
              <a:srgbClr val="000000">
                <a:alpha val="0"/>
              </a:srgbClr>
            </a:solidFill>
            <a:ln>
              <a:noFill/>
            </a:ln>
          </p:spPr>
        </p:sp>
        <p:sp>
          <p:nvSpPr>
            <p:cNvPr id="199" name="Google Shape;199;p17"/>
            <p:cNvSpPr txBox="1"/>
            <p:nvPr/>
          </p:nvSpPr>
          <p:spPr>
            <a:xfrm>
              <a:off x="0" y="-76200"/>
              <a:ext cx="6790532" cy="563762"/>
            </a:xfrm>
            <a:prstGeom prst="rect">
              <a:avLst/>
            </a:prstGeom>
            <a:noFill/>
            <a:ln>
              <a:noFill/>
            </a:ln>
          </p:spPr>
          <p:txBody>
            <a:bodyPr anchorCtr="0" anchor="t" bIns="0" lIns="0" spcFirstLastPara="1" rIns="0" wrap="square" tIns="0">
              <a:noAutofit/>
            </a:bodyPr>
            <a:lstStyle/>
            <a:p>
              <a:pPr indent="0" lvl="0" marL="0" marR="0" rtl="0" algn="l">
                <a:lnSpc>
                  <a:spcPct val="164228"/>
                </a:lnSpc>
                <a:spcBef>
                  <a:spcPts val="0"/>
                </a:spcBef>
                <a:spcAft>
                  <a:spcPts val="0"/>
                </a:spcAft>
                <a:buNone/>
              </a:pPr>
              <a:r>
                <a:rPr b="1" i="0" lang="en-US" sz="1750" u="none" cap="none" strike="noStrike">
                  <a:solidFill>
                    <a:schemeClr val="dk1"/>
                  </a:solidFill>
                  <a:latin typeface="Montserrat"/>
                  <a:ea typeface="Montserrat"/>
                  <a:cs typeface="Montserrat"/>
                  <a:sym typeface="Montserrat"/>
                </a:rPr>
                <a:t>Surveys &amp; Questionnaires</a:t>
              </a:r>
              <a:endParaRPr/>
            </a:p>
          </p:txBody>
        </p:sp>
      </p:grpSp>
      <p:grpSp>
        <p:nvGrpSpPr>
          <p:cNvPr id="200" name="Google Shape;200;p17"/>
          <p:cNvGrpSpPr/>
          <p:nvPr/>
        </p:nvGrpSpPr>
        <p:grpSpPr>
          <a:xfrm>
            <a:off x="6600081" y="2951261"/>
            <a:ext cx="5088136" cy="788491"/>
            <a:chOff x="0" y="-76200"/>
            <a:chExt cx="6784182" cy="1051322"/>
          </a:xfrm>
        </p:grpSpPr>
        <p:sp>
          <p:nvSpPr>
            <p:cNvPr id="201" name="Google Shape;201;p17"/>
            <p:cNvSpPr/>
            <p:nvPr/>
          </p:nvSpPr>
          <p:spPr>
            <a:xfrm>
              <a:off x="0" y="0"/>
              <a:ext cx="6784182" cy="975122"/>
            </a:xfrm>
            <a:custGeom>
              <a:rect b="b" l="l" r="r" t="t"/>
              <a:pathLst>
                <a:path extrusionOk="0" h="975122" w="6784182">
                  <a:moveTo>
                    <a:pt x="0" y="0"/>
                  </a:moveTo>
                  <a:lnTo>
                    <a:pt x="6784182" y="0"/>
                  </a:lnTo>
                  <a:lnTo>
                    <a:pt x="6784182" y="975122"/>
                  </a:lnTo>
                  <a:lnTo>
                    <a:pt x="0" y="975122"/>
                  </a:lnTo>
                  <a:close/>
                </a:path>
              </a:pathLst>
            </a:custGeom>
            <a:solidFill>
              <a:srgbClr val="000000">
                <a:alpha val="0"/>
              </a:srgbClr>
            </a:solidFill>
            <a:ln>
              <a:noFill/>
            </a:ln>
          </p:spPr>
        </p:sp>
        <p:sp>
          <p:nvSpPr>
            <p:cNvPr id="202" name="Google Shape;202;p17"/>
            <p:cNvSpPr txBox="1"/>
            <p:nvPr/>
          </p:nvSpPr>
          <p:spPr>
            <a:xfrm>
              <a:off x="0" y="-76200"/>
              <a:ext cx="6784182" cy="1051322"/>
            </a:xfrm>
            <a:prstGeom prst="rect">
              <a:avLst/>
            </a:prstGeom>
            <a:noFill/>
            <a:ln>
              <a:noFill/>
            </a:ln>
          </p:spPr>
          <p:txBody>
            <a:bodyPr anchorCtr="0" anchor="t" bIns="0" lIns="0" spcFirstLastPara="1" rIns="0" wrap="square" tIns="0">
              <a:noAutofit/>
            </a:bodyPr>
            <a:lstStyle/>
            <a:p>
              <a:pPr indent="0" lvl="0" marL="0" marR="0" rtl="0" algn="l">
                <a:lnSpc>
                  <a:spcPct val="164228"/>
                </a:lnSpc>
                <a:spcBef>
                  <a:spcPts val="0"/>
                </a:spcBef>
                <a:spcAft>
                  <a:spcPts val="0"/>
                </a:spcAft>
                <a:buNone/>
              </a:pPr>
              <a:r>
                <a:rPr b="0" i="0" lang="en-US" sz="1750" u="none" cap="none" strike="noStrike">
                  <a:solidFill>
                    <a:schemeClr val="dk1"/>
                  </a:solidFill>
                  <a:latin typeface="Montserrat"/>
                  <a:ea typeface="Montserrat"/>
                  <a:cs typeface="Montserrat"/>
                  <a:sym typeface="Montserrat"/>
                </a:rPr>
                <a:t>Collect data from volunteers and organizations through structured forms.</a:t>
              </a:r>
              <a:endParaRPr/>
            </a:p>
          </p:txBody>
        </p:sp>
      </p:grpSp>
      <p:grpSp>
        <p:nvGrpSpPr>
          <p:cNvPr id="203" name="Google Shape;203;p17"/>
          <p:cNvGrpSpPr/>
          <p:nvPr/>
        </p:nvGrpSpPr>
        <p:grpSpPr>
          <a:xfrm>
            <a:off x="12154941" y="2951261"/>
            <a:ext cx="5092899" cy="788491"/>
            <a:chOff x="0" y="-76200"/>
            <a:chExt cx="6790532" cy="1051322"/>
          </a:xfrm>
        </p:grpSpPr>
        <p:sp>
          <p:nvSpPr>
            <p:cNvPr id="204" name="Google Shape;204;p17"/>
            <p:cNvSpPr/>
            <p:nvPr/>
          </p:nvSpPr>
          <p:spPr>
            <a:xfrm>
              <a:off x="0" y="0"/>
              <a:ext cx="6790532" cy="975122"/>
            </a:xfrm>
            <a:custGeom>
              <a:rect b="b" l="l" r="r" t="t"/>
              <a:pathLst>
                <a:path extrusionOk="0" h="975122" w="6790532">
                  <a:moveTo>
                    <a:pt x="0" y="0"/>
                  </a:moveTo>
                  <a:lnTo>
                    <a:pt x="6790532" y="0"/>
                  </a:lnTo>
                  <a:lnTo>
                    <a:pt x="6790532" y="975122"/>
                  </a:lnTo>
                  <a:lnTo>
                    <a:pt x="0" y="975122"/>
                  </a:lnTo>
                  <a:close/>
                </a:path>
              </a:pathLst>
            </a:custGeom>
            <a:solidFill>
              <a:srgbClr val="000000">
                <a:alpha val="0"/>
              </a:srgbClr>
            </a:solidFill>
            <a:ln>
              <a:noFill/>
            </a:ln>
          </p:spPr>
        </p:sp>
        <p:sp>
          <p:nvSpPr>
            <p:cNvPr id="205" name="Google Shape;205;p17"/>
            <p:cNvSpPr txBox="1"/>
            <p:nvPr/>
          </p:nvSpPr>
          <p:spPr>
            <a:xfrm>
              <a:off x="0" y="-76200"/>
              <a:ext cx="6790532" cy="1051322"/>
            </a:xfrm>
            <a:prstGeom prst="rect">
              <a:avLst/>
            </a:prstGeom>
            <a:noFill/>
            <a:ln>
              <a:noFill/>
            </a:ln>
          </p:spPr>
          <p:txBody>
            <a:bodyPr anchorCtr="0" anchor="t" bIns="0" lIns="0" spcFirstLastPara="1" rIns="0" wrap="square" tIns="0">
              <a:noAutofit/>
            </a:bodyPr>
            <a:lstStyle/>
            <a:p>
              <a:pPr indent="0" lvl="0" marL="0" marR="0" rtl="0" algn="l">
                <a:lnSpc>
                  <a:spcPct val="164228"/>
                </a:lnSpc>
                <a:spcBef>
                  <a:spcPts val="0"/>
                </a:spcBef>
                <a:spcAft>
                  <a:spcPts val="0"/>
                </a:spcAft>
                <a:buNone/>
              </a:pPr>
              <a:r>
                <a:rPr b="0" i="0" lang="en-US" sz="1750" u="none" cap="none" strike="noStrike">
                  <a:solidFill>
                    <a:schemeClr val="dk1"/>
                  </a:solidFill>
                  <a:latin typeface="Montserrat"/>
                  <a:ea typeface="Montserrat"/>
                  <a:cs typeface="Montserrat"/>
                  <a:sym typeface="Montserrat"/>
                </a:rPr>
                <a:t>Identify challenges and pain points in volunteer management.</a:t>
              </a:r>
              <a:endParaRPr/>
            </a:p>
          </p:txBody>
        </p:sp>
      </p:grpSp>
      <p:sp>
        <p:nvSpPr>
          <p:cNvPr id="206" name="Google Shape;206;p17"/>
          <p:cNvSpPr/>
          <p:nvPr/>
        </p:nvSpPr>
        <p:spPr>
          <a:xfrm>
            <a:off x="795486" y="4148286"/>
            <a:ext cx="16697040" cy="1053180"/>
          </a:xfrm>
          <a:custGeom>
            <a:rect b="b" l="l" r="r" t="t"/>
            <a:pathLst>
              <a:path extrusionOk="0" h="1404239" w="22262720">
                <a:moveTo>
                  <a:pt x="0" y="280797"/>
                </a:moveTo>
                <a:cubicBezTo>
                  <a:pt x="0" y="125603"/>
                  <a:pt x="126746" y="0"/>
                  <a:pt x="283083" y="0"/>
                </a:cubicBezTo>
                <a:lnTo>
                  <a:pt x="21979637" y="0"/>
                </a:lnTo>
                <a:lnTo>
                  <a:pt x="21979637" y="6350"/>
                </a:lnTo>
                <a:lnTo>
                  <a:pt x="21979637" y="0"/>
                </a:lnTo>
                <a:cubicBezTo>
                  <a:pt x="22135974" y="0"/>
                  <a:pt x="22262720" y="125603"/>
                  <a:pt x="22262720" y="280797"/>
                </a:cubicBezTo>
                <a:lnTo>
                  <a:pt x="22256370" y="280797"/>
                </a:lnTo>
                <a:lnTo>
                  <a:pt x="22262720" y="280797"/>
                </a:lnTo>
                <a:lnTo>
                  <a:pt x="22262720" y="1123442"/>
                </a:lnTo>
                <a:lnTo>
                  <a:pt x="22256370" y="1123442"/>
                </a:lnTo>
                <a:lnTo>
                  <a:pt x="22262720" y="1123442"/>
                </a:lnTo>
                <a:cubicBezTo>
                  <a:pt x="22262720" y="1278509"/>
                  <a:pt x="22135974" y="1404239"/>
                  <a:pt x="21979637" y="1404239"/>
                </a:cubicBezTo>
                <a:lnTo>
                  <a:pt x="21979637" y="1397889"/>
                </a:lnTo>
                <a:lnTo>
                  <a:pt x="21979637" y="1404239"/>
                </a:lnTo>
                <a:lnTo>
                  <a:pt x="283083" y="1404239"/>
                </a:lnTo>
                <a:lnTo>
                  <a:pt x="283083" y="1397889"/>
                </a:lnTo>
                <a:lnTo>
                  <a:pt x="283083" y="1404239"/>
                </a:lnTo>
                <a:cubicBezTo>
                  <a:pt x="126746" y="1404112"/>
                  <a:pt x="0" y="1278509"/>
                  <a:pt x="0" y="1123442"/>
                </a:cubicBezTo>
                <a:lnTo>
                  <a:pt x="0" y="280797"/>
                </a:lnTo>
                <a:lnTo>
                  <a:pt x="6350" y="280797"/>
                </a:lnTo>
                <a:lnTo>
                  <a:pt x="0" y="280797"/>
                </a:lnTo>
                <a:moveTo>
                  <a:pt x="12700" y="280797"/>
                </a:moveTo>
                <a:lnTo>
                  <a:pt x="12700" y="1123442"/>
                </a:lnTo>
                <a:lnTo>
                  <a:pt x="6350" y="1123442"/>
                </a:lnTo>
                <a:lnTo>
                  <a:pt x="12700" y="1123442"/>
                </a:lnTo>
                <a:cubicBezTo>
                  <a:pt x="12700" y="1271397"/>
                  <a:pt x="133731" y="1391539"/>
                  <a:pt x="283083" y="1391539"/>
                </a:cubicBezTo>
                <a:lnTo>
                  <a:pt x="21979637" y="1391539"/>
                </a:lnTo>
                <a:cubicBezTo>
                  <a:pt x="22128989" y="1391539"/>
                  <a:pt x="22250020" y="1271524"/>
                  <a:pt x="22250020" y="1123442"/>
                </a:cubicBezTo>
                <a:lnTo>
                  <a:pt x="22250020" y="280797"/>
                </a:lnTo>
                <a:cubicBezTo>
                  <a:pt x="22250020" y="132842"/>
                  <a:pt x="22128989" y="12700"/>
                  <a:pt x="21979637" y="12700"/>
                </a:cubicBezTo>
                <a:lnTo>
                  <a:pt x="283083" y="12700"/>
                </a:lnTo>
                <a:lnTo>
                  <a:pt x="283083" y="6350"/>
                </a:lnTo>
                <a:lnTo>
                  <a:pt x="283083" y="12700"/>
                </a:lnTo>
                <a:cubicBezTo>
                  <a:pt x="133731" y="12700"/>
                  <a:pt x="12700" y="132715"/>
                  <a:pt x="12700" y="280797"/>
                </a:cubicBezTo>
                <a:close/>
              </a:path>
            </a:pathLst>
          </a:custGeom>
          <a:solidFill>
            <a:srgbClr val="FFFFFF">
              <a:alpha val="5098"/>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
          <p:cNvSpPr/>
          <p:nvPr/>
        </p:nvSpPr>
        <p:spPr>
          <a:xfrm>
            <a:off x="809774" y="4162574"/>
            <a:ext cx="16666654" cy="1024509"/>
          </a:xfrm>
          <a:custGeom>
            <a:rect b="b" l="l" r="r" t="t"/>
            <a:pathLst>
              <a:path extrusionOk="0" h="1366012" w="22222206">
                <a:moveTo>
                  <a:pt x="0" y="0"/>
                </a:moveTo>
                <a:lnTo>
                  <a:pt x="22222206" y="0"/>
                </a:lnTo>
                <a:lnTo>
                  <a:pt x="22222206" y="1366012"/>
                </a:lnTo>
                <a:lnTo>
                  <a:pt x="0" y="1366012"/>
                </a:lnTo>
                <a:close/>
              </a:path>
            </a:pathLst>
          </a:custGeom>
          <a:solidFill>
            <a:srgbClr val="FFFFFF">
              <a:alpha val="0"/>
            </a:srgbClr>
          </a:solidFill>
          <a:ln>
            <a:noFill/>
          </a:ln>
        </p:spPr>
      </p:sp>
      <p:grpSp>
        <p:nvGrpSpPr>
          <p:cNvPr id="208" name="Google Shape;208;p17"/>
          <p:cNvGrpSpPr/>
          <p:nvPr/>
        </p:nvGrpSpPr>
        <p:grpSpPr>
          <a:xfrm>
            <a:off x="1040457" y="4252020"/>
            <a:ext cx="5092899" cy="422821"/>
            <a:chOff x="0" y="-76200"/>
            <a:chExt cx="6790532" cy="563762"/>
          </a:xfrm>
        </p:grpSpPr>
        <p:sp>
          <p:nvSpPr>
            <p:cNvPr id="209" name="Google Shape;209;p17"/>
            <p:cNvSpPr/>
            <p:nvPr/>
          </p:nvSpPr>
          <p:spPr>
            <a:xfrm>
              <a:off x="0" y="0"/>
              <a:ext cx="6790532" cy="487562"/>
            </a:xfrm>
            <a:custGeom>
              <a:rect b="b" l="l" r="r" t="t"/>
              <a:pathLst>
                <a:path extrusionOk="0" h="487562" w="6790532">
                  <a:moveTo>
                    <a:pt x="0" y="0"/>
                  </a:moveTo>
                  <a:lnTo>
                    <a:pt x="6790532" y="0"/>
                  </a:lnTo>
                  <a:lnTo>
                    <a:pt x="6790532" y="487562"/>
                  </a:lnTo>
                  <a:lnTo>
                    <a:pt x="0" y="487562"/>
                  </a:lnTo>
                  <a:close/>
                </a:path>
              </a:pathLst>
            </a:custGeom>
            <a:solidFill>
              <a:srgbClr val="000000">
                <a:alpha val="0"/>
              </a:srgbClr>
            </a:solidFill>
            <a:ln>
              <a:noFill/>
            </a:ln>
          </p:spPr>
        </p:sp>
        <p:sp>
          <p:nvSpPr>
            <p:cNvPr id="210" name="Google Shape;210;p17"/>
            <p:cNvSpPr txBox="1"/>
            <p:nvPr/>
          </p:nvSpPr>
          <p:spPr>
            <a:xfrm>
              <a:off x="0" y="-76200"/>
              <a:ext cx="6790532" cy="563762"/>
            </a:xfrm>
            <a:prstGeom prst="rect">
              <a:avLst/>
            </a:prstGeom>
            <a:noFill/>
            <a:ln>
              <a:noFill/>
            </a:ln>
          </p:spPr>
          <p:txBody>
            <a:bodyPr anchorCtr="0" anchor="t" bIns="0" lIns="0" spcFirstLastPara="1" rIns="0" wrap="square" tIns="0">
              <a:noAutofit/>
            </a:bodyPr>
            <a:lstStyle/>
            <a:p>
              <a:pPr indent="0" lvl="0" marL="0" marR="0" rtl="0" algn="l">
                <a:lnSpc>
                  <a:spcPct val="164228"/>
                </a:lnSpc>
                <a:spcBef>
                  <a:spcPts val="0"/>
                </a:spcBef>
                <a:spcAft>
                  <a:spcPts val="0"/>
                </a:spcAft>
                <a:buNone/>
              </a:pPr>
              <a:r>
                <a:rPr b="1" i="0" lang="en-US" sz="1750" u="none" cap="none" strike="noStrike">
                  <a:solidFill>
                    <a:schemeClr val="dk1"/>
                  </a:solidFill>
                  <a:latin typeface="Montserrat"/>
                  <a:ea typeface="Montserrat"/>
                  <a:cs typeface="Montserrat"/>
                  <a:sym typeface="Montserrat"/>
                </a:rPr>
                <a:t>Interviews</a:t>
              </a:r>
              <a:endParaRPr/>
            </a:p>
          </p:txBody>
        </p:sp>
      </p:grpSp>
      <p:grpSp>
        <p:nvGrpSpPr>
          <p:cNvPr id="211" name="Google Shape;211;p17"/>
          <p:cNvGrpSpPr/>
          <p:nvPr/>
        </p:nvGrpSpPr>
        <p:grpSpPr>
          <a:xfrm>
            <a:off x="6600081" y="4252020"/>
            <a:ext cx="5088136" cy="788491"/>
            <a:chOff x="0" y="-76200"/>
            <a:chExt cx="6784182" cy="1051322"/>
          </a:xfrm>
        </p:grpSpPr>
        <p:sp>
          <p:nvSpPr>
            <p:cNvPr id="212" name="Google Shape;212;p17"/>
            <p:cNvSpPr/>
            <p:nvPr/>
          </p:nvSpPr>
          <p:spPr>
            <a:xfrm>
              <a:off x="0" y="0"/>
              <a:ext cx="6784182" cy="975122"/>
            </a:xfrm>
            <a:custGeom>
              <a:rect b="b" l="l" r="r" t="t"/>
              <a:pathLst>
                <a:path extrusionOk="0" h="975122" w="6784182">
                  <a:moveTo>
                    <a:pt x="0" y="0"/>
                  </a:moveTo>
                  <a:lnTo>
                    <a:pt x="6784182" y="0"/>
                  </a:lnTo>
                  <a:lnTo>
                    <a:pt x="6784182" y="975122"/>
                  </a:lnTo>
                  <a:lnTo>
                    <a:pt x="0" y="975122"/>
                  </a:lnTo>
                  <a:close/>
                </a:path>
              </a:pathLst>
            </a:custGeom>
            <a:solidFill>
              <a:srgbClr val="000000">
                <a:alpha val="0"/>
              </a:srgbClr>
            </a:solidFill>
            <a:ln>
              <a:noFill/>
            </a:ln>
          </p:spPr>
        </p:sp>
        <p:sp>
          <p:nvSpPr>
            <p:cNvPr id="213" name="Google Shape;213;p17"/>
            <p:cNvSpPr txBox="1"/>
            <p:nvPr/>
          </p:nvSpPr>
          <p:spPr>
            <a:xfrm>
              <a:off x="0" y="-76200"/>
              <a:ext cx="6784182" cy="1051322"/>
            </a:xfrm>
            <a:prstGeom prst="rect">
              <a:avLst/>
            </a:prstGeom>
            <a:noFill/>
            <a:ln>
              <a:noFill/>
            </a:ln>
          </p:spPr>
          <p:txBody>
            <a:bodyPr anchorCtr="0" anchor="t" bIns="0" lIns="0" spcFirstLastPara="1" rIns="0" wrap="square" tIns="0">
              <a:noAutofit/>
            </a:bodyPr>
            <a:lstStyle/>
            <a:p>
              <a:pPr indent="0" lvl="0" marL="0" marR="0" rtl="0" algn="l">
                <a:lnSpc>
                  <a:spcPct val="164228"/>
                </a:lnSpc>
                <a:spcBef>
                  <a:spcPts val="0"/>
                </a:spcBef>
                <a:spcAft>
                  <a:spcPts val="0"/>
                </a:spcAft>
                <a:buNone/>
              </a:pPr>
              <a:r>
                <a:rPr b="0" i="0" lang="en-US" sz="1750" u="none" cap="none" strike="noStrike">
                  <a:solidFill>
                    <a:schemeClr val="dk1"/>
                  </a:solidFill>
                  <a:latin typeface="Montserrat"/>
                  <a:ea typeface="Montserrat"/>
                  <a:cs typeface="Montserrat"/>
                  <a:sym typeface="Montserrat"/>
                </a:rPr>
                <a:t>Conduct 1-on-1 or group discussions with key stakeholders (admins, volunteers).</a:t>
              </a:r>
              <a:endParaRPr/>
            </a:p>
          </p:txBody>
        </p:sp>
      </p:grpSp>
      <p:grpSp>
        <p:nvGrpSpPr>
          <p:cNvPr id="214" name="Google Shape;214;p17"/>
          <p:cNvGrpSpPr/>
          <p:nvPr/>
        </p:nvGrpSpPr>
        <p:grpSpPr>
          <a:xfrm>
            <a:off x="12154941" y="4252020"/>
            <a:ext cx="5092899" cy="788491"/>
            <a:chOff x="0" y="-76200"/>
            <a:chExt cx="6790532" cy="1051322"/>
          </a:xfrm>
        </p:grpSpPr>
        <p:sp>
          <p:nvSpPr>
            <p:cNvPr id="215" name="Google Shape;215;p17"/>
            <p:cNvSpPr/>
            <p:nvPr/>
          </p:nvSpPr>
          <p:spPr>
            <a:xfrm>
              <a:off x="0" y="0"/>
              <a:ext cx="6790532" cy="975122"/>
            </a:xfrm>
            <a:custGeom>
              <a:rect b="b" l="l" r="r" t="t"/>
              <a:pathLst>
                <a:path extrusionOk="0" h="975122" w="6790532">
                  <a:moveTo>
                    <a:pt x="0" y="0"/>
                  </a:moveTo>
                  <a:lnTo>
                    <a:pt x="6790532" y="0"/>
                  </a:lnTo>
                  <a:lnTo>
                    <a:pt x="6790532" y="975122"/>
                  </a:lnTo>
                  <a:lnTo>
                    <a:pt x="0" y="975122"/>
                  </a:lnTo>
                  <a:close/>
                </a:path>
              </a:pathLst>
            </a:custGeom>
            <a:solidFill>
              <a:srgbClr val="000000">
                <a:alpha val="0"/>
              </a:srgbClr>
            </a:solidFill>
            <a:ln>
              <a:noFill/>
            </a:ln>
          </p:spPr>
        </p:sp>
        <p:sp>
          <p:nvSpPr>
            <p:cNvPr id="216" name="Google Shape;216;p17"/>
            <p:cNvSpPr txBox="1"/>
            <p:nvPr/>
          </p:nvSpPr>
          <p:spPr>
            <a:xfrm>
              <a:off x="0" y="-76200"/>
              <a:ext cx="6790532" cy="1051322"/>
            </a:xfrm>
            <a:prstGeom prst="rect">
              <a:avLst/>
            </a:prstGeom>
            <a:noFill/>
            <a:ln>
              <a:noFill/>
            </a:ln>
          </p:spPr>
          <p:txBody>
            <a:bodyPr anchorCtr="0" anchor="t" bIns="0" lIns="0" spcFirstLastPara="1" rIns="0" wrap="square" tIns="0">
              <a:noAutofit/>
            </a:bodyPr>
            <a:lstStyle/>
            <a:p>
              <a:pPr indent="0" lvl="0" marL="0" marR="0" rtl="0" algn="l">
                <a:lnSpc>
                  <a:spcPct val="164228"/>
                </a:lnSpc>
                <a:spcBef>
                  <a:spcPts val="0"/>
                </a:spcBef>
                <a:spcAft>
                  <a:spcPts val="0"/>
                </a:spcAft>
                <a:buNone/>
              </a:pPr>
              <a:r>
                <a:rPr b="0" i="0" lang="en-US" sz="1750" u="none" cap="none" strike="noStrike">
                  <a:solidFill>
                    <a:schemeClr val="dk1"/>
                  </a:solidFill>
                  <a:latin typeface="Montserrat"/>
                  <a:ea typeface="Montserrat"/>
                  <a:cs typeface="Montserrat"/>
                  <a:sym typeface="Montserrat"/>
                </a:rPr>
                <a:t>Gather in-depth feedback on user needs and system requirements.</a:t>
              </a:r>
              <a:endParaRPr/>
            </a:p>
          </p:txBody>
        </p:sp>
      </p:grpSp>
      <p:sp>
        <p:nvSpPr>
          <p:cNvPr id="217" name="Google Shape;217;p17"/>
          <p:cNvSpPr/>
          <p:nvPr/>
        </p:nvSpPr>
        <p:spPr>
          <a:xfrm>
            <a:off x="795486" y="5449044"/>
            <a:ext cx="16697039" cy="1418844"/>
          </a:xfrm>
          <a:custGeom>
            <a:rect b="b" l="l" r="r" t="t"/>
            <a:pathLst>
              <a:path extrusionOk="0" h="1891792" w="22262719">
                <a:moveTo>
                  <a:pt x="0" y="280797"/>
                </a:moveTo>
                <a:cubicBezTo>
                  <a:pt x="0" y="125603"/>
                  <a:pt x="126492" y="0"/>
                  <a:pt x="282448" y="0"/>
                </a:cubicBezTo>
                <a:lnTo>
                  <a:pt x="21980271" y="0"/>
                </a:lnTo>
                <a:lnTo>
                  <a:pt x="21980271" y="6350"/>
                </a:lnTo>
                <a:lnTo>
                  <a:pt x="21980271" y="0"/>
                </a:lnTo>
                <a:cubicBezTo>
                  <a:pt x="22136227" y="0"/>
                  <a:pt x="22262719" y="125603"/>
                  <a:pt x="22262719" y="280797"/>
                </a:cubicBezTo>
                <a:lnTo>
                  <a:pt x="22256369" y="280797"/>
                </a:lnTo>
                <a:lnTo>
                  <a:pt x="22262719" y="280797"/>
                </a:lnTo>
                <a:lnTo>
                  <a:pt x="22262719" y="1610995"/>
                </a:lnTo>
                <a:lnTo>
                  <a:pt x="22256369" y="1610995"/>
                </a:lnTo>
                <a:lnTo>
                  <a:pt x="22262719" y="1610995"/>
                </a:lnTo>
                <a:cubicBezTo>
                  <a:pt x="22262719" y="1766062"/>
                  <a:pt x="22136227" y="1891792"/>
                  <a:pt x="21980271" y="1891792"/>
                </a:cubicBezTo>
                <a:lnTo>
                  <a:pt x="21980271" y="1885442"/>
                </a:lnTo>
                <a:lnTo>
                  <a:pt x="21980271" y="1891792"/>
                </a:lnTo>
                <a:lnTo>
                  <a:pt x="282448" y="1891792"/>
                </a:lnTo>
                <a:lnTo>
                  <a:pt x="282448" y="1885442"/>
                </a:lnTo>
                <a:lnTo>
                  <a:pt x="282448" y="1891792"/>
                </a:lnTo>
                <a:cubicBezTo>
                  <a:pt x="126492" y="1891665"/>
                  <a:pt x="0" y="1766062"/>
                  <a:pt x="0" y="1610995"/>
                </a:cubicBezTo>
                <a:lnTo>
                  <a:pt x="0" y="280797"/>
                </a:lnTo>
                <a:lnTo>
                  <a:pt x="6350" y="280797"/>
                </a:lnTo>
                <a:lnTo>
                  <a:pt x="0" y="280797"/>
                </a:lnTo>
                <a:moveTo>
                  <a:pt x="12700" y="280797"/>
                </a:moveTo>
                <a:lnTo>
                  <a:pt x="12700" y="1610995"/>
                </a:lnTo>
                <a:lnTo>
                  <a:pt x="6350" y="1610995"/>
                </a:lnTo>
                <a:lnTo>
                  <a:pt x="12700" y="1610995"/>
                </a:lnTo>
                <a:cubicBezTo>
                  <a:pt x="12700" y="1758950"/>
                  <a:pt x="133477" y="1879092"/>
                  <a:pt x="282448" y="1879092"/>
                </a:cubicBezTo>
                <a:lnTo>
                  <a:pt x="21980271" y="1879092"/>
                </a:lnTo>
                <a:cubicBezTo>
                  <a:pt x="22129242" y="1879092"/>
                  <a:pt x="22250019" y="1759077"/>
                  <a:pt x="22250019" y="1610995"/>
                </a:cubicBezTo>
                <a:lnTo>
                  <a:pt x="22250019" y="280797"/>
                </a:lnTo>
                <a:cubicBezTo>
                  <a:pt x="22250019" y="132842"/>
                  <a:pt x="22129242" y="12700"/>
                  <a:pt x="21980271" y="12700"/>
                </a:cubicBezTo>
                <a:lnTo>
                  <a:pt x="282448" y="12700"/>
                </a:lnTo>
                <a:lnTo>
                  <a:pt x="282448" y="6350"/>
                </a:lnTo>
                <a:lnTo>
                  <a:pt x="282448" y="12700"/>
                </a:lnTo>
                <a:cubicBezTo>
                  <a:pt x="133477" y="12700"/>
                  <a:pt x="12700" y="132715"/>
                  <a:pt x="12700" y="280797"/>
                </a:cubicBezTo>
                <a:close/>
              </a:path>
            </a:pathLst>
          </a:custGeom>
          <a:solidFill>
            <a:srgbClr val="FFFFFF">
              <a:alpha val="5098"/>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a:off x="809774" y="5463331"/>
            <a:ext cx="16666654" cy="1390174"/>
          </a:xfrm>
          <a:custGeom>
            <a:rect b="b" l="l" r="r" t="t"/>
            <a:pathLst>
              <a:path extrusionOk="0" h="1853565" w="22222206">
                <a:moveTo>
                  <a:pt x="0" y="0"/>
                </a:moveTo>
                <a:lnTo>
                  <a:pt x="22222206" y="0"/>
                </a:lnTo>
                <a:lnTo>
                  <a:pt x="22222206" y="1853565"/>
                </a:lnTo>
                <a:lnTo>
                  <a:pt x="0" y="1853565"/>
                </a:lnTo>
                <a:close/>
              </a:path>
            </a:pathLst>
          </a:custGeom>
          <a:solidFill>
            <a:srgbClr val="FFFFFF">
              <a:alpha val="0"/>
            </a:srgbClr>
          </a:solidFill>
          <a:ln>
            <a:noFill/>
          </a:ln>
        </p:spPr>
      </p:sp>
      <p:grpSp>
        <p:nvGrpSpPr>
          <p:cNvPr id="219" name="Google Shape;219;p17"/>
          <p:cNvGrpSpPr/>
          <p:nvPr/>
        </p:nvGrpSpPr>
        <p:grpSpPr>
          <a:xfrm>
            <a:off x="1040457" y="5552777"/>
            <a:ext cx="5092899" cy="422821"/>
            <a:chOff x="0" y="-76200"/>
            <a:chExt cx="6790532" cy="563762"/>
          </a:xfrm>
        </p:grpSpPr>
        <p:sp>
          <p:nvSpPr>
            <p:cNvPr id="220" name="Google Shape;220;p17"/>
            <p:cNvSpPr/>
            <p:nvPr/>
          </p:nvSpPr>
          <p:spPr>
            <a:xfrm>
              <a:off x="0" y="0"/>
              <a:ext cx="6790532" cy="487562"/>
            </a:xfrm>
            <a:custGeom>
              <a:rect b="b" l="l" r="r" t="t"/>
              <a:pathLst>
                <a:path extrusionOk="0" h="487562" w="6790532">
                  <a:moveTo>
                    <a:pt x="0" y="0"/>
                  </a:moveTo>
                  <a:lnTo>
                    <a:pt x="6790532" y="0"/>
                  </a:lnTo>
                  <a:lnTo>
                    <a:pt x="6790532" y="487562"/>
                  </a:lnTo>
                  <a:lnTo>
                    <a:pt x="0" y="487562"/>
                  </a:lnTo>
                  <a:close/>
                </a:path>
              </a:pathLst>
            </a:custGeom>
            <a:solidFill>
              <a:srgbClr val="000000">
                <a:alpha val="0"/>
              </a:srgbClr>
            </a:solidFill>
            <a:ln>
              <a:noFill/>
            </a:ln>
          </p:spPr>
        </p:sp>
        <p:sp>
          <p:nvSpPr>
            <p:cNvPr id="221" name="Google Shape;221;p17"/>
            <p:cNvSpPr txBox="1"/>
            <p:nvPr/>
          </p:nvSpPr>
          <p:spPr>
            <a:xfrm>
              <a:off x="0" y="-76200"/>
              <a:ext cx="6790532" cy="563762"/>
            </a:xfrm>
            <a:prstGeom prst="rect">
              <a:avLst/>
            </a:prstGeom>
            <a:noFill/>
            <a:ln>
              <a:noFill/>
            </a:ln>
          </p:spPr>
          <p:txBody>
            <a:bodyPr anchorCtr="0" anchor="t" bIns="0" lIns="0" spcFirstLastPara="1" rIns="0" wrap="square" tIns="0">
              <a:noAutofit/>
            </a:bodyPr>
            <a:lstStyle/>
            <a:p>
              <a:pPr indent="0" lvl="0" marL="0" marR="0" rtl="0" algn="l">
                <a:lnSpc>
                  <a:spcPct val="164228"/>
                </a:lnSpc>
                <a:spcBef>
                  <a:spcPts val="0"/>
                </a:spcBef>
                <a:spcAft>
                  <a:spcPts val="0"/>
                </a:spcAft>
                <a:buNone/>
              </a:pPr>
              <a:r>
                <a:rPr b="1" i="0" lang="en-US" sz="1750" u="none" cap="none" strike="noStrike">
                  <a:solidFill>
                    <a:schemeClr val="dk1"/>
                  </a:solidFill>
                  <a:latin typeface="Montserrat"/>
                  <a:ea typeface="Montserrat"/>
                  <a:cs typeface="Montserrat"/>
                  <a:sym typeface="Montserrat"/>
                </a:rPr>
                <a:t>Observation</a:t>
              </a:r>
              <a:endParaRPr/>
            </a:p>
          </p:txBody>
        </p:sp>
      </p:grpSp>
      <p:grpSp>
        <p:nvGrpSpPr>
          <p:cNvPr id="222" name="Google Shape;222;p17"/>
          <p:cNvGrpSpPr/>
          <p:nvPr/>
        </p:nvGrpSpPr>
        <p:grpSpPr>
          <a:xfrm>
            <a:off x="6600081" y="5552777"/>
            <a:ext cx="5088136" cy="1154162"/>
            <a:chOff x="0" y="-76200"/>
            <a:chExt cx="6784182" cy="1538883"/>
          </a:xfrm>
        </p:grpSpPr>
        <p:sp>
          <p:nvSpPr>
            <p:cNvPr id="223" name="Google Shape;223;p17"/>
            <p:cNvSpPr/>
            <p:nvPr/>
          </p:nvSpPr>
          <p:spPr>
            <a:xfrm>
              <a:off x="0" y="0"/>
              <a:ext cx="6784182" cy="1462683"/>
            </a:xfrm>
            <a:custGeom>
              <a:rect b="b" l="l" r="r" t="t"/>
              <a:pathLst>
                <a:path extrusionOk="0" h="1462683" w="6784182">
                  <a:moveTo>
                    <a:pt x="0" y="0"/>
                  </a:moveTo>
                  <a:lnTo>
                    <a:pt x="6784182" y="0"/>
                  </a:lnTo>
                  <a:lnTo>
                    <a:pt x="6784182" y="1462683"/>
                  </a:lnTo>
                  <a:lnTo>
                    <a:pt x="0" y="1462683"/>
                  </a:lnTo>
                  <a:close/>
                </a:path>
              </a:pathLst>
            </a:custGeom>
            <a:solidFill>
              <a:srgbClr val="000000">
                <a:alpha val="0"/>
              </a:srgbClr>
            </a:solidFill>
            <a:ln>
              <a:noFill/>
            </a:ln>
          </p:spPr>
        </p:sp>
        <p:sp>
          <p:nvSpPr>
            <p:cNvPr id="224" name="Google Shape;224;p17"/>
            <p:cNvSpPr txBox="1"/>
            <p:nvPr/>
          </p:nvSpPr>
          <p:spPr>
            <a:xfrm>
              <a:off x="0" y="-76200"/>
              <a:ext cx="6784182" cy="1538883"/>
            </a:xfrm>
            <a:prstGeom prst="rect">
              <a:avLst/>
            </a:prstGeom>
            <a:noFill/>
            <a:ln>
              <a:noFill/>
            </a:ln>
          </p:spPr>
          <p:txBody>
            <a:bodyPr anchorCtr="0" anchor="t" bIns="0" lIns="0" spcFirstLastPara="1" rIns="0" wrap="square" tIns="0">
              <a:noAutofit/>
            </a:bodyPr>
            <a:lstStyle/>
            <a:p>
              <a:pPr indent="0" lvl="0" marL="0" marR="0" rtl="0" algn="l">
                <a:lnSpc>
                  <a:spcPct val="164228"/>
                </a:lnSpc>
                <a:spcBef>
                  <a:spcPts val="0"/>
                </a:spcBef>
                <a:spcAft>
                  <a:spcPts val="0"/>
                </a:spcAft>
                <a:buNone/>
              </a:pPr>
              <a:r>
                <a:rPr b="0" i="0" lang="en-US" sz="1750" u="none" cap="none" strike="noStrike">
                  <a:solidFill>
                    <a:schemeClr val="dk1"/>
                  </a:solidFill>
                  <a:latin typeface="Montserrat"/>
                  <a:ea typeface="Montserrat"/>
                  <a:cs typeface="Montserrat"/>
                  <a:sym typeface="Montserrat"/>
                </a:rPr>
                <a:t>Observe current manual processes of volunteer registration and event management.</a:t>
              </a:r>
              <a:endParaRPr/>
            </a:p>
          </p:txBody>
        </p:sp>
      </p:grpSp>
      <p:grpSp>
        <p:nvGrpSpPr>
          <p:cNvPr id="225" name="Google Shape;225;p17"/>
          <p:cNvGrpSpPr/>
          <p:nvPr/>
        </p:nvGrpSpPr>
        <p:grpSpPr>
          <a:xfrm>
            <a:off x="12154941" y="5552777"/>
            <a:ext cx="5092899" cy="788491"/>
            <a:chOff x="0" y="-76200"/>
            <a:chExt cx="6790532" cy="1051322"/>
          </a:xfrm>
        </p:grpSpPr>
        <p:sp>
          <p:nvSpPr>
            <p:cNvPr id="226" name="Google Shape;226;p17"/>
            <p:cNvSpPr/>
            <p:nvPr/>
          </p:nvSpPr>
          <p:spPr>
            <a:xfrm>
              <a:off x="0" y="0"/>
              <a:ext cx="6790532" cy="975122"/>
            </a:xfrm>
            <a:custGeom>
              <a:rect b="b" l="l" r="r" t="t"/>
              <a:pathLst>
                <a:path extrusionOk="0" h="975122" w="6790532">
                  <a:moveTo>
                    <a:pt x="0" y="0"/>
                  </a:moveTo>
                  <a:lnTo>
                    <a:pt x="6790532" y="0"/>
                  </a:lnTo>
                  <a:lnTo>
                    <a:pt x="6790532" y="975122"/>
                  </a:lnTo>
                  <a:lnTo>
                    <a:pt x="0" y="975122"/>
                  </a:lnTo>
                  <a:close/>
                </a:path>
              </a:pathLst>
            </a:custGeom>
            <a:solidFill>
              <a:srgbClr val="000000">
                <a:alpha val="0"/>
              </a:srgbClr>
            </a:solidFill>
            <a:ln>
              <a:noFill/>
            </a:ln>
          </p:spPr>
        </p:sp>
        <p:sp>
          <p:nvSpPr>
            <p:cNvPr id="227" name="Google Shape;227;p17"/>
            <p:cNvSpPr txBox="1"/>
            <p:nvPr/>
          </p:nvSpPr>
          <p:spPr>
            <a:xfrm>
              <a:off x="0" y="-76200"/>
              <a:ext cx="6790532" cy="1051322"/>
            </a:xfrm>
            <a:prstGeom prst="rect">
              <a:avLst/>
            </a:prstGeom>
            <a:noFill/>
            <a:ln>
              <a:noFill/>
            </a:ln>
          </p:spPr>
          <p:txBody>
            <a:bodyPr anchorCtr="0" anchor="t" bIns="0" lIns="0" spcFirstLastPara="1" rIns="0" wrap="square" tIns="0">
              <a:noAutofit/>
            </a:bodyPr>
            <a:lstStyle/>
            <a:p>
              <a:pPr indent="0" lvl="0" marL="0" marR="0" rtl="0" algn="l">
                <a:lnSpc>
                  <a:spcPct val="164228"/>
                </a:lnSpc>
                <a:spcBef>
                  <a:spcPts val="0"/>
                </a:spcBef>
                <a:spcAft>
                  <a:spcPts val="0"/>
                </a:spcAft>
                <a:buNone/>
              </a:pPr>
              <a:r>
                <a:rPr b="0" i="0" lang="en-US" sz="1750" u="none" cap="none" strike="noStrike">
                  <a:solidFill>
                    <a:schemeClr val="dk1"/>
                  </a:solidFill>
                  <a:latin typeface="Montserrat"/>
                  <a:ea typeface="Montserrat"/>
                  <a:cs typeface="Montserrat"/>
                  <a:sym typeface="Montserrat"/>
                </a:rPr>
                <a:t>Recognize inefficiencies and areas for automation or improvement.</a:t>
              </a:r>
              <a:endParaRPr/>
            </a:p>
          </p:txBody>
        </p:sp>
      </p:grpSp>
      <p:sp>
        <p:nvSpPr>
          <p:cNvPr id="228" name="Google Shape;228;p17"/>
          <p:cNvSpPr/>
          <p:nvPr/>
        </p:nvSpPr>
        <p:spPr>
          <a:xfrm>
            <a:off x="795486" y="7115472"/>
            <a:ext cx="16697040" cy="1053180"/>
          </a:xfrm>
          <a:custGeom>
            <a:rect b="b" l="l" r="r" t="t"/>
            <a:pathLst>
              <a:path extrusionOk="0" h="1404239" w="22262720">
                <a:moveTo>
                  <a:pt x="0" y="280797"/>
                </a:moveTo>
                <a:cubicBezTo>
                  <a:pt x="0" y="125603"/>
                  <a:pt x="126746" y="0"/>
                  <a:pt x="283083" y="0"/>
                </a:cubicBezTo>
                <a:lnTo>
                  <a:pt x="21979637" y="0"/>
                </a:lnTo>
                <a:lnTo>
                  <a:pt x="21979637" y="6350"/>
                </a:lnTo>
                <a:lnTo>
                  <a:pt x="21979637" y="0"/>
                </a:lnTo>
                <a:cubicBezTo>
                  <a:pt x="22135974" y="0"/>
                  <a:pt x="22262720" y="125603"/>
                  <a:pt x="22262720" y="280797"/>
                </a:cubicBezTo>
                <a:lnTo>
                  <a:pt x="22256370" y="280797"/>
                </a:lnTo>
                <a:lnTo>
                  <a:pt x="22262720" y="280797"/>
                </a:lnTo>
                <a:lnTo>
                  <a:pt x="22262720" y="1123442"/>
                </a:lnTo>
                <a:lnTo>
                  <a:pt x="22256370" y="1123442"/>
                </a:lnTo>
                <a:lnTo>
                  <a:pt x="22262720" y="1123442"/>
                </a:lnTo>
                <a:cubicBezTo>
                  <a:pt x="22262720" y="1278509"/>
                  <a:pt x="22135974" y="1404239"/>
                  <a:pt x="21979637" y="1404239"/>
                </a:cubicBezTo>
                <a:lnTo>
                  <a:pt x="21979637" y="1397889"/>
                </a:lnTo>
                <a:lnTo>
                  <a:pt x="21979637" y="1404239"/>
                </a:lnTo>
                <a:lnTo>
                  <a:pt x="283083" y="1404239"/>
                </a:lnTo>
                <a:lnTo>
                  <a:pt x="283083" y="1397889"/>
                </a:lnTo>
                <a:lnTo>
                  <a:pt x="283083" y="1404239"/>
                </a:lnTo>
                <a:cubicBezTo>
                  <a:pt x="126746" y="1404112"/>
                  <a:pt x="0" y="1278509"/>
                  <a:pt x="0" y="1123442"/>
                </a:cubicBezTo>
                <a:lnTo>
                  <a:pt x="0" y="280797"/>
                </a:lnTo>
                <a:lnTo>
                  <a:pt x="6350" y="280797"/>
                </a:lnTo>
                <a:lnTo>
                  <a:pt x="0" y="280797"/>
                </a:lnTo>
                <a:moveTo>
                  <a:pt x="12700" y="280797"/>
                </a:moveTo>
                <a:lnTo>
                  <a:pt x="12700" y="1123442"/>
                </a:lnTo>
                <a:lnTo>
                  <a:pt x="6350" y="1123442"/>
                </a:lnTo>
                <a:lnTo>
                  <a:pt x="12700" y="1123442"/>
                </a:lnTo>
                <a:cubicBezTo>
                  <a:pt x="12700" y="1271397"/>
                  <a:pt x="133731" y="1391539"/>
                  <a:pt x="283083" y="1391539"/>
                </a:cubicBezTo>
                <a:lnTo>
                  <a:pt x="21979637" y="1391539"/>
                </a:lnTo>
                <a:cubicBezTo>
                  <a:pt x="22128989" y="1391539"/>
                  <a:pt x="22250020" y="1271524"/>
                  <a:pt x="22250020" y="1123442"/>
                </a:cubicBezTo>
                <a:lnTo>
                  <a:pt x="22250020" y="280797"/>
                </a:lnTo>
                <a:cubicBezTo>
                  <a:pt x="22250020" y="132842"/>
                  <a:pt x="22128989" y="12700"/>
                  <a:pt x="21979637" y="12700"/>
                </a:cubicBezTo>
                <a:lnTo>
                  <a:pt x="283083" y="12700"/>
                </a:lnTo>
                <a:lnTo>
                  <a:pt x="283083" y="6350"/>
                </a:lnTo>
                <a:lnTo>
                  <a:pt x="283083" y="12700"/>
                </a:lnTo>
                <a:cubicBezTo>
                  <a:pt x="133731" y="12700"/>
                  <a:pt x="12700" y="132715"/>
                  <a:pt x="12700" y="280797"/>
                </a:cubicBezTo>
                <a:close/>
              </a:path>
            </a:pathLst>
          </a:custGeom>
          <a:solidFill>
            <a:srgbClr val="FFFFFF">
              <a:alpha val="5098"/>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7"/>
          <p:cNvSpPr/>
          <p:nvPr/>
        </p:nvSpPr>
        <p:spPr>
          <a:xfrm>
            <a:off x="809774" y="7129760"/>
            <a:ext cx="16666654" cy="1024510"/>
          </a:xfrm>
          <a:custGeom>
            <a:rect b="b" l="l" r="r" t="t"/>
            <a:pathLst>
              <a:path extrusionOk="0" h="1366012" w="22222206">
                <a:moveTo>
                  <a:pt x="0" y="0"/>
                </a:moveTo>
                <a:lnTo>
                  <a:pt x="22222206" y="0"/>
                </a:lnTo>
                <a:lnTo>
                  <a:pt x="22222206" y="1366012"/>
                </a:lnTo>
                <a:lnTo>
                  <a:pt x="0" y="1366012"/>
                </a:lnTo>
                <a:close/>
              </a:path>
            </a:pathLst>
          </a:custGeom>
          <a:solidFill>
            <a:srgbClr val="FFFFFF">
              <a:alpha val="0"/>
            </a:srgbClr>
          </a:solidFill>
          <a:ln>
            <a:noFill/>
          </a:ln>
        </p:spPr>
      </p:sp>
      <p:grpSp>
        <p:nvGrpSpPr>
          <p:cNvPr id="230" name="Google Shape;230;p17"/>
          <p:cNvGrpSpPr/>
          <p:nvPr/>
        </p:nvGrpSpPr>
        <p:grpSpPr>
          <a:xfrm>
            <a:off x="1040457" y="7219206"/>
            <a:ext cx="5092899" cy="422821"/>
            <a:chOff x="0" y="-76200"/>
            <a:chExt cx="6790532" cy="563762"/>
          </a:xfrm>
        </p:grpSpPr>
        <p:sp>
          <p:nvSpPr>
            <p:cNvPr id="231" name="Google Shape;231;p17"/>
            <p:cNvSpPr/>
            <p:nvPr/>
          </p:nvSpPr>
          <p:spPr>
            <a:xfrm>
              <a:off x="0" y="0"/>
              <a:ext cx="6790532" cy="487562"/>
            </a:xfrm>
            <a:custGeom>
              <a:rect b="b" l="l" r="r" t="t"/>
              <a:pathLst>
                <a:path extrusionOk="0" h="487562" w="6790532">
                  <a:moveTo>
                    <a:pt x="0" y="0"/>
                  </a:moveTo>
                  <a:lnTo>
                    <a:pt x="6790532" y="0"/>
                  </a:lnTo>
                  <a:lnTo>
                    <a:pt x="6790532" y="487562"/>
                  </a:lnTo>
                  <a:lnTo>
                    <a:pt x="0" y="487562"/>
                  </a:lnTo>
                  <a:close/>
                </a:path>
              </a:pathLst>
            </a:custGeom>
            <a:solidFill>
              <a:srgbClr val="000000">
                <a:alpha val="0"/>
              </a:srgbClr>
            </a:solidFill>
            <a:ln>
              <a:noFill/>
            </a:ln>
          </p:spPr>
        </p:sp>
        <p:sp>
          <p:nvSpPr>
            <p:cNvPr id="232" name="Google Shape;232;p17"/>
            <p:cNvSpPr txBox="1"/>
            <p:nvPr/>
          </p:nvSpPr>
          <p:spPr>
            <a:xfrm>
              <a:off x="0" y="-76200"/>
              <a:ext cx="6790532" cy="563762"/>
            </a:xfrm>
            <a:prstGeom prst="rect">
              <a:avLst/>
            </a:prstGeom>
            <a:noFill/>
            <a:ln>
              <a:noFill/>
            </a:ln>
          </p:spPr>
          <p:txBody>
            <a:bodyPr anchorCtr="0" anchor="t" bIns="0" lIns="0" spcFirstLastPara="1" rIns="0" wrap="square" tIns="0">
              <a:noAutofit/>
            </a:bodyPr>
            <a:lstStyle/>
            <a:p>
              <a:pPr indent="0" lvl="0" marL="0" marR="0" rtl="0" algn="l">
                <a:lnSpc>
                  <a:spcPct val="164228"/>
                </a:lnSpc>
                <a:spcBef>
                  <a:spcPts val="0"/>
                </a:spcBef>
                <a:spcAft>
                  <a:spcPts val="0"/>
                </a:spcAft>
                <a:buNone/>
              </a:pPr>
              <a:r>
                <a:rPr b="1" i="0" lang="en-US" sz="1750" u="none" cap="none" strike="noStrike">
                  <a:solidFill>
                    <a:schemeClr val="dk1"/>
                  </a:solidFill>
                  <a:latin typeface="Montserrat"/>
                  <a:ea typeface="Montserrat"/>
                  <a:cs typeface="Montserrat"/>
                  <a:sym typeface="Montserrat"/>
                </a:rPr>
                <a:t>Document Analysis</a:t>
              </a:r>
              <a:endParaRPr/>
            </a:p>
          </p:txBody>
        </p:sp>
      </p:grpSp>
      <p:grpSp>
        <p:nvGrpSpPr>
          <p:cNvPr id="233" name="Google Shape;233;p17"/>
          <p:cNvGrpSpPr/>
          <p:nvPr/>
        </p:nvGrpSpPr>
        <p:grpSpPr>
          <a:xfrm>
            <a:off x="6600081" y="7219206"/>
            <a:ext cx="5088136" cy="788491"/>
            <a:chOff x="0" y="-76200"/>
            <a:chExt cx="6784182" cy="1051322"/>
          </a:xfrm>
        </p:grpSpPr>
        <p:sp>
          <p:nvSpPr>
            <p:cNvPr id="234" name="Google Shape;234;p17"/>
            <p:cNvSpPr/>
            <p:nvPr/>
          </p:nvSpPr>
          <p:spPr>
            <a:xfrm>
              <a:off x="0" y="0"/>
              <a:ext cx="6784182" cy="975122"/>
            </a:xfrm>
            <a:custGeom>
              <a:rect b="b" l="l" r="r" t="t"/>
              <a:pathLst>
                <a:path extrusionOk="0" h="975122" w="6784182">
                  <a:moveTo>
                    <a:pt x="0" y="0"/>
                  </a:moveTo>
                  <a:lnTo>
                    <a:pt x="6784182" y="0"/>
                  </a:lnTo>
                  <a:lnTo>
                    <a:pt x="6784182" y="975122"/>
                  </a:lnTo>
                  <a:lnTo>
                    <a:pt x="0" y="975122"/>
                  </a:lnTo>
                  <a:close/>
                </a:path>
              </a:pathLst>
            </a:custGeom>
            <a:solidFill>
              <a:srgbClr val="000000">
                <a:alpha val="0"/>
              </a:srgbClr>
            </a:solidFill>
            <a:ln>
              <a:noFill/>
            </a:ln>
          </p:spPr>
        </p:sp>
        <p:sp>
          <p:nvSpPr>
            <p:cNvPr id="235" name="Google Shape;235;p17"/>
            <p:cNvSpPr txBox="1"/>
            <p:nvPr/>
          </p:nvSpPr>
          <p:spPr>
            <a:xfrm>
              <a:off x="0" y="-76200"/>
              <a:ext cx="6784182" cy="1051322"/>
            </a:xfrm>
            <a:prstGeom prst="rect">
              <a:avLst/>
            </a:prstGeom>
            <a:noFill/>
            <a:ln>
              <a:noFill/>
            </a:ln>
          </p:spPr>
          <p:txBody>
            <a:bodyPr anchorCtr="0" anchor="t" bIns="0" lIns="0" spcFirstLastPara="1" rIns="0" wrap="square" tIns="0">
              <a:noAutofit/>
            </a:bodyPr>
            <a:lstStyle/>
            <a:p>
              <a:pPr indent="0" lvl="0" marL="0" marR="0" rtl="0" algn="l">
                <a:lnSpc>
                  <a:spcPct val="164228"/>
                </a:lnSpc>
                <a:spcBef>
                  <a:spcPts val="0"/>
                </a:spcBef>
                <a:spcAft>
                  <a:spcPts val="0"/>
                </a:spcAft>
                <a:buNone/>
              </a:pPr>
              <a:r>
                <a:rPr b="0" i="0" lang="en-US" sz="1750" u="none" cap="none" strike="noStrike">
                  <a:solidFill>
                    <a:schemeClr val="dk1"/>
                  </a:solidFill>
                  <a:latin typeface="Montserrat"/>
                  <a:ea typeface="Montserrat"/>
                  <a:cs typeface="Montserrat"/>
                  <a:sym typeface="Montserrat"/>
                </a:rPr>
                <a:t>Analyze existing records like registration forms and attendance sheets.</a:t>
              </a:r>
              <a:endParaRPr/>
            </a:p>
          </p:txBody>
        </p:sp>
      </p:grpSp>
      <p:grpSp>
        <p:nvGrpSpPr>
          <p:cNvPr id="236" name="Google Shape;236;p17"/>
          <p:cNvGrpSpPr/>
          <p:nvPr/>
        </p:nvGrpSpPr>
        <p:grpSpPr>
          <a:xfrm>
            <a:off x="12154941" y="7219206"/>
            <a:ext cx="5092899" cy="788491"/>
            <a:chOff x="0" y="-76200"/>
            <a:chExt cx="6790532" cy="1051322"/>
          </a:xfrm>
        </p:grpSpPr>
        <p:sp>
          <p:nvSpPr>
            <p:cNvPr id="237" name="Google Shape;237;p17"/>
            <p:cNvSpPr/>
            <p:nvPr/>
          </p:nvSpPr>
          <p:spPr>
            <a:xfrm>
              <a:off x="0" y="0"/>
              <a:ext cx="6790532" cy="975122"/>
            </a:xfrm>
            <a:custGeom>
              <a:rect b="b" l="l" r="r" t="t"/>
              <a:pathLst>
                <a:path extrusionOk="0" h="975122" w="6790532">
                  <a:moveTo>
                    <a:pt x="0" y="0"/>
                  </a:moveTo>
                  <a:lnTo>
                    <a:pt x="6790532" y="0"/>
                  </a:lnTo>
                  <a:lnTo>
                    <a:pt x="6790532" y="975122"/>
                  </a:lnTo>
                  <a:lnTo>
                    <a:pt x="0" y="975122"/>
                  </a:lnTo>
                  <a:close/>
                </a:path>
              </a:pathLst>
            </a:custGeom>
            <a:solidFill>
              <a:srgbClr val="000000">
                <a:alpha val="0"/>
              </a:srgbClr>
            </a:solidFill>
            <a:ln>
              <a:noFill/>
            </a:ln>
          </p:spPr>
        </p:sp>
        <p:sp>
          <p:nvSpPr>
            <p:cNvPr id="238" name="Google Shape;238;p17"/>
            <p:cNvSpPr txBox="1"/>
            <p:nvPr/>
          </p:nvSpPr>
          <p:spPr>
            <a:xfrm>
              <a:off x="0" y="-76200"/>
              <a:ext cx="6790532" cy="1051322"/>
            </a:xfrm>
            <a:prstGeom prst="rect">
              <a:avLst/>
            </a:prstGeom>
            <a:noFill/>
            <a:ln>
              <a:noFill/>
            </a:ln>
          </p:spPr>
          <p:txBody>
            <a:bodyPr anchorCtr="0" anchor="t" bIns="0" lIns="0" spcFirstLastPara="1" rIns="0" wrap="square" tIns="0">
              <a:noAutofit/>
            </a:bodyPr>
            <a:lstStyle/>
            <a:p>
              <a:pPr indent="0" lvl="0" marL="0" marR="0" rtl="0" algn="l">
                <a:lnSpc>
                  <a:spcPct val="164228"/>
                </a:lnSpc>
                <a:spcBef>
                  <a:spcPts val="0"/>
                </a:spcBef>
                <a:spcAft>
                  <a:spcPts val="0"/>
                </a:spcAft>
                <a:buNone/>
              </a:pPr>
              <a:r>
                <a:rPr b="0" i="0" lang="en-US" sz="1750" u="none" cap="none" strike="noStrike">
                  <a:solidFill>
                    <a:schemeClr val="dk1"/>
                  </a:solidFill>
                  <a:latin typeface="Montserrat"/>
                  <a:ea typeface="Montserrat"/>
                  <a:cs typeface="Montserrat"/>
                  <a:sym typeface="Montserrat"/>
                </a:rPr>
                <a:t>Design optimized database structures and user interfaces.</a:t>
              </a:r>
              <a:endParaRPr/>
            </a:p>
          </p:txBody>
        </p:sp>
      </p:grpSp>
      <p:sp>
        <p:nvSpPr>
          <p:cNvPr id="239" name="Google Shape;239;p17"/>
          <p:cNvSpPr/>
          <p:nvPr/>
        </p:nvSpPr>
        <p:spPr>
          <a:xfrm>
            <a:off x="795486" y="8416230"/>
            <a:ext cx="16697040" cy="1053180"/>
          </a:xfrm>
          <a:custGeom>
            <a:rect b="b" l="l" r="r" t="t"/>
            <a:pathLst>
              <a:path extrusionOk="0" h="1404239" w="22262720">
                <a:moveTo>
                  <a:pt x="0" y="280797"/>
                </a:moveTo>
                <a:cubicBezTo>
                  <a:pt x="0" y="125603"/>
                  <a:pt x="126746" y="0"/>
                  <a:pt x="283083" y="0"/>
                </a:cubicBezTo>
                <a:lnTo>
                  <a:pt x="21979637" y="0"/>
                </a:lnTo>
                <a:lnTo>
                  <a:pt x="21979637" y="6350"/>
                </a:lnTo>
                <a:lnTo>
                  <a:pt x="21979637" y="0"/>
                </a:lnTo>
                <a:cubicBezTo>
                  <a:pt x="22135974" y="0"/>
                  <a:pt x="22262720" y="125603"/>
                  <a:pt x="22262720" y="280797"/>
                </a:cubicBezTo>
                <a:lnTo>
                  <a:pt x="22256370" y="280797"/>
                </a:lnTo>
                <a:lnTo>
                  <a:pt x="22262720" y="280797"/>
                </a:lnTo>
                <a:lnTo>
                  <a:pt x="22262720" y="1123442"/>
                </a:lnTo>
                <a:lnTo>
                  <a:pt x="22256370" y="1123442"/>
                </a:lnTo>
                <a:lnTo>
                  <a:pt x="22262720" y="1123442"/>
                </a:lnTo>
                <a:cubicBezTo>
                  <a:pt x="22262720" y="1278509"/>
                  <a:pt x="22135974" y="1404239"/>
                  <a:pt x="21979637" y="1404239"/>
                </a:cubicBezTo>
                <a:lnTo>
                  <a:pt x="21979637" y="1397889"/>
                </a:lnTo>
                <a:lnTo>
                  <a:pt x="21979637" y="1404239"/>
                </a:lnTo>
                <a:lnTo>
                  <a:pt x="283083" y="1404239"/>
                </a:lnTo>
                <a:lnTo>
                  <a:pt x="283083" y="1397889"/>
                </a:lnTo>
                <a:lnTo>
                  <a:pt x="283083" y="1404239"/>
                </a:lnTo>
                <a:cubicBezTo>
                  <a:pt x="126746" y="1404112"/>
                  <a:pt x="0" y="1278509"/>
                  <a:pt x="0" y="1123442"/>
                </a:cubicBezTo>
                <a:lnTo>
                  <a:pt x="0" y="280797"/>
                </a:lnTo>
                <a:lnTo>
                  <a:pt x="6350" y="280797"/>
                </a:lnTo>
                <a:lnTo>
                  <a:pt x="0" y="280797"/>
                </a:lnTo>
                <a:moveTo>
                  <a:pt x="12700" y="280797"/>
                </a:moveTo>
                <a:lnTo>
                  <a:pt x="12700" y="1123442"/>
                </a:lnTo>
                <a:lnTo>
                  <a:pt x="6350" y="1123442"/>
                </a:lnTo>
                <a:lnTo>
                  <a:pt x="12700" y="1123442"/>
                </a:lnTo>
                <a:cubicBezTo>
                  <a:pt x="12700" y="1271397"/>
                  <a:pt x="133731" y="1391539"/>
                  <a:pt x="283083" y="1391539"/>
                </a:cubicBezTo>
                <a:lnTo>
                  <a:pt x="21979637" y="1391539"/>
                </a:lnTo>
                <a:cubicBezTo>
                  <a:pt x="22128989" y="1391539"/>
                  <a:pt x="22250020" y="1271524"/>
                  <a:pt x="22250020" y="1123442"/>
                </a:cubicBezTo>
                <a:lnTo>
                  <a:pt x="22250020" y="280797"/>
                </a:lnTo>
                <a:cubicBezTo>
                  <a:pt x="22250020" y="132842"/>
                  <a:pt x="22128989" y="12700"/>
                  <a:pt x="21979637" y="12700"/>
                </a:cubicBezTo>
                <a:lnTo>
                  <a:pt x="283083" y="12700"/>
                </a:lnTo>
                <a:lnTo>
                  <a:pt x="283083" y="6350"/>
                </a:lnTo>
                <a:lnTo>
                  <a:pt x="283083" y="12700"/>
                </a:lnTo>
                <a:cubicBezTo>
                  <a:pt x="133731" y="12700"/>
                  <a:pt x="12700" y="132715"/>
                  <a:pt x="12700" y="280797"/>
                </a:cubicBezTo>
                <a:close/>
              </a:path>
            </a:pathLst>
          </a:custGeom>
          <a:solidFill>
            <a:srgbClr val="FFFFFF">
              <a:alpha val="5098"/>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a:off x="809774" y="8430517"/>
            <a:ext cx="16666654" cy="1024510"/>
          </a:xfrm>
          <a:custGeom>
            <a:rect b="b" l="l" r="r" t="t"/>
            <a:pathLst>
              <a:path extrusionOk="0" h="1366012" w="22222206">
                <a:moveTo>
                  <a:pt x="0" y="0"/>
                </a:moveTo>
                <a:lnTo>
                  <a:pt x="22222206" y="0"/>
                </a:lnTo>
                <a:lnTo>
                  <a:pt x="22222206" y="1366012"/>
                </a:lnTo>
                <a:lnTo>
                  <a:pt x="0" y="1366012"/>
                </a:lnTo>
                <a:close/>
              </a:path>
            </a:pathLst>
          </a:custGeom>
          <a:solidFill>
            <a:srgbClr val="FFFFFF">
              <a:alpha val="0"/>
            </a:srgbClr>
          </a:solidFill>
          <a:ln>
            <a:noFill/>
          </a:ln>
        </p:spPr>
      </p:sp>
      <p:grpSp>
        <p:nvGrpSpPr>
          <p:cNvPr id="241" name="Google Shape;241;p17"/>
          <p:cNvGrpSpPr/>
          <p:nvPr/>
        </p:nvGrpSpPr>
        <p:grpSpPr>
          <a:xfrm>
            <a:off x="1040457" y="8519964"/>
            <a:ext cx="5092899" cy="422821"/>
            <a:chOff x="0" y="-76200"/>
            <a:chExt cx="6790532" cy="563762"/>
          </a:xfrm>
        </p:grpSpPr>
        <p:sp>
          <p:nvSpPr>
            <p:cNvPr id="242" name="Google Shape;242;p17"/>
            <p:cNvSpPr/>
            <p:nvPr/>
          </p:nvSpPr>
          <p:spPr>
            <a:xfrm>
              <a:off x="0" y="0"/>
              <a:ext cx="6790532" cy="487562"/>
            </a:xfrm>
            <a:custGeom>
              <a:rect b="b" l="l" r="r" t="t"/>
              <a:pathLst>
                <a:path extrusionOk="0" h="487562" w="6790532">
                  <a:moveTo>
                    <a:pt x="0" y="0"/>
                  </a:moveTo>
                  <a:lnTo>
                    <a:pt x="6790532" y="0"/>
                  </a:lnTo>
                  <a:lnTo>
                    <a:pt x="6790532" y="487562"/>
                  </a:lnTo>
                  <a:lnTo>
                    <a:pt x="0" y="487562"/>
                  </a:lnTo>
                  <a:close/>
                </a:path>
              </a:pathLst>
            </a:custGeom>
            <a:solidFill>
              <a:srgbClr val="000000">
                <a:alpha val="0"/>
              </a:srgbClr>
            </a:solidFill>
            <a:ln>
              <a:noFill/>
            </a:ln>
          </p:spPr>
        </p:sp>
        <p:sp>
          <p:nvSpPr>
            <p:cNvPr id="243" name="Google Shape;243;p17"/>
            <p:cNvSpPr txBox="1"/>
            <p:nvPr/>
          </p:nvSpPr>
          <p:spPr>
            <a:xfrm>
              <a:off x="0" y="-76200"/>
              <a:ext cx="6790532" cy="563762"/>
            </a:xfrm>
            <a:prstGeom prst="rect">
              <a:avLst/>
            </a:prstGeom>
            <a:noFill/>
            <a:ln>
              <a:noFill/>
            </a:ln>
          </p:spPr>
          <p:txBody>
            <a:bodyPr anchorCtr="0" anchor="t" bIns="0" lIns="0" spcFirstLastPara="1" rIns="0" wrap="square" tIns="0">
              <a:noAutofit/>
            </a:bodyPr>
            <a:lstStyle/>
            <a:p>
              <a:pPr indent="0" lvl="0" marL="0" marR="0" rtl="0" algn="l">
                <a:lnSpc>
                  <a:spcPct val="164228"/>
                </a:lnSpc>
                <a:spcBef>
                  <a:spcPts val="0"/>
                </a:spcBef>
                <a:spcAft>
                  <a:spcPts val="0"/>
                </a:spcAft>
                <a:buNone/>
              </a:pPr>
              <a:r>
                <a:rPr b="1" i="0" lang="en-US" sz="1750" u="none" cap="none" strike="noStrike">
                  <a:solidFill>
                    <a:schemeClr val="dk1"/>
                  </a:solidFill>
                  <a:latin typeface="Montserrat"/>
                  <a:ea typeface="Montserrat"/>
                  <a:cs typeface="Montserrat"/>
                  <a:sym typeface="Montserrat"/>
                </a:rPr>
                <a:t>Prototyping</a:t>
              </a:r>
              <a:endParaRPr/>
            </a:p>
          </p:txBody>
        </p:sp>
      </p:grpSp>
      <p:grpSp>
        <p:nvGrpSpPr>
          <p:cNvPr id="244" name="Google Shape;244;p17"/>
          <p:cNvGrpSpPr/>
          <p:nvPr/>
        </p:nvGrpSpPr>
        <p:grpSpPr>
          <a:xfrm>
            <a:off x="6600081" y="8519964"/>
            <a:ext cx="5088136" cy="788491"/>
            <a:chOff x="0" y="-76200"/>
            <a:chExt cx="6784182" cy="1051322"/>
          </a:xfrm>
        </p:grpSpPr>
        <p:sp>
          <p:nvSpPr>
            <p:cNvPr id="245" name="Google Shape;245;p17"/>
            <p:cNvSpPr/>
            <p:nvPr/>
          </p:nvSpPr>
          <p:spPr>
            <a:xfrm>
              <a:off x="0" y="0"/>
              <a:ext cx="6784182" cy="975122"/>
            </a:xfrm>
            <a:custGeom>
              <a:rect b="b" l="l" r="r" t="t"/>
              <a:pathLst>
                <a:path extrusionOk="0" h="975122" w="6784182">
                  <a:moveTo>
                    <a:pt x="0" y="0"/>
                  </a:moveTo>
                  <a:lnTo>
                    <a:pt x="6784182" y="0"/>
                  </a:lnTo>
                  <a:lnTo>
                    <a:pt x="6784182" y="975122"/>
                  </a:lnTo>
                  <a:lnTo>
                    <a:pt x="0" y="975122"/>
                  </a:lnTo>
                  <a:close/>
                </a:path>
              </a:pathLst>
            </a:custGeom>
            <a:solidFill>
              <a:srgbClr val="000000">
                <a:alpha val="0"/>
              </a:srgbClr>
            </a:solidFill>
            <a:ln>
              <a:noFill/>
            </a:ln>
          </p:spPr>
        </p:sp>
        <p:sp>
          <p:nvSpPr>
            <p:cNvPr id="246" name="Google Shape;246;p17"/>
            <p:cNvSpPr txBox="1"/>
            <p:nvPr/>
          </p:nvSpPr>
          <p:spPr>
            <a:xfrm>
              <a:off x="0" y="-76200"/>
              <a:ext cx="6784182" cy="1051322"/>
            </a:xfrm>
            <a:prstGeom prst="rect">
              <a:avLst/>
            </a:prstGeom>
            <a:noFill/>
            <a:ln>
              <a:noFill/>
            </a:ln>
          </p:spPr>
          <p:txBody>
            <a:bodyPr anchorCtr="0" anchor="t" bIns="0" lIns="0" spcFirstLastPara="1" rIns="0" wrap="square" tIns="0">
              <a:noAutofit/>
            </a:bodyPr>
            <a:lstStyle/>
            <a:p>
              <a:pPr indent="0" lvl="0" marL="0" marR="0" rtl="0" algn="l">
                <a:lnSpc>
                  <a:spcPct val="164228"/>
                </a:lnSpc>
                <a:spcBef>
                  <a:spcPts val="0"/>
                </a:spcBef>
                <a:spcAft>
                  <a:spcPts val="0"/>
                </a:spcAft>
                <a:buNone/>
              </a:pPr>
              <a:r>
                <a:rPr b="0" i="0" lang="en-US" sz="1750" u="none" cap="none" strike="noStrike">
                  <a:solidFill>
                    <a:schemeClr val="dk1"/>
                  </a:solidFill>
                  <a:latin typeface="Montserrat"/>
                  <a:ea typeface="Montserrat"/>
                  <a:cs typeface="Montserrat"/>
                  <a:sym typeface="Montserrat"/>
                </a:rPr>
                <a:t>Develop a basic version of the system and collect feedback from users.</a:t>
              </a:r>
              <a:endParaRPr/>
            </a:p>
          </p:txBody>
        </p:sp>
      </p:grpSp>
      <p:grpSp>
        <p:nvGrpSpPr>
          <p:cNvPr id="247" name="Google Shape;247;p17"/>
          <p:cNvGrpSpPr/>
          <p:nvPr/>
        </p:nvGrpSpPr>
        <p:grpSpPr>
          <a:xfrm>
            <a:off x="12154941" y="8519964"/>
            <a:ext cx="5092899" cy="788491"/>
            <a:chOff x="0" y="-76200"/>
            <a:chExt cx="6790532" cy="1051322"/>
          </a:xfrm>
        </p:grpSpPr>
        <p:sp>
          <p:nvSpPr>
            <p:cNvPr id="248" name="Google Shape;248;p17"/>
            <p:cNvSpPr/>
            <p:nvPr/>
          </p:nvSpPr>
          <p:spPr>
            <a:xfrm>
              <a:off x="0" y="0"/>
              <a:ext cx="6790532" cy="975122"/>
            </a:xfrm>
            <a:custGeom>
              <a:rect b="b" l="l" r="r" t="t"/>
              <a:pathLst>
                <a:path extrusionOk="0" h="975122" w="6790532">
                  <a:moveTo>
                    <a:pt x="0" y="0"/>
                  </a:moveTo>
                  <a:lnTo>
                    <a:pt x="6790532" y="0"/>
                  </a:lnTo>
                  <a:lnTo>
                    <a:pt x="6790532" y="975122"/>
                  </a:lnTo>
                  <a:lnTo>
                    <a:pt x="0" y="975122"/>
                  </a:lnTo>
                  <a:close/>
                </a:path>
              </a:pathLst>
            </a:custGeom>
            <a:solidFill>
              <a:srgbClr val="000000">
                <a:alpha val="0"/>
              </a:srgbClr>
            </a:solidFill>
            <a:ln>
              <a:noFill/>
            </a:ln>
          </p:spPr>
        </p:sp>
        <p:sp>
          <p:nvSpPr>
            <p:cNvPr id="249" name="Google Shape;249;p17"/>
            <p:cNvSpPr txBox="1"/>
            <p:nvPr/>
          </p:nvSpPr>
          <p:spPr>
            <a:xfrm>
              <a:off x="0" y="-76200"/>
              <a:ext cx="6790532" cy="1051322"/>
            </a:xfrm>
            <a:prstGeom prst="rect">
              <a:avLst/>
            </a:prstGeom>
            <a:noFill/>
            <a:ln>
              <a:noFill/>
            </a:ln>
          </p:spPr>
          <p:txBody>
            <a:bodyPr anchorCtr="0" anchor="t" bIns="0" lIns="0" spcFirstLastPara="1" rIns="0" wrap="square" tIns="0">
              <a:noAutofit/>
            </a:bodyPr>
            <a:lstStyle/>
            <a:p>
              <a:pPr indent="0" lvl="0" marL="0" marR="0" rtl="0" algn="l">
                <a:lnSpc>
                  <a:spcPct val="164228"/>
                </a:lnSpc>
                <a:spcBef>
                  <a:spcPts val="0"/>
                </a:spcBef>
                <a:spcAft>
                  <a:spcPts val="0"/>
                </a:spcAft>
                <a:buNone/>
              </a:pPr>
              <a:r>
                <a:rPr b="0" i="0" lang="en-US" sz="1750" u="none" cap="none" strike="noStrike">
                  <a:solidFill>
                    <a:schemeClr val="dk1"/>
                  </a:solidFill>
                  <a:latin typeface="Montserrat"/>
                  <a:ea typeface="Montserrat"/>
                  <a:cs typeface="Montserrat"/>
                  <a:sym typeface="Montserrat"/>
                </a:rPr>
                <a:t>Test initial assumptions and improve the system based on real user feedback.</a:t>
              </a:r>
              <a:endParaRPr/>
            </a:p>
          </p:txBody>
        </p:sp>
      </p:grpSp>
      <p:cxnSp>
        <p:nvCxnSpPr>
          <p:cNvPr id="250" name="Google Shape;250;p17"/>
          <p:cNvCxnSpPr/>
          <p:nvPr/>
        </p:nvCxnSpPr>
        <p:spPr>
          <a:xfrm>
            <a:off x="6133356" y="1777355"/>
            <a:ext cx="0" cy="9766945"/>
          </a:xfrm>
          <a:prstGeom prst="straightConnector1">
            <a:avLst/>
          </a:prstGeom>
          <a:noFill/>
          <a:ln cap="flat" cmpd="sng" w="9525">
            <a:solidFill>
              <a:schemeClr val="dk1"/>
            </a:solidFill>
            <a:prstDash val="solid"/>
            <a:round/>
            <a:headEnd len="sm" w="sm" type="none"/>
            <a:tailEnd len="sm" w="sm" type="none"/>
          </a:ln>
        </p:spPr>
      </p:cxnSp>
      <p:cxnSp>
        <p:nvCxnSpPr>
          <p:cNvPr id="251" name="Google Shape;251;p17"/>
          <p:cNvCxnSpPr/>
          <p:nvPr/>
        </p:nvCxnSpPr>
        <p:spPr>
          <a:xfrm>
            <a:off x="11963400" y="1777355"/>
            <a:ext cx="0" cy="10224145"/>
          </a:xfrm>
          <a:prstGeom prst="straightConnector1">
            <a:avLst/>
          </a:prstGeom>
          <a:noFill/>
          <a:ln cap="flat" cmpd="sng" w="9525">
            <a:solidFill>
              <a:schemeClr val="dk1"/>
            </a:solidFill>
            <a:prstDash val="solid"/>
            <a:round/>
            <a:headEnd len="sm" w="sm" type="none"/>
            <a:tailEnd len="sm" w="sm" type="none"/>
          </a:ln>
        </p:spPr>
      </p:cxnSp>
      <p:cxnSp>
        <p:nvCxnSpPr>
          <p:cNvPr id="252" name="Google Shape;252;p17"/>
          <p:cNvCxnSpPr/>
          <p:nvPr/>
        </p:nvCxnSpPr>
        <p:spPr>
          <a:xfrm>
            <a:off x="0" y="1777355"/>
            <a:ext cx="18288000" cy="0"/>
          </a:xfrm>
          <a:prstGeom prst="straightConnector1">
            <a:avLst/>
          </a:prstGeom>
          <a:noFill/>
          <a:ln cap="flat" cmpd="sng" w="9525">
            <a:solidFill>
              <a:schemeClr val="dk1"/>
            </a:solidFill>
            <a:prstDash val="solid"/>
            <a:round/>
            <a:headEnd len="sm" w="sm" type="none"/>
            <a:tailEnd len="sm" w="sm" type="none"/>
          </a:ln>
        </p:spPr>
      </p:cxnSp>
      <p:cxnSp>
        <p:nvCxnSpPr>
          <p:cNvPr id="253" name="Google Shape;253;p17"/>
          <p:cNvCxnSpPr/>
          <p:nvPr/>
        </p:nvCxnSpPr>
        <p:spPr>
          <a:xfrm flipH="1" rot="10800000">
            <a:off x="0" y="2614517"/>
            <a:ext cx="18440400" cy="14383"/>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grpSp>
        <p:nvGrpSpPr>
          <p:cNvPr id="258" name="Google Shape;258;p18"/>
          <p:cNvGrpSpPr/>
          <p:nvPr/>
        </p:nvGrpSpPr>
        <p:grpSpPr>
          <a:xfrm>
            <a:off x="230257" y="-155069"/>
            <a:ext cx="7126932" cy="940891"/>
            <a:chOff x="0" y="-66675"/>
            <a:chExt cx="9502577" cy="1254522"/>
          </a:xfrm>
        </p:grpSpPr>
        <p:sp>
          <p:nvSpPr>
            <p:cNvPr id="259" name="Google Shape;259;p18"/>
            <p:cNvSpPr/>
            <p:nvPr/>
          </p:nvSpPr>
          <p:spPr>
            <a:xfrm>
              <a:off x="0" y="0"/>
              <a:ext cx="9502577" cy="1187847"/>
            </a:xfrm>
            <a:custGeom>
              <a:rect b="b" l="l" r="r" t="t"/>
              <a:pathLst>
                <a:path extrusionOk="0" h="1187847" w="9502577">
                  <a:moveTo>
                    <a:pt x="0" y="0"/>
                  </a:moveTo>
                  <a:lnTo>
                    <a:pt x="9502577" y="0"/>
                  </a:lnTo>
                  <a:lnTo>
                    <a:pt x="9502577" y="1187847"/>
                  </a:lnTo>
                  <a:lnTo>
                    <a:pt x="0" y="1187847"/>
                  </a:lnTo>
                  <a:close/>
                </a:path>
              </a:pathLst>
            </a:custGeom>
            <a:solidFill>
              <a:srgbClr val="000000">
                <a:alpha val="0"/>
              </a:srgbClr>
            </a:solidFill>
            <a:ln>
              <a:noFill/>
            </a:ln>
          </p:spPr>
        </p:sp>
        <p:sp>
          <p:nvSpPr>
            <p:cNvPr id="260" name="Google Shape;260;p18"/>
            <p:cNvSpPr txBox="1"/>
            <p:nvPr/>
          </p:nvSpPr>
          <p:spPr>
            <a:xfrm>
              <a:off x="0" y="-66675"/>
              <a:ext cx="9502577" cy="1254522"/>
            </a:xfrm>
            <a:prstGeom prst="rect">
              <a:avLst/>
            </a:prstGeom>
            <a:noFill/>
            <a:ln>
              <a:noFill/>
            </a:ln>
          </p:spPr>
          <p:txBody>
            <a:bodyPr anchorCtr="0" anchor="t" bIns="0" lIns="0" spcFirstLastPara="1" rIns="0" wrap="square" tIns="0">
              <a:noAutofit/>
            </a:bodyPr>
            <a:lstStyle/>
            <a:p>
              <a:pPr indent="0" lvl="0" marL="0" marR="0" rtl="0" algn="l">
                <a:lnSpc>
                  <a:spcPct val="125854"/>
                </a:lnSpc>
                <a:spcBef>
                  <a:spcPts val="0"/>
                </a:spcBef>
                <a:spcAft>
                  <a:spcPts val="0"/>
                </a:spcAft>
                <a:buNone/>
              </a:pPr>
              <a:r>
                <a:t/>
              </a:r>
              <a:endParaRPr/>
            </a:p>
          </p:txBody>
        </p:sp>
      </p:grpSp>
      <p:grpSp>
        <p:nvGrpSpPr>
          <p:cNvPr id="261" name="Google Shape;261;p18"/>
          <p:cNvGrpSpPr/>
          <p:nvPr/>
        </p:nvGrpSpPr>
        <p:grpSpPr>
          <a:xfrm>
            <a:off x="675736" y="524339"/>
            <a:ext cx="16392227" cy="490537"/>
            <a:chOff x="0" y="-76200"/>
            <a:chExt cx="21856303" cy="654050"/>
          </a:xfrm>
        </p:grpSpPr>
        <p:sp>
          <p:nvSpPr>
            <p:cNvPr id="262" name="Google Shape;262;p18"/>
            <p:cNvSpPr/>
            <p:nvPr/>
          </p:nvSpPr>
          <p:spPr>
            <a:xfrm>
              <a:off x="0" y="0"/>
              <a:ext cx="21856303" cy="577850"/>
            </a:xfrm>
            <a:custGeom>
              <a:rect b="b" l="l" r="r" t="t"/>
              <a:pathLst>
                <a:path extrusionOk="0" h="577850" w="21856303">
                  <a:moveTo>
                    <a:pt x="0" y="0"/>
                  </a:moveTo>
                  <a:lnTo>
                    <a:pt x="21856303" y="0"/>
                  </a:lnTo>
                  <a:lnTo>
                    <a:pt x="21856303" y="577850"/>
                  </a:lnTo>
                  <a:lnTo>
                    <a:pt x="0" y="577850"/>
                  </a:lnTo>
                  <a:close/>
                </a:path>
              </a:pathLst>
            </a:custGeom>
            <a:solidFill>
              <a:srgbClr val="000000">
                <a:alpha val="0"/>
              </a:srgbClr>
            </a:solidFill>
            <a:ln>
              <a:noFill/>
            </a:ln>
          </p:spPr>
        </p:sp>
        <p:sp>
          <p:nvSpPr>
            <p:cNvPr id="263" name="Google Shape;263;p18"/>
            <p:cNvSpPr txBox="1"/>
            <p:nvPr/>
          </p:nvSpPr>
          <p:spPr>
            <a:xfrm>
              <a:off x="0" y="-76200"/>
              <a:ext cx="21856303" cy="654050"/>
            </a:xfrm>
            <a:prstGeom prst="rect">
              <a:avLst/>
            </a:prstGeom>
            <a:noFill/>
            <a:ln>
              <a:noFill/>
            </a:ln>
          </p:spPr>
          <p:txBody>
            <a:bodyPr anchorCtr="0" anchor="t" bIns="0" lIns="0" spcFirstLastPara="1" rIns="0" wrap="square" tIns="0">
              <a:noAutofit/>
            </a:bodyPr>
            <a:lstStyle/>
            <a:p>
              <a:pPr indent="0" lvl="0" marL="0" marR="0" rtl="0" algn="l">
                <a:lnSpc>
                  <a:spcPct val="158776"/>
                </a:lnSpc>
                <a:spcBef>
                  <a:spcPts val="0"/>
                </a:spcBef>
                <a:spcAft>
                  <a:spcPts val="0"/>
                </a:spcAft>
                <a:buNone/>
              </a:pPr>
              <a:r>
                <a:rPr b="0" i="0" lang="en-US" sz="2825" u="none" cap="none" strike="noStrike">
                  <a:solidFill>
                    <a:schemeClr val="dk1"/>
                  </a:solidFill>
                  <a:latin typeface="Montserrat"/>
                  <a:ea typeface="Montserrat"/>
                  <a:cs typeface="Montserrat"/>
                  <a:sym typeface="Montserrat"/>
                </a:rPr>
                <a:t>ER Diagram</a:t>
              </a:r>
              <a:endParaRPr sz="2100"/>
            </a:p>
          </p:txBody>
        </p:sp>
      </p:grpSp>
      <p:pic>
        <p:nvPicPr>
          <p:cNvPr id="264" name="Google Shape;264;p18"/>
          <p:cNvPicPr preferRelativeResize="0"/>
          <p:nvPr/>
        </p:nvPicPr>
        <p:blipFill rotWithShape="1">
          <a:blip r:embed="rId3">
            <a:alphaModFix/>
          </a:blip>
          <a:srcRect b="0" l="0" r="0" t="0"/>
          <a:stretch/>
        </p:blipFill>
        <p:spPr>
          <a:xfrm>
            <a:off x="3048000" y="1638300"/>
            <a:ext cx="10363200" cy="8048162"/>
          </a:xfrm>
          <a:prstGeom prst="rect">
            <a:avLst/>
          </a:prstGeom>
          <a:noFill/>
          <a:ln>
            <a:noFill/>
          </a:ln>
        </p:spPr>
      </p:pic>
      <p:sp>
        <p:nvSpPr>
          <p:cNvPr id="265" name="Google Shape;265;p18"/>
          <p:cNvSpPr txBox="1"/>
          <p:nvPr/>
        </p:nvSpPr>
        <p:spPr>
          <a:xfrm>
            <a:off x="6629400" y="3319475"/>
            <a:ext cx="3113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wentieth Century"/>
                <a:ea typeface="Twentieth Century"/>
                <a:cs typeface="Twentieth Century"/>
                <a:sym typeface="Twentieth Century"/>
              </a:rPr>
              <a:t>1</a:t>
            </a:r>
            <a:endParaRPr sz="1800">
              <a:solidFill>
                <a:schemeClr val="dk1"/>
              </a:solidFill>
              <a:latin typeface="Twentieth Century"/>
              <a:ea typeface="Twentieth Century"/>
              <a:cs typeface="Twentieth Century"/>
              <a:sym typeface="Twentieth Century"/>
            </a:endParaRPr>
          </a:p>
        </p:txBody>
      </p:sp>
      <p:sp>
        <p:nvSpPr>
          <p:cNvPr id="266" name="Google Shape;266;p18"/>
          <p:cNvSpPr txBox="1"/>
          <p:nvPr/>
        </p:nvSpPr>
        <p:spPr>
          <a:xfrm>
            <a:off x="9314893" y="3256518"/>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m</a:t>
            </a:r>
            <a:endParaRPr sz="1800">
              <a:solidFill>
                <a:schemeClr val="dk1"/>
              </a:solidFill>
              <a:latin typeface="Twentieth Century"/>
              <a:ea typeface="Twentieth Century"/>
              <a:cs typeface="Twentieth Century"/>
              <a:sym typeface="Twentieth Century"/>
            </a:endParaRPr>
          </a:p>
        </p:txBody>
      </p:sp>
      <p:pic>
        <p:nvPicPr>
          <p:cNvPr id="267" name="Google Shape;267;p18"/>
          <p:cNvPicPr preferRelativeResize="0"/>
          <p:nvPr/>
        </p:nvPicPr>
        <p:blipFill rotWithShape="1">
          <a:blip r:embed="rId3">
            <a:alphaModFix/>
          </a:blip>
          <a:srcRect b="41878" l="45182" r="38259" t="43232"/>
          <a:stretch/>
        </p:blipFill>
        <p:spPr>
          <a:xfrm>
            <a:off x="5105400" y="1529044"/>
            <a:ext cx="1835846" cy="1276268"/>
          </a:xfrm>
          <a:prstGeom prst="rect">
            <a:avLst/>
          </a:prstGeom>
          <a:noFill/>
          <a:ln>
            <a:noFill/>
          </a:ln>
        </p:spPr>
      </p:pic>
      <p:sp>
        <p:nvSpPr>
          <p:cNvPr id="268" name="Google Shape;268;p18"/>
          <p:cNvSpPr txBox="1"/>
          <p:nvPr/>
        </p:nvSpPr>
        <p:spPr>
          <a:xfrm>
            <a:off x="7206346" y="1937207"/>
            <a:ext cx="3113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1</a:t>
            </a:r>
            <a:endParaRPr sz="1800">
              <a:solidFill>
                <a:schemeClr val="dk1"/>
              </a:solidFill>
              <a:latin typeface="Twentieth Century"/>
              <a:ea typeface="Twentieth Century"/>
              <a:cs typeface="Twentieth Century"/>
              <a:sym typeface="Twentieth Century"/>
            </a:endParaRPr>
          </a:p>
        </p:txBody>
      </p:sp>
      <p:sp>
        <p:nvSpPr>
          <p:cNvPr id="269" name="Google Shape;269;p18"/>
          <p:cNvSpPr txBox="1"/>
          <p:nvPr/>
        </p:nvSpPr>
        <p:spPr>
          <a:xfrm>
            <a:off x="5943600" y="3094634"/>
            <a:ext cx="3385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m</a:t>
            </a:r>
            <a:endParaRPr sz="1800">
              <a:solidFill>
                <a:schemeClr val="dk1"/>
              </a:solidFill>
              <a:latin typeface="Twentieth Century"/>
              <a:ea typeface="Twentieth Century"/>
              <a:cs typeface="Twentieth Century"/>
              <a:sym typeface="Twentieth Century"/>
            </a:endParaRPr>
          </a:p>
        </p:txBody>
      </p:sp>
      <p:sp>
        <p:nvSpPr>
          <p:cNvPr id="270" name="Google Shape;270;p18"/>
          <p:cNvSpPr txBox="1"/>
          <p:nvPr/>
        </p:nvSpPr>
        <p:spPr>
          <a:xfrm>
            <a:off x="5977263" y="3851247"/>
            <a:ext cx="3113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1</a:t>
            </a:r>
            <a:endParaRPr sz="1800">
              <a:solidFill>
                <a:schemeClr val="dk1"/>
              </a:solidFill>
              <a:latin typeface="Twentieth Century"/>
              <a:ea typeface="Twentieth Century"/>
              <a:cs typeface="Twentieth Century"/>
              <a:sym typeface="Twentieth Century"/>
            </a:endParaRPr>
          </a:p>
        </p:txBody>
      </p:sp>
      <p:sp>
        <p:nvSpPr>
          <p:cNvPr id="271" name="Google Shape;271;p18"/>
          <p:cNvSpPr txBox="1"/>
          <p:nvPr/>
        </p:nvSpPr>
        <p:spPr>
          <a:xfrm>
            <a:off x="6780243" y="5494287"/>
            <a:ext cx="3385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m</a:t>
            </a:r>
            <a:endParaRPr sz="1800">
              <a:solidFill>
                <a:schemeClr val="dk1"/>
              </a:solidFill>
              <a:latin typeface="Twentieth Century"/>
              <a:ea typeface="Twentieth Century"/>
              <a:cs typeface="Twentieth Century"/>
              <a:sym typeface="Twentieth Century"/>
            </a:endParaRPr>
          </a:p>
        </p:txBody>
      </p:sp>
      <p:sp>
        <p:nvSpPr>
          <p:cNvPr id="272" name="Google Shape;272;p18"/>
          <p:cNvSpPr txBox="1"/>
          <p:nvPr/>
        </p:nvSpPr>
        <p:spPr>
          <a:xfrm>
            <a:off x="9853643" y="5477715"/>
            <a:ext cx="338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1</a:t>
            </a:r>
            <a:endParaRPr sz="1800">
              <a:solidFill>
                <a:schemeClr val="dk1"/>
              </a:solidFill>
              <a:latin typeface="Twentieth Century"/>
              <a:ea typeface="Twentieth Century"/>
              <a:cs typeface="Twentieth Century"/>
              <a:sym typeface="Twentieth Century"/>
            </a:endParaRPr>
          </a:p>
        </p:txBody>
      </p:sp>
      <p:sp>
        <p:nvSpPr>
          <p:cNvPr id="273" name="Google Shape;273;p18"/>
          <p:cNvSpPr txBox="1"/>
          <p:nvPr/>
        </p:nvSpPr>
        <p:spPr>
          <a:xfrm>
            <a:off x="10515600" y="7530296"/>
            <a:ext cx="3385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m</a:t>
            </a:r>
            <a:endParaRPr sz="1800">
              <a:solidFill>
                <a:schemeClr val="dk1"/>
              </a:solidFill>
              <a:latin typeface="Twentieth Century"/>
              <a:ea typeface="Twentieth Century"/>
              <a:cs typeface="Twentieth Century"/>
              <a:sym typeface="Twentieth Century"/>
            </a:endParaRPr>
          </a:p>
        </p:txBody>
      </p:sp>
      <p:sp>
        <p:nvSpPr>
          <p:cNvPr id="274" name="Google Shape;274;p18"/>
          <p:cNvSpPr txBox="1"/>
          <p:nvPr/>
        </p:nvSpPr>
        <p:spPr>
          <a:xfrm>
            <a:off x="6010926" y="5168921"/>
            <a:ext cx="3113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1</a:t>
            </a:r>
            <a:endParaRPr sz="1800">
              <a:solidFill>
                <a:schemeClr val="dk1"/>
              </a:solidFill>
              <a:latin typeface="Twentieth Century"/>
              <a:ea typeface="Twentieth Century"/>
              <a:cs typeface="Twentieth Century"/>
              <a:sym typeface="Twentieth Century"/>
            </a:endParaRPr>
          </a:p>
        </p:txBody>
      </p:sp>
      <p:sp>
        <p:nvSpPr>
          <p:cNvPr id="275" name="Google Shape;275;p18"/>
          <p:cNvSpPr txBox="1"/>
          <p:nvPr/>
        </p:nvSpPr>
        <p:spPr>
          <a:xfrm>
            <a:off x="10549263" y="6144131"/>
            <a:ext cx="3113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1</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grpSp>
        <p:nvGrpSpPr>
          <p:cNvPr id="280" name="Google Shape;280;p19"/>
          <p:cNvGrpSpPr/>
          <p:nvPr/>
        </p:nvGrpSpPr>
        <p:grpSpPr>
          <a:xfrm>
            <a:off x="754261" y="564059"/>
            <a:ext cx="5671245" cy="737444"/>
            <a:chOff x="0" y="-38100"/>
            <a:chExt cx="7561660" cy="983258"/>
          </a:xfrm>
        </p:grpSpPr>
        <p:sp>
          <p:nvSpPr>
            <p:cNvPr id="281" name="Google Shape;281;p19"/>
            <p:cNvSpPr/>
            <p:nvPr/>
          </p:nvSpPr>
          <p:spPr>
            <a:xfrm>
              <a:off x="0" y="0"/>
              <a:ext cx="7561660" cy="945158"/>
            </a:xfrm>
            <a:custGeom>
              <a:rect b="b" l="l" r="r" t="t"/>
              <a:pathLst>
                <a:path extrusionOk="0" h="945158" w="7561660">
                  <a:moveTo>
                    <a:pt x="0" y="0"/>
                  </a:moveTo>
                  <a:lnTo>
                    <a:pt x="7561660" y="0"/>
                  </a:lnTo>
                  <a:lnTo>
                    <a:pt x="7561660" y="945158"/>
                  </a:lnTo>
                  <a:lnTo>
                    <a:pt x="0" y="945158"/>
                  </a:lnTo>
                  <a:close/>
                </a:path>
              </a:pathLst>
            </a:custGeom>
            <a:solidFill>
              <a:srgbClr val="000000">
                <a:alpha val="0"/>
              </a:srgbClr>
            </a:solidFill>
            <a:ln>
              <a:noFill/>
            </a:ln>
          </p:spPr>
        </p:sp>
        <p:sp>
          <p:nvSpPr>
            <p:cNvPr id="282" name="Google Shape;282;p19"/>
            <p:cNvSpPr txBox="1"/>
            <p:nvPr/>
          </p:nvSpPr>
          <p:spPr>
            <a:xfrm>
              <a:off x="0" y="-38100"/>
              <a:ext cx="7561660" cy="983258"/>
            </a:xfrm>
            <a:prstGeom prst="rect">
              <a:avLst/>
            </a:prstGeom>
            <a:noFill/>
            <a:ln>
              <a:noFill/>
            </a:ln>
          </p:spPr>
          <p:txBody>
            <a:bodyPr anchorCtr="0" anchor="t" bIns="0" lIns="0" spcFirstLastPara="1" rIns="0" wrap="square" tIns="0">
              <a:noAutofit/>
            </a:bodyPr>
            <a:lstStyle/>
            <a:p>
              <a:pPr indent="0" lvl="0" marL="0" marR="0" rtl="0" algn="l">
                <a:lnSpc>
                  <a:spcPct val="125354"/>
                </a:lnSpc>
                <a:spcBef>
                  <a:spcPts val="0"/>
                </a:spcBef>
                <a:spcAft>
                  <a:spcPts val="0"/>
                </a:spcAft>
                <a:buNone/>
              </a:pPr>
              <a:r>
                <a:rPr b="1" lang="en-US" sz="4437">
                  <a:solidFill>
                    <a:srgbClr val="9998FF"/>
                  </a:solidFill>
                  <a:latin typeface="Arimo"/>
                  <a:ea typeface="Arimo"/>
                  <a:cs typeface="Arimo"/>
                  <a:sym typeface="Arimo"/>
                </a:rPr>
                <a:t>USE CASE Diagram </a:t>
              </a:r>
              <a:endParaRPr/>
            </a:p>
          </p:txBody>
        </p:sp>
      </p:grpSp>
      <p:pic>
        <p:nvPicPr>
          <p:cNvPr id="283" name="Google Shape;283;p19"/>
          <p:cNvPicPr preferRelativeResize="0"/>
          <p:nvPr/>
        </p:nvPicPr>
        <p:blipFill rotWithShape="1">
          <a:blip r:embed="rId3">
            <a:alphaModFix/>
          </a:blip>
          <a:srcRect b="0" l="0" r="0" t="0"/>
          <a:stretch/>
        </p:blipFill>
        <p:spPr>
          <a:xfrm>
            <a:off x="4029325" y="625134"/>
            <a:ext cx="9982200" cy="9485942"/>
          </a:xfrm>
          <a:prstGeom prst="rect">
            <a:avLst/>
          </a:prstGeom>
          <a:noFill/>
          <a:ln>
            <a:noFill/>
          </a:ln>
        </p:spPr>
      </p:pic>
      <p:cxnSp>
        <p:nvCxnSpPr>
          <p:cNvPr id="284" name="Google Shape;284;p19"/>
          <p:cNvCxnSpPr/>
          <p:nvPr/>
        </p:nvCxnSpPr>
        <p:spPr>
          <a:xfrm flipH="1" rot="10800000">
            <a:off x="4784000" y="3156575"/>
            <a:ext cx="3223800" cy="5116500"/>
          </a:xfrm>
          <a:prstGeom prst="straightConnector1">
            <a:avLst/>
          </a:prstGeom>
          <a:noFill/>
          <a:ln cap="flat" cmpd="sng" w="19050">
            <a:solidFill>
              <a:schemeClr val="dk2"/>
            </a:solidFill>
            <a:prstDash val="solid"/>
            <a:round/>
            <a:headEnd len="med" w="med" type="none"/>
            <a:tailEnd len="med" w="med" type="none"/>
          </a:ln>
        </p:spPr>
      </p:cxnSp>
      <p:cxnSp>
        <p:nvCxnSpPr>
          <p:cNvPr id="285" name="Google Shape;285;p19"/>
          <p:cNvCxnSpPr/>
          <p:nvPr/>
        </p:nvCxnSpPr>
        <p:spPr>
          <a:xfrm flipH="1">
            <a:off x="4787050" y="3849575"/>
            <a:ext cx="3297000" cy="4320000"/>
          </a:xfrm>
          <a:prstGeom prst="straightConnector1">
            <a:avLst/>
          </a:prstGeom>
          <a:noFill/>
          <a:ln cap="flat" cmpd="sng" w="19050">
            <a:solidFill>
              <a:schemeClr val="dk2"/>
            </a:solidFill>
            <a:prstDash val="solid"/>
            <a:round/>
            <a:headEnd len="med" w="med" type="none"/>
            <a:tailEnd len="med" w="med" type="none"/>
          </a:ln>
        </p:spPr>
      </p:cxnSp>
      <p:cxnSp>
        <p:nvCxnSpPr>
          <p:cNvPr id="286" name="Google Shape;286;p19"/>
          <p:cNvCxnSpPr/>
          <p:nvPr/>
        </p:nvCxnSpPr>
        <p:spPr>
          <a:xfrm flipH="1">
            <a:off x="4799000" y="4429850"/>
            <a:ext cx="3172200" cy="37152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grpSp>
        <p:nvGrpSpPr>
          <p:cNvPr id="291" name="Google Shape;291;p20"/>
          <p:cNvGrpSpPr/>
          <p:nvPr/>
        </p:nvGrpSpPr>
        <p:grpSpPr>
          <a:xfrm>
            <a:off x="703212" y="524321"/>
            <a:ext cx="5287864" cy="689521"/>
            <a:chOff x="0" y="-38100"/>
            <a:chExt cx="7050485" cy="919362"/>
          </a:xfrm>
        </p:grpSpPr>
        <p:sp>
          <p:nvSpPr>
            <p:cNvPr id="292" name="Google Shape;292;p20"/>
            <p:cNvSpPr/>
            <p:nvPr/>
          </p:nvSpPr>
          <p:spPr>
            <a:xfrm>
              <a:off x="0" y="0"/>
              <a:ext cx="7050485" cy="881262"/>
            </a:xfrm>
            <a:custGeom>
              <a:rect b="b" l="l" r="r" t="t"/>
              <a:pathLst>
                <a:path extrusionOk="0" h="881262" w="7050485">
                  <a:moveTo>
                    <a:pt x="0" y="0"/>
                  </a:moveTo>
                  <a:lnTo>
                    <a:pt x="7050485" y="0"/>
                  </a:lnTo>
                  <a:lnTo>
                    <a:pt x="7050485" y="881262"/>
                  </a:lnTo>
                  <a:lnTo>
                    <a:pt x="0" y="881262"/>
                  </a:lnTo>
                  <a:close/>
                </a:path>
              </a:pathLst>
            </a:custGeom>
            <a:solidFill>
              <a:srgbClr val="000000">
                <a:alpha val="0"/>
              </a:srgbClr>
            </a:solidFill>
            <a:ln>
              <a:noFill/>
            </a:ln>
          </p:spPr>
        </p:sp>
        <p:sp>
          <p:nvSpPr>
            <p:cNvPr id="293" name="Google Shape;293;p20"/>
            <p:cNvSpPr txBox="1"/>
            <p:nvPr/>
          </p:nvSpPr>
          <p:spPr>
            <a:xfrm>
              <a:off x="0" y="-38100"/>
              <a:ext cx="7050485" cy="919362"/>
            </a:xfrm>
            <a:prstGeom prst="rect">
              <a:avLst/>
            </a:prstGeom>
            <a:noFill/>
            <a:ln>
              <a:noFill/>
            </a:ln>
          </p:spPr>
          <p:txBody>
            <a:bodyPr anchorCtr="0" anchor="t" bIns="0" lIns="0" spcFirstLastPara="1" rIns="0" wrap="square" tIns="0">
              <a:noAutofit/>
            </a:bodyPr>
            <a:lstStyle/>
            <a:p>
              <a:pPr indent="0" lvl="0" marL="0" marR="0" rtl="0" algn="l">
                <a:lnSpc>
                  <a:spcPct val="125775"/>
                </a:lnSpc>
                <a:spcBef>
                  <a:spcPts val="0"/>
                </a:spcBef>
                <a:spcAft>
                  <a:spcPts val="0"/>
                </a:spcAft>
                <a:buNone/>
              </a:pPr>
              <a:r>
                <a:rPr b="1" lang="en-US" sz="4124">
                  <a:solidFill>
                    <a:srgbClr val="9998FF"/>
                  </a:solidFill>
                  <a:latin typeface="Arimo"/>
                  <a:ea typeface="Arimo"/>
                  <a:cs typeface="Arimo"/>
                  <a:sym typeface="Arimo"/>
                </a:rPr>
                <a:t>UML  Diagram</a:t>
              </a:r>
              <a:endParaRPr/>
            </a:p>
          </p:txBody>
        </p:sp>
      </p:grpSp>
      <p:sp>
        <p:nvSpPr>
          <p:cNvPr descr="preencoded.png" id="294" name="Google Shape;294;p20"/>
          <p:cNvSpPr/>
          <p:nvPr/>
        </p:nvSpPr>
        <p:spPr>
          <a:xfrm>
            <a:off x="1981200" y="1"/>
            <a:ext cx="13792200" cy="10096500"/>
          </a:xfrm>
          <a:custGeom>
            <a:rect b="b" l="l" r="r" t="t"/>
            <a:pathLst>
              <a:path extrusionOk="0" h="8118425" w="10661154">
                <a:moveTo>
                  <a:pt x="0" y="0"/>
                </a:moveTo>
                <a:lnTo>
                  <a:pt x="10661154" y="0"/>
                </a:lnTo>
                <a:lnTo>
                  <a:pt x="10661154" y="8118425"/>
                </a:lnTo>
                <a:lnTo>
                  <a:pt x="0" y="8118425"/>
                </a:lnTo>
                <a:lnTo>
                  <a:pt x="0" y="0"/>
                </a:lnTo>
                <a:close/>
              </a:path>
            </a:pathLst>
          </a:custGeom>
          <a:blipFill rotWithShape="1">
            <a:blip r:embed="rId3">
              <a:alphaModFix/>
            </a:blip>
            <a:stretch>
              <a:fillRect b="0" l="-5" r="-5" t="0"/>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grpSp>
        <p:nvGrpSpPr>
          <p:cNvPr id="299" name="Google Shape;299;p21"/>
          <p:cNvGrpSpPr/>
          <p:nvPr/>
        </p:nvGrpSpPr>
        <p:grpSpPr>
          <a:xfrm>
            <a:off x="473869" y="336648"/>
            <a:ext cx="3563391" cy="481013"/>
            <a:chOff x="0" y="-47625"/>
            <a:chExt cx="4751188" cy="641350"/>
          </a:xfrm>
        </p:grpSpPr>
        <p:sp>
          <p:nvSpPr>
            <p:cNvPr id="300" name="Google Shape;300;p21"/>
            <p:cNvSpPr/>
            <p:nvPr/>
          </p:nvSpPr>
          <p:spPr>
            <a:xfrm>
              <a:off x="0" y="0"/>
              <a:ext cx="4751188" cy="593725"/>
            </a:xfrm>
            <a:custGeom>
              <a:rect b="b" l="l" r="r" t="t"/>
              <a:pathLst>
                <a:path extrusionOk="0" h="593725" w="4751188">
                  <a:moveTo>
                    <a:pt x="0" y="0"/>
                  </a:moveTo>
                  <a:lnTo>
                    <a:pt x="4751188" y="0"/>
                  </a:lnTo>
                  <a:lnTo>
                    <a:pt x="4751188" y="593725"/>
                  </a:lnTo>
                  <a:lnTo>
                    <a:pt x="0" y="593725"/>
                  </a:lnTo>
                  <a:close/>
                </a:path>
              </a:pathLst>
            </a:custGeom>
            <a:solidFill>
              <a:srgbClr val="000000">
                <a:alpha val="0"/>
              </a:srgbClr>
            </a:solidFill>
            <a:ln>
              <a:noFill/>
            </a:ln>
          </p:spPr>
        </p:sp>
        <p:sp>
          <p:nvSpPr>
            <p:cNvPr id="301" name="Google Shape;301;p21"/>
            <p:cNvSpPr txBox="1"/>
            <p:nvPr/>
          </p:nvSpPr>
          <p:spPr>
            <a:xfrm>
              <a:off x="0" y="-47625"/>
              <a:ext cx="4751188" cy="64135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None/>
              </a:pPr>
              <a:r>
                <a:rPr b="1" lang="en-US" sz="2750">
                  <a:solidFill>
                    <a:srgbClr val="9998FF"/>
                  </a:solidFill>
                  <a:latin typeface="Arimo"/>
                  <a:ea typeface="Arimo"/>
                  <a:cs typeface="Arimo"/>
                  <a:sym typeface="Arimo"/>
                </a:rPr>
                <a:t>Acitivity Diagram </a:t>
              </a:r>
              <a:endParaRPr/>
            </a:p>
          </p:txBody>
        </p:sp>
      </p:grpSp>
      <p:pic>
        <p:nvPicPr>
          <p:cNvPr id="302" name="Google Shape;302;p21"/>
          <p:cNvPicPr preferRelativeResize="0"/>
          <p:nvPr/>
        </p:nvPicPr>
        <p:blipFill rotWithShape="1">
          <a:blip r:embed="rId3">
            <a:alphaModFix/>
          </a:blip>
          <a:srcRect b="46422" l="0" r="0" t="0"/>
          <a:stretch/>
        </p:blipFill>
        <p:spPr>
          <a:xfrm>
            <a:off x="1905000" y="569534"/>
            <a:ext cx="6400800" cy="7820676"/>
          </a:xfrm>
          <a:prstGeom prst="rect">
            <a:avLst/>
          </a:prstGeom>
          <a:noFill/>
          <a:ln>
            <a:noFill/>
          </a:ln>
        </p:spPr>
      </p:pic>
      <p:pic>
        <p:nvPicPr>
          <p:cNvPr id="303" name="Google Shape;303;p21"/>
          <p:cNvPicPr preferRelativeResize="0"/>
          <p:nvPr/>
        </p:nvPicPr>
        <p:blipFill rotWithShape="1">
          <a:blip r:embed="rId3">
            <a:alphaModFix/>
          </a:blip>
          <a:srcRect b="0" l="0" r="0" t="53398"/>
          <a:stretch/>
        </p:blipFill>
        <p:spPr>
          <a:xfrm>
            <a:off x="8664308" y="1181100"/>
            <a:ext cx="8274584" cy="8793642"/>
          </a:xfrm>
          <a:prstGeom prst="rect">
            <a:avLst/>
          </a:prstGeom>
          <a:noFill/>
          <a:ln>
            <a:noFill/>
          </a:ln>
        </p:spPr>
      </p:pic>
      <p:cxnSp>
        <p:nvCxnSpPr>
          <p:cNvPr id="304" name="Google Shape;304;p21"/>
          <p:cNvCxnSpPr/>
          <p:nvPr/>
        </p:nvCxnSpPr>
        <p:spPr>
          <a:xfrm>
            <a:off x="2590800" y="8390207"/>
            <a:ext cx="5562600" cy="1249200"/>
          </a:xfrm>
          <a:prstGeom prst="bentConnector3">
            <a:avLst>
              <a:gd fmla="val 411" name="adj1"/>
            </a:avLst>
          </a:prstGeom>
          <a:noFill/>
          <a:ln cap="flat" cmpd="sng" w="15875">
            <a:solidFill>
              <a:schemeClr val="dk1"/>
            </a:solidFill>
            <a:prstDash val="solid"/>
            <a:round/>
            <a:headEnd len="sm" w="sm" type="none"/>
            <a:tailEnd len="sm" w="sm" type="none"/>
          </a:ln>
        </p:spPr>
      </p:cxnSp>
      <p:cxnSp>
        <p:nvCxnSpPr>
          <p:cNvPr id="305" name="Google Shape;305;p21"/>
          <p:cNvCxnSpPr/>
          <p:nvPr/>
        </p:nvCxnSpPr>
        <p:spPr>
          <a:xfrm rot="-5400000">
            <a:off x="3917950" y="5410251"/>
            <a:ext cx="8464500" cy="6300"/>
          </a:xfrm>
          <a:prstGeom prst="bentConnector3">
            <a:avLst>
              <a:gd fmla="val 50000" name="adj1"/>
            </a:avLst>
          </a:prstGeom>
          <a:noFill/>
          <a:ln cap="flat" cmpd="sng" w="9525">
            <a:solidFill>
              <a:schemeClr val="dk1"/>
            </a:solidFill>
            <a:prstDash val="solid"/>
            <a:round/>
            <a:headEnd len="sm" w="sm" type="none"/>
            <a:tailEnd len="sm" w="sm" type="none"/>
          </a:ln>
        </p:spPr>
      </p:cxnSp>
      <p:cxnSp>
        <p:nvCxnSpPr>
          <p:cNvPr id="306" name="Google Shape;306;p21"/>
          <p:cNvCxnSpPr/>
          <p:nvPr/>
        </p:nvCxnSpPr>
        <p:spPr>
          <a:xfrm>
            <a:off x="8150225" y="1181099"/>
            <a:ext cx="1451100" cy="600"/>
          </a:xfrm>
          <a:prstGeom prst="bentConnector3">
            <a:avLst>
              <a:gd fmla="val 50000" name="adj1"/>
            </a:avLst>
          </a:prstGeom>
          <a:noFill/>
          <a:ln cap="flat" cmpd="sng" w="9525">
            <a:solidFill>
              <a:schemeClr val="dk1"/>
            </a:solidFill>
            <a:prstDash val="solid"/>
            <a:round/>
            <a:headEnd len="sm" w="sm" type="none"/>
            <a:tailEnd len="sm" w="sm" type="none"/>
          </a:ln>
        </p:spPr>
      </p:cxnSp>
      <p:cxnSp>
        <p:nvCxnSpPr>
          <p:cNvPr id="307" name="Google Shape;307;p21"/>
          <p:cNvCxnSpPr/>
          <p:nvPr/>
        </p:nvCxnSpPr>
        <p:spPr>
          <a:xfrm>
            <a:off x="4419600" y="8390207"/>
            <a:ext cx="0" cy="1706293"/>
          </a:xfrm>
          <a:prstGeom prst="straightConnector1">
            <a:avLst/>
          </a:prstGeom>
          <a:noFill/>
          <a:ln cap="flat" cmpd="sng" w="9525">
            <a:solidFill>
              <a:schemeClr val="dk1"/>
            </a:solidFill>
            <a:prstDash val="solid"/>
            <a:round/>
            <a:headEnd len="sm" w="sm" type="none"/>
            <a:tailEnd len="sm" w="sm" type="none"/>
          </a:ln>
        </p:spPr>
      </p:cxnSp>
      <p:cxnSp>
        <p:nvCxnSpPr>
          <p:cNvPr id="308" name="Google Shape;308;p21"/>
          <p:cNvCxnSpPr/>
          <p:nvPr/>
        </p:nvCxnSpPr>
        <p:spPr>
          <a:xfrm flipH="1" rot="10800000">
            <a:off x="4419600" y="9974742"/>
            <a:ext cx="4244707" cy="121758"/>
          </a:xfrm>
          <a:prstGeom prst="straightConnector1">
            <a:avLst/>
          </a:prstGeom>
          <a:noFill/>
          <a:ln cap="flat" cmpd="sng" w="9525">
            <a:solidFill>
              <a:schemeClr val="dk1"/>
            </a:solidFill>
            <a:prstDash val="solid"/>
            <a:round/>
            <a:headEnd len="sm" w="sm" type="none"/>
            <a:tailEnd len="sm" w="sm" type="none"/>
          </a:ln>
        </p:spPr>
      </p:cxnSp>
      <p:cxnSp>
        <p:nvCxnSpPr>
          <p:cNvPr id="309" name="Google Shape;309;p21"/>
          <p:cNvCxnSpPr/>
          <p:nvPr/>
        </p:nvCxnSpPr>
        <p:spPr>
          <a:xfrm>
            <a:off x="11887200" y="595014"/>
            <a:ext cx="0" cy="586084"/>
          </a:xfrm>
          <a:prstGeom prst="straightConnector1">
            <a:avLst/>
          </a:prstGeom>
          <a:noFill/>
          <a:ln cap="flat" cmpd="sng" w="9525">
            <a:solidFill>
              <a:schemeClr val="dk1"/>
            </a:solidFill>
            <a:prstDash val="solid"/>
            <a:round/>
            <a:headEnd len="sm" w="sm" type="none"/>
            <a:tailEnd len="sm" w="sm" type="none"/>
          </a:ln>
        </p:spPr>
      </p:cxnSp>
      <p:cxnSp>
        <p:nvCxnSpPr>
          <p:cNvPr id="310" name="Google Shape;310;p21"/>
          <p:cNvCxnSpPr/>
          <p:nvPr/>
        </p:nvCxnSpPr>
        <p:spPr>
          <a:xfrm>
            <a:off x="8664307" y="538761"/>
            <a:ext cx="3216543" cy="56253"/>
          </a:xfrm>
          <a:prstGeom prst="straightConnector1">
            <a:avLst/>
          </a:prstGeom>
          <a:noFill/>
          <a:ln cap="flat" cmpd="sng" w="12700">
            <a:solidFill>
              <a:schemeClr val="dk1"/>
            </a:solidFill>
            <a:prstDash val="solid"/>
            <a:round/>
            <a:headEnd len="sm" w="sm" type="none"/>
            <a:tailEnd len="sm" w="sm" type="none"/>
          </a:ln>
        </p:spPr>
      </p:cxnSp>
      <p:cxnSp>
        <p:nvCxnSpPr>
          <p:cNvPr id="311" name="Google Shape;311;p21"/>
          <p:cNvCxnSpPr/>
          <p:nvPr/>
        </p:nvCxnSpPr>
        <p:spPr>
          <a:xfrm>
            <a:off x="8664308" y="538761"/>
            <a:ext cx="0" cy="9435981"/>
          </a:xfrm>
          <a:prstGeom prst="straightConnector1">
            <a:avLst/>
          </a:prstGeom>
          <a:noFill/>
          <a:ln cap="flat" cmpd="sng" w="9525">
            <a:solidFill>
              <a:schemeClr val="dk1"/>
            </a:solidFill>
            <a:prstDash val="solid"/>
            <a:round/>
            <a:headEnd len="sm" w="sm" type="none"/>
            <a:tailEnd len="sm" w="sm" type="none"/>
          </a:ln>
          <a:effectLst>
            <a:outerShdw blurRad="50800" rotWithShape="0" algn="ctr" dir="5400000" dist="12700">
              <a:srgbClr val="000000">
                <a:alpha val="49803"/>
              </a:srgbClr>
            </a:outerShdw>
          </a:effectLst>
        </p:spPr>
      </p:cxnSp>
      <p:cxnSp>
        <p:nvCxnSpPr>
          <p:cNvPr id="312" name="Google Shape;312;p21"/>
          <p:cNvCxnSpPr/>
          <p:nvPr/>
        </p:nvCxnSpPr>
        <p:spPr>
          <a:xfrm>
            <a:off x="7794892" y="310809"/>
            <a:ext cx="0" cy="8678105"/>
          </a:xfrm>
          <a:prstGeom prst="straightConnector1">
            <a:avLst/>
          </a:prstGeom>
          <a:noFill/>
          <a:ln cap="flat" cmpd="sng" w="9525">
            <a:solidFill>
              <a:schemeClr val="dk1"/>
            </a:solidFill>
            <a:prstDash val="solid"/>
            <a:round/>
            <a:headEnd len="sm" w="sm" type="none"/>
            <a:tailEnd len="sm" w="sm" type="none"/>
          </a:ln>
        </p:spPr>
      </p:cxnSp>
      <p:cxnSp>
        <p:nvCxnSpPr>
          <p:cNvPr id="313" name="Google Shape;313;p21"/>
          <p:cNvCxnSpPr/>
          <p:nvPr/>
        </p:nvCxnSpPr>
        <p:spPr>
          <a:xfrm>
            <a:off x="6400800" y="9014753"/>
            <a:ext cx="1382846" cy="0"/>
          </a:xfrm>
          <a:prstGeom prst="straightConnector1">
            <a:avLst/>
          </a:prstGeom>
          <a:noFill/>
          <a:ln cap="flat" cmpd="sng" w="9525">
            <a:solidFill>
              <a:schemeClr val="dk1"/>
            </a:solidFill>
            <a:prstDash val="solid"/>
            <a:round/>
            <a:headEnd len="sm" w="sm" type="none"/>
            <a:tailEnd len="sm" w="sm" type="none"/>
          </a:ln>
        </p:spPr>
      </p:cxnSp>
      <p:cxnSp>
        <p:nvCxnSpPr>
          <p:cNvPr id="314" name="Google Shape;314;p21"/>
          <p:cNvCxnSpPr/>
          <p:nvPr/>
        </p:nvCxnSpPr>
        <p:spPr>
          <a:xfrm>
            <a:off x="6400800" y="8390207"/>
            <a:ext cx="0" cy="624546"/>
          </a:xfrm>
          <a:prstGeom prst="straightConnector1">
            <a:avLst/>
          </a:prstGeom>
          <a:noFill/>
          <a:ln cap="flat" cmpd="sng" w="9525">
            <a:solidFill>
              <a:srgbClr val="E0E0E0"/>
            </a:solidFill>
            <a:prstDash val="solid"/>
            <a:round/>
            <a:headEnd len="sm" w="sm" type="none"/>
            <a:tailEnd len="sm" w="sm" type="none"/>
          </a:ln>
        </p:spPr>
      </p:cxnSp>
      <p:cxnSp>
        <p:nvCxnSpPr>
          <p:cNvPr id="315" name="Google Shape;315;p21"/>
          <p:cNvCxnSpPr/>
          <p:nvPr/>
        </p:nvCxnSpPr>
        <p:spPr>
          <a:xfrm>
            <a:off x="7794892" y="336648"/>
            <a:ext cx="6683108" cy="33753"/>
          </a:xfrm>
          <a:prstGeom prst="straightConnector1">
            <a:avLst/>
          </a:prstGeom>
          <a:noFill/>
          <a:ln cap="flat" cmpd="sng" w="9525">
            <a:solidFill>
              <a:schemeClr val="dk1"/>
            </a:solidFill>
            <a:prstDash val="solid"/>
            <a:round/>
            <a:headEnd len="sm" w="sm" type="none"/>
            <a:tailEnd len="sm" w="sm" type="none"/>
          </a:ln>
        </p:spPr>
      </p:cxnSp>
      <p:cxnSp>
        <p:nvCxnSpPr>
          <p:cNvPr id="316" name="Google Shape;316;p21"/>
          <p:cNvCxnSpPr/>
          <p:nvPr/>
        </p:nvCxnSpPr>
        <p:spPr>
          <a:xfrm>
            <a:off x="14478000" y="370401"/>
            <a:ext cx="76200" cy="901845"/>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