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4.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4"/>
  </p:notesMasterIdLst>
  <p:sldIdLst>
    <p:sldId id="320" r:id="rId2"/>
    <p:sldId id="321" r:id="rId3"/>
    <p:sldId id="323" r:id="rId4"/>
    <p:sldId id="322" r:id="rId5"/>
    <p:sldId id="324" r:id="rId6"/>
    <p:sldId id="310" r:id="rId7"/>
    <p:sldId id="325" r:id="rId8"/>
    <p:sldId id="326" r:id="rId9"/>
    <p:sldId id="327" r:id="rId10"/>
    <p:sldId id="328" r:id="rId11"/>
    <p:sldId id="329" r:id="rId12"/>
    <p:sldId id="330" r:id="rId1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217A"/>
    <a:srgbClr val="00827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90" d="100"/>
          <a:sy n="90" d="100"/>
        </p:scale>
        <p:origin x="-389" y="-67"/>
      </p:cViewPr>
      <p:guideLst>
        <p:guide orient="horz" pos="2160"/>
        <p:guide pos="3840"/>
      </p:guideLst>
    </p:cSldViewPr>
  </p:slideViewPr>
  <p:notesTextViewPr>
    <p:cViewPr>
      <p:scale>
        <a:sx n="1" d="1"/>
        <a:sy n="1" d="1"/>
      </p:scale>
      <p:origin x="0" y="0"/>
    </p:cViewPr>
  </p:notesTextViewPr>
  <p:sorterViewPr>
    <p:cViewPr>
      <p:scale>
        <a:sx n="100" d="100"/>
        <a:sy n="100" d="100"/>
      </p:scale>
      <p:origin x="0" y="-4099"/>
    </p:cViewPr>
  </p:sorterViewPr>
  <p:notesViewPr>
    <p:cSldViewPr snapToGrid="0">
      <p:cViewPr varScale="1">
        <p:scale>
          <a:sx n="66" d="100"/>
          <a:sy n="66" d="100"/>
        </p:scale>
        <p:origin x="2453" y="43"/>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D5504-259E-49B8-96D1-07556F3566A0}" type="datetimeFigureOut">
              <a:rPr lang="nl-NL" smtClean="0"/>
              <a:pPr/>
              <a:t>22-1-2017</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E0C9A-AD5C-465A-A7A9-9C5948BDA9CF}" type="slidenum">
              <a:rPr lang="nl-NL" smtClean="0"/>
              <a:pPr/>
              <a:t>‹#›</a:t>
            </a:fld>
            <a:endParaRPr lang="nl-NL"/>
          </a:p>
        </p:txBody>
      </p:sp>
    </p:spTree>
    <p:extLst>
      <p:ext uri="{BB962C8B-B14F-4D97-AF65-F5344CB8AC3E}">
        <p14:creationId xmlns="" xmlns:p14="http://schemas.microsoft.com/office/powerpoint/2010/main" val="1678848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271104" y="3877271"/>
            <a:ext cx="6273418" cy="1794661"/>
          </a:xfrm>
          <a:noFill/>
        </p:spPr>
        <p:txBody>
          <a:bodyPr tIns="109728"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Click to edit Master text styles</a:t>
            </a:r>
          </a:p>
        </p:txBody>
      </p:sp>
      <p:sp>
        <p:nvSpPr>
          <p:cNvPr id="9" name="Title 1"/>
          <p:cNvSpPr>
            <a:spLocks noGrp="1"/>
          </p:cNvSpPr>
          <p:nvPr>
            <p:ph type="title"/>
          </p:nvPr>
        </p:nvSpPr>
        <p:spPr>
          <a:xfrm>
            <a:off x="269303" y="2075840"/>
            <a:ext cx="9860610" cy="1801436"/>
          </a:xfrm>
          <a:noFill/>
        </p:spPr>
        <p:txBody>
          <a:bodyPr anchorCtr="0"/>
          <a:lstStyle>
            <a:lvl1pPr>
              <a:defRPr sz="5882" spc="-98" baseline="0">
                <a:solidFill>
                  <a:schemeClr val="tx2"/>
                </a:solidFill>
              </a:defRPr>
            </a:lvl1pPr>
          </a:lstStyle>
          <a:p>
            <a:r>
              <a:rPr lang="en-US" dirty="0"/>
              <a:t>Click to edit Master title style</a:t>
            </a:r>
          </a:p>
        </p:txBody>
      </p:sp>
    </p:spTree>
    <p:extLst>
      <p:ext uri="{BB962C8B-B14F-4D97-AF65-F5344CB8AC3E}">
        <p14:creationId xmlns="" xmlns:p14="http://schemas.microsoft.com/office/powerpoint/2010/main" val="3531268319"/>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ull quot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303" y="2084172"/>
            <a:ext cx="5378485" cy="3586208"/>
          </a:xfrm>
          <a:solidFill>
            <a:schemeClr val="tx2"/>
          </a:solidFill>
        </p:spPr>
        <p:txBody>
          <a:bodyPr lIns="146304" tIns="91440" rIns="146304" bIns="91440" anchor="t" anchorCtr="0"/>
          <a:lstStyle>
            <a:lvl1pPr>
              <a:defRPr sz="5882" spc="-98" baseline="0">
                <a:solidFill>
                  <a:schemeClr val="bg1"/>
                </a:solidFill>
              </a:defRPr>
            </a:lvl1pPr>
          </a:lstStyle>
          <a:p>
            <a:r>
              <a:rPr lang="en-US" dirty="0"/>
              <a:t>Pull quote</a:t>
            </a:r>
          </a:p>
        </p:txBody>
      </p:sp>
    </p:spTree>
    <p:extLst>
      <p:ext uri="{BB962C8B-B14F-4D97-AF65-F5344CB8AC3E}">
        <p14:creationId xmlns="" xmlns:p14="http://schemas.microsoft.com/office/powerpoint/2010/main" val="231019130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ull quote with proof points ">
    <p:bg>
      <p:bgPr>
        <a:solidFill>
          <a:schemeClr val="bg2"/>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68928" y="291102"/>
            <a:ext cx="11653834" cy="225217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870943"/>
            <a:ext cx="11653523" cy="615609"/>
          </a:xfrm>
        </p:spPr>
        <p:txBody>
          <a:bodyPr/>
          <a:lstStyle>
            <a:lvl1pPr marL="280121" indent="-280121">
              <a:buFont typeface="Arial" panose="020B0604020202020204" pitchFamily="34" charset="0"/>
              <a:buChar char="•"/>
              <a:defRPr sz="3137">
                <a:gradFill>
                  <a:gsLst>
                    <a:gs pos="94690">
                      <a:schemeClr val="tx1"/>
                    </a:gs>
                    <a:gs pos="86000">
                      <a:schemeClr val="tx1"/>
                    </a:gs>
                  </a:gsLst>
                  <a:lin ang="5400000" scaled="0"/>
                </a:gradFill>
                <a:latin typeface="+mn-lt"/>
              </a:defRPr>
            </a:lvl1pPr>
            <a:lvl2pPr>
              <a:defRPr sz="1568">
                <a:gradFill>
                  <a:gsLst>
                    <a:gs pos="94030">
                      <a:srgbClr val="FFFFFF"/>
                    </a:gs>
                    <a:gs pos="68000">
                      <a:srgbClr val="FFFFFF"/>
                    </a:gs>
                  </a:gsLst>
                  <a:lin ang="5400000" scaled="0"/>
                </a:gradFill>
              </a:defRPr>
            </a:lvl2pPr>
            <a:lvl3pPr>
              <a:defRPr sz="1568">
                <a:gradFill>
                  <a:gsLst>
                    <a:gs pos="94030">
                      <a:srgbClr val="FFFFFF"/>
                    </a:gs>
                    <a:gs pos="68000">
                      <a:srgbClr val="FFFFFF"/>
                    </a:gs>
                  </a:gsLst>
                  <a:lin ang="5400000" scaled="0"/>
                </a:gradFill>
              </a:defRPr>
            </a:lvl3pPr>
            <a:lvl4pPr>
              <a:defRPr sz="1568">
                <a:gradFill>
                  <a:gsLst>
                    <a:gs pos="94030">
                      <a:srgbClr val="FFFFFF"/>
                    </a:gs>
                    <a:gs pos="68000">
                      <a:srgbClr val="FFFFFF"/>
                    </a:gs>
                  </a:gsLst>
                  <a:lin ang="5400000" scaled="0"/>
                </a:gradFill>
              </a:defRPr>
            </a:lvl4pPr>
            <a:lvl5pPr>
              <a:defRPr sz="1568">
                <a:gradFill>
                  <a:gsLst>
                    <a:gs pos="94030">
                      <a:srgbClr val="FFFFFF"/>
                    </a:gs>
                    <a:gs pos="68000">
                      <a:srgbClr val="FFFFFF"/>
                    </a:gs>
                  </a:gsLst>
                  <a:lin ang="5400000" scaled="0"/>
                </a:gradFill>
              </a:defRPr>
            </a:lvl5pPr>
          </a:lstStyle>
          <a:p>
            <a:pPr lvl="0"/>
            <a:r>
              <a:rPr lang="en-US" dirty="0"/>
              <a:t>Click to edit Master text styles</a:t>
            </a:r>
          </a:p>
        </p:txBody>
      </p:sp>
    </p:spTree>
    <p:extLst>
      <p:ext uri="{BB962C8B-B14F-4D97-AF65-F5344CB8AC3E}">
        <p14:creationId xmlns="" xmlns:p14="http://schemas.microsoft.com/office/powerpoint/2010/main" val="3227367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 Photo Layout">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 xmlns:a14="http://schemas.microsoft.com/office/drawing/2010/main" val="0"/>
              </a:ext>
            </a:extLst>
          </a:blip>
          <a:srcRect/>
          <a:stretch/>
        </p:blipFill>
        <p:spPr>
          <a:xfrm>
            <a:off x="7669845" y="2774931"/>
            <a:ext cx="4522155" cy="4083070"/>
          </a:xfrm>
          <a:prstGeom prst="rect">
            <a:avLst/>
          </a:prstGeom>
        </p:spPr>
      </p:pic>
      <p:sp>
        <p:nvSpPr>
          <p:cNvPr id="2" name="Title 1"/>
          <p:cNvSpPr>
            <a:spLocks noGrp="1"/>
          </p:cNvSpPr>
          <p:nvPr>
            <p:ph type="title"/>
          </p:nvPr>
        </p:nvSpPr>
        <p:spPr>
          <a:xfrm>
            <a:off x="269241" y="1217195"/>
            <a:ext cx="5378548" cy="899665"/>
          </a:xfrm>
        </p:spPr>
        <p:txBody>
          <a:bodyPr/>
          <a:lstStyle>
            <a:lvl1pPr>
              <a:defRPr sz="6470" baseline="0">
                <a:solidFill>
                  <a:schemeClr val="tx2"/>
                </a:solidFill>
              </a:defRPr>
            </a:lvl1pPr>
          </a:lstStyle>
          <a:p>
            <a:r>
              <a:rPr lang="en-US" dirty="0"/>
              <a:t>Click to edit Master title style</a:t>
            </a:r>
          </a:p>
        </p:txBody>
      </p:sp>
      <p:sp>
        <p:nvSpPr>
          <p:cNvPr id="5" name="Picture Placeholder 4"/>
          <p:cNvSpPr>
            <a:spLocks noGrp="1"/>
          </p:cNvSpPr>
          <p:nvPr>
            <p:ph type="pic" sz="quarter" idx="10"/>
          </p:nvPr>
        </p:nvSpPr>
        <p:spPr>
          <a:xfrm>
            <a:off x="7884879" y="949"/>
            <a:ext cx="4307121" cy="1270732"/>
          </a:xfrm>
        </p:spPr>
        <p:txBody>
          <a:bodyPr/>
          <a:lstStyle>
            <a:lvl1pPr marL="0" indent="0">
              <a:buNone/>
              <a:defRPr/>
            </a:lvl1pPr>
          </a:lstStyle>
          <a:p>
            <a:r>
              <a:rPr lang="en-US" dirty="0"/>
              <a:t>Click icon to add picture</a:t>
            </a:r>
          </a:p>
        </p:txBody>
      </p:sp>
    </p:spTree>
    <p:extLst>
      <p:ext uri="{BB962C8B-B14F-4D97-AF65-F5344CB8AC3E}">
        <p14:creationId xmlns="" xmlns:p14="http://schemas.microsoft.com/office/powerpoint/2010/main" val="12433785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left Photo Layout">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 xmlns:a14="http://schemas.microsoft.com/office/drawing/2010/main" val="0"/>
              </a:ext>
            </a:extLst>
          </a:blip>
          <a:srcRect/>
          <a:stretch/>
        </p:blipFill>
        <p:spPr>
          <a:xfrm flipH="1">
            <a:off x="0" y="2773602"/>
            <a:ext cx="4523625" cy="4084397"/>
          </a:xfrm>
          <a:prstGeom prst="rect">
            <a:avLst/>
          </a:prstGeom>
        </p:spPr>
      </p:pic>
      <p:sp>
        <p:nvSpPr>
          <p:cNvPr id="2" name="Title 1"/>
          <p:cNvSpPr>
            <a:spLocks noGrp="1"/>
          </p:cNvSpPr>
          <p:nvPr>
            <p:ph type="title"/>
          </p:nvPr>
        </p:nvSpPr>
        <p:spPr>
          <a:xfrm>
            <a:off x="5007487" y="1217195"/>
            <a:ext cx="5378548" cy="899665"/>
          </a:xfrm>
        </p:spPr>
        <p:txBody>
          <a:bodyPr/>
          <a:lstStyle>
            <a:lvl1pPr>
              <a:defRPr sz="6470" baseline="0">
                <a:solidFill>
                  <a:schemeClr val="tx2"/>
                </a:solidFill>
              </a:defRPr>
            </a:lvl1pPr>
          </a:lstStyle>
          <a:p>
            <a:r>
              <a:rPr lang="en-US" dirty="0"/>
              <a:t>Click to edit Master title style</a:t>
            </a:r>
          </a:p>
        </p:txBody>
      </p:sp>
      <p:sp>
        <p:nvSpPr>
          <p:cNvPr id="5" name="Picture Placeholder 4"/>
          <p:cNvSpPr>
            <a:spLocks noGrp="1"/>
          </p:cNvSpPr>
          <p:nvPr>
            <p:ph type="pic" sz="quarter" idx="10"/>
          </p:nvPr>
        </p:nvSpPr>
        <p:spPr>
          <a:xfrm>
            <a:off x="1" y="949"/>
            <a:ext cx="4305563" cy="1270732"/>
          </a:xfrm>
        </p:spPr>
        <p:txBody>
          <a:bodyPr/>
          <a:lstStyle>
            <a:lvl1pPr marL="0" indent="0">
              <a:buNone/>
              <a:defRPr/>
            </a:lvl1pPr>
          </a:lstStyle>
          <a:p>
            <a:r>
              <a:rPr lang="en-US" dirty="0"/>
              <a:t>Click icon to add picture</a:t>
            </a:r>
          </a:p>
        </p:txBody>
      </p:sp>
    </p:spTree>
    <p:extLst>
      <p:ext uri="{BB962C8B-B14F-4D97-AF65-F5344CB8AC3E}">
        <p14:creationId xmlns="" xmlns:p14="http://schemas.microsoft.com/office/powerpoint/2010/main" val="3569439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6" name="Text Placeholder 5"/>
          <p:cNvSpPr>
            <a:spLocks noGrp="1"/>
          </p:cNvSpPr>
          <p:nvPr>
            <p:ph type="body" sz="quarter" idx="10"/>
          </p:nvPr>
        </p:nvSpPr>
        <p:spPr>
          <a:xfrm>
            <a:off x="269239" y="1189177"/>
            <a:ext cx="11653523" cy="2136525"/>
          </a:xfrm>
        </p:spPr>
        <p:txBody>
          <a:bodyPr/>
          <a:lstStyle>
            <a:lvl1pPr marL="0" indent="0">
              <a:spcBef>
                <a:spcPts val="980"/>
              </a:spcBef>
              <a:spcAft>
                <a:spcPts val="1176"/>
              </a:spcAft>
              <a:buNone/>
              <a:defRPr>
                <a:solidFill>
                  <a:srgbClr val="505050"/>
                </a:solidFill>
              </a:defRPr>
            </a:lvl1pPr>
            <a:lvl2pPr marL="0" indent="0">
              <a:buFontTx/>
              <a:buNone/>
              <a:defRPr sz="1961">
                <a:solidFill>
                  <a:srgbClr val="505050"/>
                </a:solidFill>
              </a:defRPr>
            </a:lvl2pPr>
            <a:lvl3pPr marL="224097" indent="0">
              <a:buNone/>
              <a:defRPr>
                <a:solidFill>
                  <a:srgbClr val="505050"/>
                </a:solidFill>
              </a:defRPr>
            </a:lvl3pPr>
            <a:lvl4pPr marL="448193" indent="0">
              <a:buNone/>
              <a:defRPr>
                <a:solidFill>
                  <a:srgbClr val="505050"/>
                </a:solidFill>
              </a:defRPr>
            </a:lvl4pPr>
            <a:lvl5pPr marL="672290" indent="0">
              <a:buNone/>
              <a:defRPr>
                <a:solidFill>
                  <a:srgbClr val="50505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100950877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8874570" cy="1167096"/>
          </a:xfrm>
        </p:spPr>
        <p:txBody>
          <a:bodyPr/>
          <a:lstStyle/>
          <a:p>
            <a:r>
              <a:rPr lang="en-US"/>
              <a:t>Click to edit Master title style</a:t>
            </a:r>
          </a:p>
        </p:txBody>
      </p:sp>
    </p:spTree>
    <p:extLst>
      <p:ext uri="{BB962C8B-B14F-4D97-AF65-F5344CB8AC3E}">
        <p14:creationId xmlns="" xmlns:p14="http://schemas.microsoft.com/office/powerpoint/2010/main" val="30405296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376173264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672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chemeClr val="tx2"/>
                </a:solidFill>
              </a:defRPr>
            </a:lvl1pPr>
          </a:lstStyle>
          <a:p>
            <a:r>
              <a:rPr lang="en-US" dirty="0"/>
              <a:t>Click to edit Master title style</a:t>
            </a:r>
          </a:p>
        </p:txBody>
      </p:sp>
    </p:spTree>
    <p:extLst>
      <p:ext uri="{BB962C8B-B14F-4D97-AF65-F5344CB8AC3E}">
        <p14:creationId xmlns="" xmlns:p14="http://schemas.microsoft.com/office/powerpoint/2010/main" val="354719593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6556"/>
          </a:xfrm>
        </p:spPr>
        <p:txBody>
          <a:bodyPr/>
          <a:lstStyle>
            <a:lvl1pPr>
              <a:defRPr>
                <a:solidFill>
                  <a:srgbClr val="58288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155612010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a:lstStyle>
            <a:lvl1pPr marL="0" indent="0">
              <a:spcBef>
                <a:spcPts val="1200"/>
              </a:spcBef>
              <a:buClr>
                <a:schemeClr val="tx1"/>
              </a:buClr>
              <a:buFont typeface="Wingdings" pitchFamily="2" charset="2"/>
              <a:buNone/>
              <a:defRPr sz="3529">
                <a:solidFill>
                  <a:srgbClr val="582881"/>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420188"/>
          </a:xfrm>
        </p:spPr>
        <p:txBody>
          <a:bodyPr/>
          <a:lstStyle>
            <a:lvl1pPr marL="0" indent="0">
              <a:spcBef>
                <a:spcPts val="1200"/>
              </a:spcBef>
              <a:buClr>
                <a:schemeClr val="tx1"/>
              </a:buClr>
              <a:buFont typeface="Wingdings" pitchFamily="2" charset="2"/>
              <a:buNone/>
              <a:defRPr sz="3529">
                <a:solidFill>
                  <a:srgbClr val="582881"/>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104739957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1">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 xmlns:a14="http://schemas.microsoft.com/office/drawing/2010/main" val="0"/>
              </a:ext>
            </a:extLst>
          </a:blip>
          <a:srcRect/>
          <a:stretch/>
        </p:blipFill>
        <p:spPr>
          <a:xfrm>
            <a:off x="3231349" y="655172"/>
            <a:ext cx="8965201" cy="6202828"/>
          </a:xfrm>
          <a:prstGeom prst="rect">
            <a:avLst/>
          </a:prstGeom>
        </p:spPr>
      </p:pic>
      <p:sp>
        <p:nvSpPr>
          <p:cNvPr id="6" name="Rectangle 5"/>
          <p:cNvSpPr/>
          <p:nvPr userDrawn="1"/>
        </p:nvSpPr>
        <p:spPr bwMode="ltGray">
          <a:xfrm>
            <a:off x="269302" y="2075841"/>
            <a:ext cx="6727791" cy="3573757"/>
          </a:xfrm>
          <a:prstGeom prst="rect">
            <a:avLst/>
          </a:prstGeom>
          <a:solidFill>
            <a:schemeClr val="tx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rgbClr val="FF8C00"/>
              </a:solidFill>
              <a:ea typeface="Segoe UI" pitchFamily="34" charset="0"/>
              <a:cs typeface="Segoe UI" pitchFamily="34" charset="0"/>
            </a:endParaRPr>
          </a:p>
        </p:txBody>
      </p:sp>
      <p:sp>
        <p:nvSpPr>
          <p:cNvPr id="5" name="Text Placeholder 4"/>
          <p:cNvSpPr>
            <a:spLocks noGrp="1"/>
          </p:cNvSpPr>
          <p:nvPr>
            <p:ph type="body" sz="quarter" idx="12"/>
          </p:nvPr>
        </p:nvSpPr>
        <p:spPr>
          <a:xfrm>
            <a:off x="271104" y="4263287"/>
            <a:ext cx="6273418" cy="1239992"/>
          </a:xfrm>
          <a:noFill/>
        </p:spPr>
        <p:txBody>
          <a:bodyPr tIns="109728" bIns="109728">
            <a:noAutofit/>
          </a:bodyPr>
          <a:lstStyle>
            <a:lvl1pPr marL="0" indent="0">
              <a:spcBef>
                <a:spcPts val="0"/>
              </a:spcBef>
              <a:buNone/>
              <a:defRPr sz="3529" spc="0" baseline="0">
                <a:solidFill>
                  <a:schemeClr val="bg1"/>
                </a:solidFill>
                <a:latin typeface="+mj-lt"/>
              </a:defRPr>
            </a:lvl1pPr>
          </a:lstStyle>
          <a:p>
            <a:pPr lvl="0"/>
            <a:r>
              <a:rPr lang="en-US" dirty="0"/>
              <a:t>Click to edit Master text styles</a:t>
            </a:r>
          </a:p>
        </p:txBody>
      </p:sp>
      <p:sp>
        <p:nvSpPr>
          <p:cNvPr id="9" name="Title 1"/>
          <p:cNvSpPr>
            <a:spLocks noGrp="1"/>
          </p:cNvSpPr>
          <p:nvPr>
            <p:ph type="title"/>
          </p:nvPr>
        </p:nvSpPr>
        <p:spPr>
          <a:xfrm>
            <a:off x="269304" y="2291187"/>
            <a:ext cx="6491234" cy="1972099"/>
          </a:xfrm>
          <a:noFill/>
        </p:spPr>
        <p:txBody>
          <a:bodyPr anchorCtr="0"/>
          <a:lstStyle>
            <a:lvl1pPr>
              <a:defRPr sz="5882" spc="-98" baseline="0">
                <a:solidFill>
                  <a:schemeClr val="bg1"/>
                </a:solidFill>
              </a:defRPr>
            </a:lvl1pPr>
          </a:lstStyle>
          <a:p>
            <a:r>
              <a:rPr lang="en-US" dirty="0"/>
              <a:t>Click to edit Master title style</a:t>
            </a:r>
          </a:p>
        </p:txBody>
      </p:sp>
    </p:spTree>
    <p:extLst>
      <p:ext uri="{BB962C8B-B14F-4D97-AF65-F5344CB8AC3E}">
        <p14:creationId xmlns="" xmlns:p14="http://schemas.microsoft.com/office/powerpoint/2010/main" val="1305974523"/>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420188"/>
          </a:xfrm>
        </p:spPr>
        <p:txBody>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246566193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486578"/>
          </a:xfrm>
        </p:spPr>
        <p:txBody>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321960135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a:lstStyle>
            <a:lvl1pPr marL="281677" indent="-281677">
              <a:spcBef>
                <a:spcPts val="1200"/>
              </a:spcBef>
              <a:buClr>
                <a:schemeClr val="tx2"/>
              </a:buClr>
              <a:buFont typeface="Arial" pitchFamily="34" charset="0"/>
              <a:buChar char="•"/>
              <a:defRPr sz="3529">
                <a:solidFill>
                  <a:srgbClr val="582881"/>
                </a:soli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486578"/>
          </a:xfrm>
        </p:spPr>
        <p:txBody>
          <a:bodyPr/>
          <a:lstStyle>
            <a:lvl1pPr marL="281677" indent="-281677">
              <a:spcBef>
                <a:spcPts val="1200"/>
              </a:spcBef>
              <a:buClr>
                <a:schemeClr val="tx2"/>
              </a:buClr>
              <a:buFont typeface="Arial" pitchFamily="34" charset="0"/>
              <a:buChar char="•"/>
              <a:defRPr sz="3529">
                <a:solidFill>
                  <a:srgbClr val="582881"/>
                </a:soli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79867763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Tree>
    <p:extLst>
      <p:ext uri="{BB962C8B-B14F-4D97-AF65-F5344CB8AC3E}">
        <p14:creationId xmlns="" xmlns:p14="http://schemas.microsoft.com/office/powerpoint/2010/main" val="353270598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cenario/Next Step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Title 1"/>
          <p:cNvSpPr txBox="1">
            <a:spLocks/>
          </p:cNvSpPr>
          <p:nvPr userDrawn="1"/>
        </p:nvSpPr>
        <p:spPr>
          <a:xfrm>
            <a:off x="268927" y="1645047"/>
            <a:ext cx="4482436" cy="4482760"/>
          </a:xfrm>
          <a:prstGeom prst="rect">
            <a:avLst/>
          </a:prstGeom>
          <a:solidFill>
            <a:schemeClr val="tx2"/>
          </a:solidFill>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4800" kern="1200" spc="-102">
                <a:ln w="3175">
                  <a:noFill/>
                </a:ln>
                <a:gradFill>
                  <a:gsLst>
                    <a:gs pos="1250">
                      <a:schemeClr val="tx1"/>
                    </a:gs>
                    <a:gs pos="100000">
                      <a:schemeClr val="tx1"/>
                    </a:gs>
                  </a:gsLst>
                  <a:lin ang="5400000" scaled="0"/>
                </a:gradFill>
                <a:latin typeface="+mj-lt"/>
                <a:ea typeface="MS PGothic" pitchFamily="34" charset="-128"/>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2pPr>
            <a:lvl3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3pPr>
            <a:lvl4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4pPr>
            <a:lvl5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5pPr>
            <a:lvl6pPr marL="4572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6pPr>
            <a:lvl7pPr marL="9144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7pPr>
            <a:lvl8pPr marL="13716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8pPr>
            <a:lvl9pPr marL="18288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9pPr>
          </a:lstStyle>
          <a:p>
            <a:endParaRPr sz="4705" dirty="0">
              <a:solidFill>
                <a:srgbClr val="FFFFFF"/>
              </a:solidFill>
            </a:endParaRPr>
          </a:p>
        </p:txBody>
      </p:sp>
      <p:sp>
        <p:nvSpPr>
          <p:cNvPr id="5" name="Text Placeholder 4"/>
          <p:cNvSpPr>
            <a:spLocks noGrp="1"/>
          </p:cNvSpPr>
          <p:nvPr>
            <p:ph type="body" sz="quarter" idx="10" hasCustomPrompt="1"/>
          </p:nvPr>
        </p:nvSpPr>
        <p:spPr>
          <a:xfrm>
            <a:off x="5187126" y="1645236"/>
            <a:ext cx="6282755" cy="684010"/>
          </a:xfrm>
        </p:spPr>
        <p:txBody>
          <a:bodyPr/>
          <a:lstStyle>
            <a:lvl1pPr marL="0" marR="0" indent="0" algn="l" defTabSz="913505" rtl="0" eaLnBrk="1" fontAlgn="base" latinLnBrk="0" hangingPunct="1">
              <a:lnSpc>
                <a:spcPts val="3921"/>
              </a:lnSpc>
              <a:spcBef>
                <a:spcPts val="980"/>
              </a:spcBef>
              <a:spcAft>
                <a:spcPts val="1961"/>
              </a:spcAft>
              <a:buClrTx/>
              <a:buSzPct val="90000"/>
              <a:buFont typeface="Arial" pitchFamily="34" charset="0"/>
              <a:buNone/>
              <a:tabLst/>
              <a:defRPr sz="3137"/>
            </a:lvl1pPr>
          </a:lstStyle>
          <a:p>
            <a:pPr lvl="0"/>
            <a:r>
              <a:rPr lang="en-US" dirty="0"/>
              <a:t>Segoe UI light 32pt</a:t>
            </a:r>
          </a:p>
        </p:txBody>
      </p:sp>
      <p:sp>
        <p:nvSpPr>
          <p:cNvPr id="6" name="Text Placeholder 5"/>
          <p:cNvSpPr>
            <a:spLocks noGrp="1"/>
          </p:cNvSpPr>
          <p:nvPr>
            <p:ph type="body" sz="quarter" idx="11" hasCustomPrompt="1"/>
          </p:nvPr>
        </p:nvSpPr>
        <p:spPr>
          <a:xfrm>
            <a:off x="505796" y="1860034"/>
            <a:ext cx="3976328" cy="1267431"/>
          </a:xfrm>
        </p:spPr>
        <p:txBody>
          <a:bodyPr/>
          <a:lstStyle>
            <a:lvl1pPr marL="0" indent="0">
              <a:buNone/>
              <a:defRPr baseline="0">
                <a:solidFill>
                  <a:schemeClr val="bg1"/>
                </a:solidFill>
              </a:defRPr>
            </a:lvl1pPr>
          </a:lstStyle>
          <a:p>
            <a:pPr lvl="0"/>
            <a:r>
              <a:rPr lang="en-US" dirty="0"/>
              <a:t>Segoe UI light 40pt</a:t>
            </a:r>
          </a:p>
        </p:txBody>
      </p:sp>
    </p:spTree>
    <p:extLst>
      <p:ext uri="{BB962C8B-B14F-4D97-AF65-F5344CB8AC3E}">
        <p14:creationId xmlns="" xmlns:p14="http://schemas.microsoft.com/office/powerpoint/2010/main" val="36969616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4" name="Text Placeholder 3"/>
          <p:cNvSpPr>
            <a:spLocks noGrp="1"/>
          </p:cNvSpPr>
          <p:nvPr>
            <p:ph type="body" sz="quarter" idx="10"/>
          </p:nvPr>
        </p:nvSpPr>
        <p:spPr>
          <a:xfrm>
            <a:off x="269239" y="1316811"/>
            <a:ext cx="4953680" cy="615609"/>
          </a:xfrm>
        </p:spPr>
        <p:txBody>
          <a:bodyPr/>
          <a:lstStyle>
            <a:lvl1pPr marL="0" indent="0">
              <a:buNone/>
              <a:defRPr sz="3137">
                <a:solidFill>
                  <a:srgbClr val="505050"/>
                </a:solidFill>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Master</a:t>
            </a:r>
          </a:p>
        </p:txBody>
      </p:sp>
    </p:spTree>
    <p:extLst>
      <p:ext uri="{BB962C8B-B14F-4D97-AF65-F5344CB8AC3E}">
        <p14:creationId xmlns="" xmlns:p14="http://schemas.microsoft.com/office/powerpoint/2010/main" val="346031343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87167999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58288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737352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660874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rgbClr val="169FEB"/>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8372817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Rectangle 3"/>
          <p:cNvSpPr/>
          <p:nvPr userDrawn="1"/>
        </p:nvSpPr>
        <p:spPr bwMode="auto">
          <a:xfrm>
            <a:off x="178974" y="1545619"/>
            <a:ext cx="11833364" cy="3586208"/>
          </a:xfrm>
          <a:prstGeom prst="rect">
            <a:avLst/>
          </a:prstGeom>
          <a:solidFill>
            <a:srgbClr val="58288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lstStyle/>
          <a:p>
            <a:pPr algn="ctr" defTabSz="914102" fontAlgn="base">
              <a:lnSpc>
                <a:spcPct val="90000"/>
              </a:lnSpc>
              <a:spcBef>
                <a:spcPct val="0"/>
              </a:spcBef>
              <a:spcAft>
                <a:spcPct val="0"/>
              </a:spcAft>
              <a:defRPr/>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9302" y="2081644"/>
            <a:ext cx="8964185" cy="1795633"/>
          </a:xfrm>
          <a:noFill/>
        </p:spPr>
        <p:txBody>
          <a:bodyPr anchorCtr="0"/>
          <a:lstStyle>
            <a:lvl1pPr>
              <a:defRPr sz="5882" spc="-98" baseline="0">
                <a:gradFill>
                  <a:gsLst>
                    <a:gs pos="5833">
                      <a:srgbClr val="FFFFFF"/>
                    </a:gs>
                    <a:gs pos="18000">
                      <a:srgbClr val="FFFFFF"/>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2"/>
          </p:nvPr>
        </p:nvSpPr>
        <p:spPr>
          <a:xfrm>
            <a:off x="276682" y="3697963"/>
            <a:ext cx="8964185" cy="1793105"/>
          </a:xfrm>
          <a:noFill/>
        </p:spPr>
        <p:txBody>
          <a:bodyPr tIns="109728" bIns="109728">
            <a:noAutofit/>
          </a:bodyPr>
          <a:lstStyle>
            <a:lvl1pPr marL="0" indent="0">
              <a:spcBef>
                <a:spcPts val="0"/>
              </a:spcBef>
              <a:buNone/>
              <a:defRPr sz="3529" spc="0" baseline="0">
                <a:gradFill>
                  <a:gsLst>
                    <a:gs pos="0">
                      <a:srgbClr val="FFFFFF"/>
                    </a:gs>
                    <a:gs pos="100000">
                      <a:srgbClr val="FFFFFF"/>
                    </a:gs>
                  </a:gsLst>
                  <a:lin ang="5400000" scaled="0"/>
                </a:gradFill>
                <a:latin typeface="+mj-lt"/>
              </a:defRPr>
            </a:lvl1pPr>
          </a:lstStyle>
          <a:p>
            <a:pPr lvl="0"/>
            <a:r>
              <a:rPr lang="en-US"/>
              <a:t>Click to edit Master text styles</a:t>
            </a:r>
          </a:p>
        </p:txBody>
      </p:sp>
    </p:spTree>
    <p:extLst>
      <p:ext uri="{BB962C8B-B14F-4D97-AF65-F5344CB8AC3E}">
        <p14:creationId xmlns="" xmlns:p14="http://schemas.microsoft.com/office/powerpoint/2010/main" val="1422127492"/>
      </p:ext>
    </p:extLst>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38428"/>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995833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bwMode="hidden">
          <a:xfrm>
            <a:off x="0" y="1189177"/>
            <a:ext cx="12192000" cy="566882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2" tIns="45722" rIns="45722" bIns="45722" anchor="ctr"/>
          <a:lstStyle/>
          <a:p>
            <a:pPr algn="ctr" defTabSz="914102" fontAlgn="base">
              <a:spcBef>
                <a:spcPct val="0"/>
              </a:spcBef>
              <a:spcAft>
                <a:spcPct val="0"/>
              </a:spcAft>
              <a:defRPr/>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385193899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92001" cy="619125"/>
          </a:xfrm>
          <a:prstGeom prst="rect">
            <a:avLst/>
          </a:prstGeom>
          <a:solidFill>
            <a:srgbClr val="FFFF99"/>
          </a:solidFill>
        </p:spPr>
        <p:txBody>
          <a:bodyPr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Click to edit Master text styles</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 xmlns:p14="http://schemas.microsoft.com/office/powerpoint/2010/main" val="23410686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normAutofit/>
          </a:bodyPr>
          <a:lstStyle>
            <a:lvl1pPr algn="l">
              <a:defRPr sz="6000">
                <a:solidFill>
                  <a:schemeClr val="bg1"/>
                </a:solidFill>
              </a:defRPr>
            </a:lvl1pPr>
          </a:lstStyle>
          <a:p>
            <a:r>
              <a:rPr lang="en-US" dirty="0"/>
              <a:t>Section Name</a:t>
            </a:r>
          </a:p>
        </p:txBody>
      </p:sp>
    </p:spTree>
    <p:extLst>
      <p:ext uri="{BB962C8B-B14F-4D97-AF65-F5344CB8AC3E}">
        <p14:creationId xmlns="" xmlns:p14="http://schemas.microsoft.com/office/powerpoint/2010/main" val="6116160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63653653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58288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1796217"/>
          </a:xfrm>
          <a:noFill/>
        </p:spPr>
        <p:txBody>
          <a:bodyPr anchorCtr="0"/>
          <a:lstStyle>
            <a:lvl1pPr>
              <a:defRPr sz="8627" spc="-98" baseline="0">
                <a:gradFill>
                  <a:gsLst>
                    <a:gs pos="100000">
                      <a:schemeClr val="tx1"/>
                    </a:gs>
                    <a:gs pos="0">
                      <a:schemeClr val="tx1"/>
                    </a:gs>
                  </a:gsLst>
                  <a:lin ang="5400000" scaled="0"/>
                </a:gradFill>
              </a:defRPr>
            </a:lvl1pPr>
          </a:lstStyle>
          <a:p>
            <a:r>
              <a:rPr lang="en-US"/>
              <a:t>Click to edit Master title style</a:t>
            </a:r>
            <a:endParaRPr lang="en-US" dirty="0"/>
          </a:p>
        </p:txBody>
      </p:sp>
    </p:spTree>
    <p:extLst>
      <p:ext uri="{BB962C8B-B14F-4D97-AF65-F5344CB8AC3E}">
        <p14:creationId xmlns="" xmlns:p14="http://schemas.microsoft.com/office/powerpoint/2010/main" val="9748702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1796217"/>
          </a:xfrm>
          <a:noFill/>
        </p:spPr>
        <p:txBody>
          <a:bodyPr anchorCtr="0"/>
          <a:lstStyle>
            <a:lvl1pPr>
              <a:defRPr sz="8627" spc="-98" baseline="0">
                <a:gradFill>
                  <a:gsLst>
                    <a:gs pos="100000">
                      <a:schemeClr val="tx1"/>
                    </a:gs>
                    <a:gs pos="0">
                      <a:schemeClr val="tx1"/>
                    </a:gs>
                  </a:gsLst>
                  <a:lin ang="5400000" scaled="0"/>
                </a:gradFill>
              </a:defRPr>
            </a:lvl1pPr>
          </a:lstStyle>
          <a:p>
            <a:r>
              <a:rPr lang="en-US"/>
              <a:t>Click to edit Master title style</a:t>
            </a:r>
            <a:endParaRPr lang="en-US" dirty="0"/>
          </a:p>
        </p:txBody>
      </p:sp>
    </p:spTree>
    <p:extLst>
      <p:ext uri="{BB962C8B-B14F-4D97-AF65-F5344CB8AC3E}">
        <p14:creationId xmlns="" xmlns:p14="http://schemas.microsoft.com/office/powerpoint/2010/main" val="15727545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 slide 1 line title ">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1154394"/>
          </a:xfrm>
          <a:noFill/>
        </p:spPr>
        <p:txBody>
          <a:bodyPr anchorCtr="0"/>
          <a:lstStyle>
            <a:lvl1pPr>
              <a:defRPr sz="7058" spc="-98" baseline="0">
                <a:gradFill>
                  <a:gsLst>
                    <a:gs pos="100000">
                      <a:schemeClr val="tx1"/>
                    </a:gs>
                    <a:gs pos="0">
                      <a:schemeClr val="tx1"/>
                    </a:gs>
                  </a:gsLst>
                  <a:lin ang="5400000" scaled="0"/>
                </a:gradFill>
              </a:defRPr>
            </a:lvl1pPr>
          </a:lstStyle>
          <a:p>
            <a:r>
              <a:rPr lang="en-US" dirty="0"/>
              <a:t>Click to edit Master title style</a:t>
            </a:r>
          </a:p>
        </p:txBody>
      </p:sp>
      <p:sp>
        <p:nvSpPr>
          <p:cNvPr id="4" name="Text Placeholder 3"/>
          <p:cNvSpPr>
            <a:spLocks noGrp="1"/>
          </p:cNvSpPr>
          <p:nvPr>
            <p:ph type="body" sz="quarter" idx="10"/>
          </p:nvPr>
        </p:nvSpPr>
        <p:spPr>
          <a:xfrm>
            <a:off x="269240" y="3601229"/>
            <a:ext cx="5904576" cy="724246"/>
          </a:xfrm>
        </p:spPr>
        <p:txBody>
          <a:bodyPr/>
          <a:lstStyle>
            <a:lvl1pPr marL="0" indent="0">
              <a:buNone/>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Master text</a:t>
            </a:r>
          </a:p>
        </p:txBody>
      </p:sp>
    </p:spTree>
    <p:extLst>
      <p:ext uri="{BB962C8B-B14F-4D97-AF65-F5344CB8AC3E}">
        <p14:creationId xmlns="" xmlns:p14="http://schemas.microsoft.com/office/powerpoint/2010/main" val="11645058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reak slide 2 line title ">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2059971"/>
          </a:xfrm>
          <a:noFill/>
        </p:spPr>
        <p:txBody>
          <a:bodyPr anchorCtr="0"/>
          <a:lstStyle>
            <a:lvl1pPr>
              <a:defRPr sz="7058" spc="-98" baseline="0">
                <a:gradFill>
                  <a:gsLst>
                    <a:gs pos="100000">
                      <a:schemeClr val="tx1"/>
                    </a:gs>
                    <a:gs pos="0">
                      <a:schemeClr val="tx1"/>
                    </a:gs>
                  </a:gsLst>
                  <a:lin ang="5400000" scaled="0"/>
                </a:gradFill>
              </a:defRPr>
            </a:lvl1pPr>
          </a:lstStyle>
          <a:p>
            <a:r>
              <a:rPr lang="en-US" dirty="0"/>
              <a:t>Click to edit Master title style</a:t>
            </a:r>
          </a:p>
        </p:txBody>
      </p:sp>
      <p:sp>
        <p:nvSpPr>
          <p:cNvPr id="4" name="Text Placeholder 3"/>
          <p:cNvSpPr>
            <a:spLocks noGrp="1"/>
          </p:cNvSpPr>
          <p:nvPr>
            <p:ph type="body" sz="quarter" idx="10"/>
          </p:nvPr>
        </p:nvSpPr>
        <p:spPr>
          <a:xfrm>
            <a:off x="269240" y="4506806"/>
            <a:ext cx="5904576" cy="724246"/>
          </a:xfrm>
        </p:spPr>
        <p:txBody>
          <a:bodyPr/>
          <a:lstStyle>
            <a:lvl1pPr marL="0" indent="0">
              <a:buNone/>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Master text</a:t>
            </a:r>
          </a:p>
        </p:txBody>
      </p:sp>
    </p:spTree>
    <p:extLst>
      <p:ext uri="{BB962C8B-B14F-4D97-AF65-F5344CB8AC3E}">
        <p14:creationId xmlns="" xmlns:p14="http://schemas.microsoft.com/office/powerpoint/2010/main" val="29602730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1796217"/>
          </a:xfrm>
          <a:noFill/>
        </p:spPr>
        <p:txBody>
          <a:bodyPr anchorCtr="0"/>
          <a:lstStyle>
            <a:lvl1pPr>
              <a:defRPr sz="8627" spc="-98" baseline="0">
                <a:gradFill>
                  <a:gsLst>
                    <a:gs pos="100000">
                      <a:schemeClr val="tx1"/>
                    </a:gs>
                    <a:gs pos="0">
                      <a:schemeClr val="tx1"/>
                    </a:gs>
                  </a:gsLst>
                  <a:lin ang="5400000" scaled="0"/>
                </a:gradFill>
              </a:defRPr>
            </a:lvl1pPr>
          </a:lstStyle>
          <a:p>
            <a:r>
              <a:rPr lang="en-US"/>
              <a:t>Click to edit Master title style</a:t>
            </a:r>
            <a:endParaRPr lang="en-US" dirty="0"/>
          </a:p>
        </p:txBody>
      </p:sp>
    </p:spTree>
    <p:extLst>
      <p:ext uri="{BB962C8B-B14F-4D97-AF65-F5344CB8AC3E}">
        <p14:creationId xmlns="" xmlns:p14="http://schemas.microsoft.com/office/powerpoint/2010/main" val="16638838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F38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1796217"/>
          </a:xfrm>
          <a:noFill/>
        </p:spPr>
        <p:txBody>
          <a:bodyPr anchorCtr="0"/>
          <a:lstStyle>
            <a:lvl1pPr>
              <a:defRPr sz="8627" spc="-98" baseline="0">
                <a:gradFill>
                  <a:gsLst>
                    <a:gs pos="100000">
                      <a:schemeClr val="tx1"/>
                    </a:gs>
                    <a:gs pos="0">
                      <a:schemeClr val="tx1"/>
                    </a:gs>
                  </a:gsLst>
                  <a:lin ang="5400000" scaled="0"/>
                </a:gradFill>
              </a:defRPr>
            </a:lvl1pPr>
          </a:lstStyle>
          <a:p>
            <a:r>
              <a:rPr lang="en-US"/>
              <a:t>Click to edit Master title style</a:t>
            </a:r>
            <a:endParaRPr lang="en-US" dirty="0"/>
          </a:p>
        </p:txBody>
      </p:sp>
    </p:spTree>
    <p:extLst>
      <p:ext uri="{BB962C8B-B14F-4D97-AF65-F5344CB8AC3E}">
        <p14:creationId xmlns="" xmlns:p14="http://schemas.microsoft.com/office/powerpoint/2010/main" val="2820190793"/>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078"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39" y="1189177"/>
            <a:ext cx="11653523" cy="2051485"/>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275181726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 id="2147483745" r:id="rId19"/>
    <p:sldLayoutId id="2147483746" r:id="rId20"/>
    <p:sldLayoutId id="2147483747" r:id="rId21"/>
    <p:sldLayoutId id="2147483748" r:id="rId22"/>
    <p:sldLayoutId id="2147483749" r:id="rId23"/>
    <p:sldLayoutId id="2147483750" r:id="rId24"/>
    <p:sldLayoutId id="2147483751" r:id="rId25"/>
    <p:sldLayoutId id="2147483752" r:id="rId26"/>
    <p:sldLayoutId id="2147483753" r:id="rId27"/>
    <p:sldLayoutId id="2147483754" r:id="rId28"/>
    <p:sldLayoutId id="2147483755" r:id="rId29"/>
    <p:sldLayoutId id="2147483756" r:id="rId30"/>
    <p:sldLayoutId id="2147483757" r:id="rId31"/>
    <p:sldLayoutId id="2147483758" r:id="rId32"/>
    <p:sldLayoutId id="2147483761" r:id="rId33"/>
    <p:sldLayoutId id="2147483762" r:id="rId34"/>
  </p:sldLayoutIdLst>
  <p:transition>
    <p:fade/>
  </p:transition>
  <p:txStyles>
    <p:titleStyle>
      <a:lvl1pPr algn="l" defTabSz="913505" rtl="0" fontAlgn="base">
        <a:lnSpc>
          <a:spcPct val="90000"/>
        </a:lnSpc>
        <a:spcBef>
          <a:spcPct val="0"/>
        </a:spcBef>
        <a:spcAft>
          <a:spcPct val="0"/>
        </a:spcAft>
        <a:defRPr lang="en-US" sz="5294" kern="1200" spc="-100" dirty="0">
          <a:ln w="3175">
            <a:noFill/>
          </a:ln>
          <a:gradFill>
            <a:gsLst>
              <a:gs pos="1250">
                <a:schemeClr val="tx1"/>
              </a:gs>
              <a:gs pos="100000">
                <a:schemeClr val="tx1"/>
              </a:gs>
            </a:gsLst>
            <a:lin ang="5400000" scaled="0"/>
          </a:gradFill>
          <a:latin typeface="+mj-lt"/>
          <a:ea typeface="MS PGothic" pitchFamily="34" charset="-128"/>
          <a:cs typeface="Segoe UI" pitchFamily="34" charset="0"/>
        </a:defRPr>
      </a:lvl1pPr>
      <a:lvl2pPr algn="l" defTabSz="913505" rtl="0" fontAlgn="base">
        <a:lnSpc>
          <a:spcPct val="90000"/>
        </a:lnSpc>
        <a:spcBef>
          <a:spcPct val="0"/>
        </a:spcBef>
        <a:spcAft>
          <a:spcPct val="0"/>
        </a:spcAft>
        <a:defRPr sz="5294">
          <a:solidFill>
            <a:schemeClr val="tx1"/>
          </a:solidFill>
          <a:latin typeface="Segoe UI Light" pitchFamily="34" charset="0"/>
          <a:ea typeface="MS PGothic" pitchFamily="34" charset="-128"/>
        </a:defRPr>
      </a:lvl2pPr>
      <a:lvl3pPr algn="l" defTabSz="913505" rtl="0" fontAlgn="base">
        <a:lnSpc>
          <a:spcPct val="90000"/>
        </a:lnSpc>
        <a:spcBef>
          <a:spcPct val="0"/>
        </a:spcBef>
        <a:spcAft>
          <a:spcPct val="0"/>
        </a:spcAft>
        <a:defRPr sz="5294">
          <a:solidFill>
            <a:schemeClr val="tx1"/>
          </a:solidFill>
          <a:latin typeface="Segoe UI Light" pitchFamily="34" charset="0"/>
          <a:ea typeface="MS PGothic" pitchFamily="34" charset="-128"/>
        </a:defRPr>
      </a:lvl3pPr>
      <a:lvl4pPr algn="l" defTabSz="913505" rtl="0" fontAlgn="base">
        <a:lnSpc>
          <a:spcPct val="90000"/>
        </a:lnSpc>
        <a:spcBef>
          <a:spcPct val="0"/>
        </a:spcBef>
        <a:spcAft>
          <a:spcPct val="0"/>
        </a:spcAft>
        <a:defRPr sz="5294">
          <a:solidFill>
            <a:schemeClr val="tx1"/>
          </a:solidFill>
          <a:latin typeface="Segoe UI Light" pitchFamily="34" charset="0"/>
          <a:ea typeface="MS PGothic" pitchFamily="34" charset="-128"/>
        </a:defRPr>
      </a:lvl4pPr>
      <a:lvl5pPr algn="l" defTabSz="913505" rtl="0" fontAlgn="base">
        <a:lnSpc>
          <a:spcPct val="90000"/>
        </a:lnSpc>
        <a:spcBef>
          <a:spcPct val="0"/>
        </a:spcBef>
        <a:spcAft>
          <a:spcPct val="0"/>
        </a:spcAft>
        <a:defRPr sz="5294">
          <a:solidFill>
            <a:schemeClr val="tx1"/>
          </a:solidFill>
          <a:latin typeface="Segoe UI Light" pitchFamily="34" charset="0"/>
          <a:ea typeface="MS PGothic" pitchFamily="34" charset="-128"/>
        </a:defRPr>
      </a:lvl5pPr>
      <a:lvl6pPr marL="448193" algn="l" defTabSz="913505" rtl="0" fontAlgn="base">
        <a:lnSpc>
          <a:spcPct val="90000"/>
        </a:lnSpc>
        <a:spcBef>
          <a:spcPct val="0"/>
        </a:spcBef>
        <a:spcAft>
          <a:spcPct val="0"/>
        </a:spcAft>
        <a:defRPr sz="5294">
          <a:solidFill>
            <a:schemeClr val="tx1"/>
          </a:solidFill>
          <a:latin typeface="Segoe UI Light" pitchFamily="34" charset="0"/>
          <a:ea typeface="MS PGothic" pitchFamily="34" charset="-128"/>
        </a:defRPr>
      </a:lvl6pPr>
      <a:lvl7pPr marL="896386" algn="l" defTabSz="913505" rtl="0" fontAlgn="base">
        <a:lnSpc>
          <a:spcPct val="90000"/>
        </a:lnSpc>
        <a:spcBef>
          <a:spcPct val="0"/>
        </a:spcBef>
        <a:spcAft>
          <a:spcPct val="0"/>
        </a:spcAft>
        <a:defRPr sz="5294">
          <a:solidFill>
            <a:schemeClr val="tx1"/>
          </a:solidFill>
          <a:latin typeface="Segoe UI Light" pitchFamily="34" charset="0"/>
          <a:ea typeface="MS PGothic" pitchFamily="34" charset="-128"/>
        </a:defRPr>
      </a:lvl7pPr>
      <a:lvl8pPr marL="1344579" algn="l" defTabSz="913505" rtl="0" fontAlgn="base">
        <a:lnSpc>
          <a:spcPct val="90000"/>
        </a:lnSpc>
        <a:spcBef>
          <a:spcPct val="0"/>
        </a:spcBef>
        <a:spcAft>
          <a:spcPct val="0"/>
        </a:spcAft>
        <a:defRPr sz="5294">
          <a:solidFill>
            <a:schemeClr val="tx1"/>
          </a:solidFill>
          <a:latin typeface="Segoe UI Light" pitchFamily="34" charset="0"/>
          <a:ea typeface="MS PGothic" pitchFamily="34" charset="-128"/>
        </a:defRPr>
      </a:lvl8pPr>
      <a:lvl9pPr marL="1792773" algn="l" defTabSz="913505" rtl="0" fontAlgn="base">
        <a:lnSpc>
          <a:spcPct val="90000"/>
        </a:lnSpc>
        <a:spcBef>
          <a:spcPct val="0"/>
        </a:spcBef>
        <a:spcAft>
          <a:spcPct val="0"/>
        </a:spcAft>
        <a:defRPr sz="5294">
          <a:solidFill>
            <a:schemeClr val="tx1"/>
          </a:solidFill>
          <a:latin typeface="Segoe UI Light" pitchFamily="34" charset="0"/>
          <a:ea typeface="MS PGothic" pitchFamily="34" charset="-128"/>
        </a:defRPr>
      </a:lvl9pPr>
    </p:titleStyle>
    <p:bodyStyle>
      <a:lvl1pPr marL="336145" indent="-336145" algn="l" defTabSz="913505" rtl="0" fontAlgn="base">
        <a:lnSpc>
          <a:spcPct val="90000"/>
        </a:lnSpc>
        <a:spcBef>
          <a:spcPct val="20000"/>
        </a:spcBef>
        <a:spcAft>
          <a:spcPct val="0"/>
        </a:spcAft>
        <a:buSzPct val="90000"/>
        <a:buFont typeface="Arial" pitchFamily="34" charset="0"/>
        <a:buChar char="•"/>
        <a:defRPr sz="3921" kern="1200">
          <a:gradFill>
            <a:gsLst>
              <a:gs pos="1250">
                <a:schemeClr val="tx1"/>
              </a:gs>
              <a:gs pos="100000">
                <a:schemeClr val="tx1"/>
              </a:gs>
            </a:gsLst>
            <a:lin ang="5400000" scaled="0"/>
          </a:gradFill>
          <a:latin typeface="+mj-lt"/>
          <a:ea typeface="MS PGothic" pitchFamily="34" charset="-128"/>
          <a:cs typeface="+mn-cs"/>
        </a:defRPr>
      </a:lvl1pPr>
      <a:lvl2pPr marL="572691" indent="-236546" algn="l" defTabSz="913505" rtl="0" fontAlgn="base">
        <a:lnSpc>
          <a:spcPct val="90000"/>
        </a:lnSpc>
        <a:spcBef>
          <a:spcPct val="20000"/>
        </a:spcBef>
        <a:spcAft>
          <a:spcPct val="0"/>
        </a:spcAft>
        <a:buSzPct val="90000"/>
        <a:buFont typeface="Arial" pitchFamily="34" charset="0"/>
        <a:buChar char="•"/>
        <a:defRPr sz="2353" kern="1200">
          <a:gradFill>
            <a:gsLst>
              <a:gs pos="1250">
                <a:schemeClr val="tx1"/>
              </a:gs>
              <a:gs pos="100000">
                <a:schemeClr val="tx1"/>
              </a:gs>
            </a:gsLst>
            <a:lin ang="5400000" scaled="0"/>
          </a:gradFill>
          <a:latin typeface="+mn-lt"/>
          <a:ea typeface="MS PGothic" pitchFamily="34" charset="-128"/>
          <a:cs typeface="+mn-cs"/>
        </a:defRPr>
      </a:lvl2pPr>
      <a:lvl3pPr marL="784338" indent="-224097" algn="l" defTabSz="913505" rtl="0" fontAlgn="base">
        <a:lnSpc>
          <a:spcPct val="90000"/>
        </a:lnSpc>
        <a:spcBef>
          <a:spcPct val="20000"/>
        </a:spcBef>
        <a:spcAft>
          <a:spcPct val="0"/>
        </a:spcAft>
        <a:buSzPct val="90000"/>
        <a:buFont typeface="Arial" pitchFamily="34" charset="0"/>
        <a:buChar char="•"/>
        <a:defRPr sz="1961" kern="1200">
          <a:gradFill>
            <a:gsLst>
              <a:gs pos="1250">
                <a:schemeClr val="tx1"/>
              </a:gs>
              <a:gs pos="100000">
                <a:schemeClr val="tx1"/>
              </a:gs>
            </a:gsLst>
            <a:lin ang="5400000" scaled="0"/>
          </a:gradFill>
          <a:latin typeface="+mn-lt"/>
          <a:ea typeface="MS PGothic" pitchFamily="34" charset="-128"/>
          <a:cs typeface="+mn-cs"/>
        </a:defRPr>
      </a:lvl3pPr>
      <a:lvl4pPr marL="1008435" indent="-224097" algn="l" defTabSz="913505" rtl="0" fontAlgn="base">
        <a:lnSpc>
          <a:spcPct val="90000"/>
        </a:lnSpc>
        <a:spcBef>
          <a:spcPct val="20000"/>
        </a:spcBef>
        <a:spcAft>
          <a:spcPct val="0"/>
        </a:spcAft>
        <a:buSzPct val="90000"/>
        <a:buFont typeface="Arial" pitchFamily="34" charset="0"/>
        <a:buChar char="•"/>
        <a:defRPr kern="1200">
          <a:gradFill>
            <a:gsLst>
              <a:gs pos="1250">
                <a:schemeClr val="tx1"/>
              </a:gs>
              <a:gs pos="100000">
                <a:schemeClr val="tx1"/>
              </a:gs>
            </a:gsLst>
            <a:lin ang="5400000" scaled="0"/>
          </a:gradFill>
          <a:latin typeface="+mn-lt"/>
          <a:ea typeface="MS PGothic" pitchFamily="34" charset="-128"/>
          <a:cs typeface="+mn-cs"/>
        </a:defRPr>
      </a:lvl4pPr>
      <a:lvl5pPr marL="1232531" indent="-224097" algn="l" defTabSz="913505" rtl="0" fontAlgn="base">
        <a:lnSpc>
          <a:spcPct val="90000"/>
        </a:lnSpc>
        <a:spcBef>
          <a:spcPct val="20000"/>
        </a:spcBef>
        <a:spcAft>
          <a:spcPct val="0"/>
        </a:spcAft>
        <a:buSzPct val="90000"/>
        <a:buFont typeface="Arial" pitchFamily="34" charset="0"/>
        <a:buChar char="•"/>
        <a:defRPr kern="1200">
          <a:gradFill>
            <a:gsLst>
              <a:gs pos="1250">
                <a:schemeClr val="tx1"/>
              </a:gs>
              <a:gs pos="100000">
                <a:schemeClr val="tx1"/>
              </a:gs>
            </a:gsLst>
            <a:lin ang="5400000" scaled="0"/>
          </a:gradFill>
          <a:latin typeface="+mn-lt"/>
          <a:ea typeface="MS PGothic" pitchFamily="34" charset="-128"/>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2"/>
            <a:ext cx="11655078" cy="5264621"/>
          </a:xfrm>
        </p:spPr>
        <p:txBody>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VSTS – ALM On Cloud</a:t>
            </a:r>
            <a:br>
              <a:rPr lang="en-IN" dirty="0" smtClean="0"/>
            </a:br>
            <a:r>
              <a:rPr lang="en-IN" dirty="0" smtClean="0"/>
              <a:t/>
            </a:r>
            <a:br>
              <a:rPr lang="en-IN" dirty="0" smtClean="0"/>
            </a:br>
            <a:r>
              <a:rPr lang="en-IN" dirty="0" smtClean="0"/>
              <a:t/>
            </a:r>
            <a:br>
              <a:rPr lang="en-IN" dirty="0" smtClean="0"/>
            </a:br>
            <a:r>
              <a:rPr lang="en-IN" sz="3200" dirty="0" smtClean="0"/>
              <a:t>                                                           			- </a:t>
            </a:r>
            <a:r>
              <a:rPr lang="en-IN" sz="3200" dirty="0" err="1" smtClean="0"/>
              <a:t>Atishay</a:t>
            </a:r>
            <a:r>
              <a:rPr lang="en-IN" sz="3200" dirty="0" smtClean="0"/>
              <a:t> </a:t>
            </a:r>
            <a:r>
              <a:rPr lang="en-IN" sz="3200" dirty="0" err="1" smtClean="0"/>
              <a:t>Shukla</a:t>
            </a:r>
            <a:endParaRPr lang="en-IN"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Build Management </a:t>
            </a:r>
            <a:endParaRPr lang="en-IN" dirty="0"/>
          </a:p>
        </p:txBody>
      </p:sp>
      <p:pic>
        <p:nvPicPr>
          <p:cNvPr id="5122" name="Picture 2"/>
          <p:cNvPicPr>
            <a:picLocks noChangeAspect="1" noChangeArrowheads="1"/>
          </p:cNvPicPr>
          <p:nvPr/>
        </p:nvPicPr>
        <p:blipFill>
          <a:blip r:embed="rId2"/>
          <a:srcRect/>
          <a:stretch>
            <a:fillRect/>
          </a:stretch>
        </p:blipFill>
        <p:spPr bwMode="auto">
          <a:xfrm>
            <a:off x="518747" y="1477534"/>
            <a:ext cx="11403623" cy="4888097"/>
          </a:xfrm>
          <a:prstGeom prst="rect">
            <a:avLst/>
          </a:prstGeom>
          <a:noFill/>
          <a:ln w="9525">
            <a:noFill/>
            <a:miter lim="800000"/>
            <a:headEnd/>
            <a:tailEnd/>
          </a:ln>
          <a:effectLst/>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Release Management</a:t>
            </a:r>
            <a:endParaRPr lang="en-IN" dirty="0"/>
          </a:p>
        </p:txBody>
      </p:sp>
      <p:pic>
        <p:nvPicPr>
          <p:cNvPr id="6146" name="Picture 2"/>
          <p:cNvPicPr>
            <a:picLocks noChangeAspect="1" noChangeArrowheads="1"/>
          </p:cNvPicPr>
          <p:nvPr/>
        </p:nvPicPr>
        <p:blipFill>
          <a:blip r:embed="rId2"/>
          <a:srcRect/>
          <a:stretch>
            <a:fillRect/>
          </a:stretch>
        </p:blipFill>
        <p:spPr bwMode="auto">
          <a:xfrm>
            <a:off x="609600" y="1142999"/>
            <a:ext cx="10651067" cy="5562601"/>
          </a:xfrm>
          <a:prstGeom prst="rect">
            <a:avLst/>
          </a:prstGeom>
          <a:noFill/>
          <a:ln w="9525">
            <a:noFill/>
            <a:miter lim="800000"/>
            <a:headEnd/>
            <a:tailEnd/>
          </a:ln>
          <a:effectLst/>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2"/>
            <a:ext cx="11655078" cy="5941955"/>
          </a:xfrm>
        </p:spPr>
        <p:txBody>
          <a:bodyPr/>
          <a:lstStyle/>
          <a:p>
            <a:pPr algn="ctr"/>
            <a:r>
              <a:rPr lang="en-IN" dirty="0" smtClean="0"/>
              <a:t/>
            </a:r>
            <a:br>
              <a:rPr lang="en-IN" dirty="0" smtClean="0"/>
            </a:br>
            <a:r>
              <a:rPr lang="en-IN" dirty="0" smtClean="0"/>
              <a:t/>
            </a:r>
            <a:br>
              <a:rPr lang="en-IN" dirty="0" smtClean="0"/>
            </a:br>
            <a:r>
              <a:rPr lang="en-IN" dirty="0" smtClean="0"/>
              <a:t/>
            </a:r>
            <a:br>
              <a:rPr lang="en-IN" dirty="0" smtClean="0"/>
            </a:br>
            <a:r>
              <a:rPr lang="en-IN" dirty="0" smtClean="0"/>
              <a:t>Q &amp; A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r>
              <a:rPr lang="en-IN" sz="3200" dirty="0" smtClean="0"/>
              <a:t>Thank you</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What is VSTS?</a:t>
            </a:r>
            <a:endParaRPr lang="en-IN" dirty="0"/>
          </a:p>
        </p:txBody>
      </p:sp>
      <p:sp>
        <p:nvSpPr>
          <p:cNvPr id="3" name="Rectangle 2"/>
          <p:cNvSpPr/>
          <p:nvPr/>
        </p:nvSpPr>
        <p:spPr>
          <a:xfrm>
            <a:off x="626533" y="1312334"/>
            <a:ext cx="11167534" cy="3416320"/>
          </a:xfrm>
          <a:prstGeom prst="rect">
            <a:avLst/>
          </a:prstGeom>
        </p:spPr>
        <p:txBody>
          <a:bodyPr wrap="square">
            <a:spAutoFit/>
          </a:bodyPr>
          <a:lstStyle/>
          <a:p>
            <a:pPr>
              <a:buFont typeface="Wingdings" pitchFamily="2" charset="2"/>
              <a:buChar char="Ø"/>
            </a:pPr>
            <a:r>
              <a:rPr lang="en-IN" dirty="0" smtClean="0"/>
              <a:t> Any non-trivial software development that is being done by a team of developers requires certain support for successful </a:t>
            </a:r>
            <a:r>
              <a:rPr lang="en-IN" dirty="0" smtClean="0"/>
              <a:t>collaboration</a:t>
            </a:r>
            <a:endParaRPr lang="en-IN" dirty="0" smtClean="0"/>
          </a:p>
          <a:p>
            <a:pPr>
              <a:buFont typeface="Wingdings" pitchFamily="2" charset="2"/>
              <a:buChar char="Ø"/>
            </a:pPr>
            <a:endParaRPr lang="en-IN" dirty="0" smtClean="0"/>
          </a:p>
          <a:p>
            <a:pPr>
              <a:buFont typeface="Wingdings" pitchFamily="2" charset="2"/>
              <a:buChar char="Ø"/>
            </a:pPr>
            <a:r>
              <a:rPr lang="en-IN" dirty="0" smtClean="0"/>
              <a:t> This support is in the form of versioning the code, creating the components and their releases, managing the process of development, and managing issues that may block such software </a:t>
            </a:r>
            <a:r>
              <a:rPr lang="en-IN" dirty="0" smtClean="0"/>
              <a:t>development</a:t>
            </a:r>
            <a:endParaRPr lang="en-IN" dirty="0" smtClean="0"/>
          </a:p>
          <a:p>
            <a:pPr>
              <a:buFont typeface="Wingdings" pitchFamily="2" charset="2"/>
              <a:buChar char="Ø"/>
            </a:pPr>
            <a:endParaRPr lang="en-IN" dirty="0" smtClean="0"/>
          </a:p>
          <a:p>
            <a:pPr>
              <a:buFont typeface="Wingdings" pitchFamily="2" charset="2"/>
              <a:buChar char="Ø"/>
            </a:pPr>
            <a:r>
              <a:rPr lang="en-IN" dirty="0" smtClean="0"/>
              <a:t> Microsoft Team Foundation Server (TFS) - It is an on premises installed product which provides development support for the entire </a:t>
            </a:r>
            <a:r>
              <a:rPr lang="en-IN" dirty="0" smtClean="0"/>
              <a:t>organization</a:t>
            </a:r>
            <a:endParaRPr lang="en-IN" dirty="0" smtClean="0"/>
          </a:p>
          <a:p>
            <a:pPr>
              <a:buFont typeface="Wingdings" pitchFamily="2" charset="2"/>
              <a:buChar char="Ø"/>
            </a:pPr>
            <a:endParaRPr lang="en-IN" dirty="0" smtClean="0"/>
          </a:p>
          <a:p>
            <a:pPr>
              <a:buFont typeface="Wingdings" pitchFamily="2" charset="2"/>
              <a:buChar char="Ø"/>
            </a:pPr>
            <a:r>
              <a:rPr lang="en-IN" dirty="0" smtClean="0"/>
              <a:t> Microsoft started offering the same set of services it was offering on-premises (TFS), now from Azure cloud. After many changes in the brand name of these services, Microsoft has zeroed it down to “Microsoft Visual Studio Team Services (VSTS)” (previously known as Visual Studio Online</a:t>
            </a:r>
            <a:r>
              <a:rPr lang="en-IN" dirty="0" smtClean="0"/>
              <a:t>)</a:t>
            </a:r>
            <a:endParaRPr lang="en-IN"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2"/>
            <a:ext cx="11655078" cy="828088"/>
          </a:xfrm>
        </p:spPr>
        <p:txBody>
          <a:bodyPr/>
          <a:lstStyle/>
          <a:p>
            <a:pPr algn="ctr"/>
            <a:r>
              <a:rPr lang="en-IN" dirty="0" smtClean="0"/>
              <a:t>Why VSTS - Advantages</a:t>
            </a:r>
            <a:endParaRPr lang="en-IN" dirty="0"/>
          </a:p>
        </p:txBody>
      </p:sp>
      <p:sp>
        <p:nvSpPr>
          <p:cNvPr id="3" name="Rectangle 2"/>
          <p:cNvSpPr/>
          <p:nvPr/>
        </p:nvSpPr>
        <p:spPr>
          <a:xfrm>
            <a:off x="685799" y="1388533"/>
            <a:ext cx="11167533" cy="2308324"/>
          </a:xfrm>
          <a:prstGeom prst="rect">
            <a:avLst/>
          </a:prstGeom>
        </p:spPr>
        <p:txBody>
          <a:bodyPr wrap="square">
            <a:spAutoFit/>
          </a:bodyPr>
          <a:lstStyle/>
          <a:p>
            <a:pPr>
              <a:buFont typeface="Wingdings" pitchFamily="2" charset="2"/>
              <a:buChar char="Ø"/>
            </a:pPr>
            <a:r>
              <a:rPr lang="en-IN" dirty="0" smtClean="0"/>
              <a:t> No need to install and maintain Team Foundation Server on our </a:t>
            </a:r>
            <a:r>
              <a:rPr lang="en-IN" dirty="0" smtClean="0"/>
              <a:t>premises</a:t>
            </a:r>
            <a:endParaRPr lang="en-IN" dirty="0" smtClean="0"/>
          </a:p>
          <a:p>
            <a:pPr>
              <a:buFont typeface="Wingdings" pitchFamily="2" charset="2"/>
              <a:buChar char="Ø"/>
            </a:pPr>
            <a:endParaRPr lang="en-IN" dirty="0" smtClean="0"/>
          </a:p>
          <a:p>
            <a:pPr>
              <a:buFont typeface="Wingdings" pitchFamily="2" charset="2"/>
              <a:buChar char="Ø"/>
            </a:pPr>
            <a:r>
              <a:rPr lang="en-IN" dirty="0" smtClean="0"/>
              <a:t> Services  offered are with optimal hardware so that our infrastructure cost is </a:t>
            </a:r>
            <a:r>
              <a:rPr lang="en-IN" dirty="0" smtClean="0"/>
              <a:t>avoided</a:t>
            </a:r>
            <a:endParaRPr lang="en-IN" dirty="0" smtClean="0"/>
          </a:p>
          <a:p>
            <a:pPr>
              <a:buFont typeface="Wingdings" pitchFamily="2" charset="2"/>
              <a:buChar char="Ø"/>
            </a:pPr>
            <a:endParaRPr lang="en-IN" dirty="0" smtClean="0"/>
          </a:p>
          <a:p>
            <a:pPr>
              <a:buFont typeface="Wingdings" pitchFamily="2" charset="2"/>
              <a:buChar char="Ø"/>
            </a:pPr>
            <a:r>
              <a:rPr lang="en-IN" dirty="0" smtClean="0"/>
              <a:t> Since the VSTS services are available on the internet, they can be easily used by teams that are distributed across multiple locations, without having any additional cost of VPN and overheads of </a:t>
            </a:r>
            <a:r>
              <a:rPr lang="en-IN" dirty="0" smtClean="0"/>
              <a:t>security</a:t>
            </a:r>
            <a:endParaRPr lang="en-IN" dirty="0" smtClean="0"/>
          </a:p>
          <a:p>
            <a:pPr>
              <a:buFont typeface="Wingdings" pitchFamily="2" charset="2"/>
              <a:buChar char="Ø"/>
            </a:pPr>
            <a:endParaRPr lang="en-IN" dirty="0" smtClean="0"/>
          </a:p>
          <a:p>
            <a:pPr>
              <a:buFont typeface="Wingdings" pitchFamily="2" charset="2"/>
              <a:buChar char="Ø"/>
            </a:pPr>
            <a:r>
              <a:rPr lang="en-IN" dirty="0" smtClean="0"/>
              <a:t> VSTS gets the new updates before </a:t>
            </a:r>
            <a:r>
              <a:rPr lang="en-IN" dirty="0" smtClean="0"/>
              <a:t>on-premises</a:t>
            </a:r>
            <a:endParaRPr lang="en-IN"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ChangeAspect="1" noChangeArrowheads="1"/>
          </p:cNvPicPr>
          <p:nvPr/>
        </p:nvPicPr>
        <p:blipFill>
          <a:blip r:embed="rId2"/>
          <a:srcRect/>
          <a:stretch>
            <a:fillRect/>
          </a:stretch>
        </p:blipFill>
        <p:spPr bwMode="auto">
          <a:xfrm>
            <a:off x="140676" y="114313"/>
            <a:ext cx="11922369" cy="6320991"/>
          </a:xfrm>
          <a:prstGeom prst="rect">
            <a:avLst/>
          </a:prstGeom>
          <a:noFill/>
          <a:ln w="9525">
            <a:noFill/>
            <a:miter lim="800000"/>
            <a:headEnd/>
            <a:tailEnd/>
          </a:ln>
          <a:effectLst/>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Features</a:t>
            </a:r>
            <a:endParaRPr lang="en-IN" dirty="0"/>
          </a:p>
        </p:txBody>
      </p:sp>
      <p:sp>
        <p:nvSpPr>
          <p:cNvPr id="5" name="TextBox 4"/>
          <p:cNvSpPr txBox="1"/>
          <p:nvPr/>
        </p:nvSpPr>
        <p:spPr>
          <a:xfrm>
            <a:off x="1769533" y="1566333"/>
            <a:ext cx="9499600" cy="3813352"/>
          </a:xfrm>
          <a:prstGeom prst="rect">
            <a:avLst/>
          </a:prstGeom>
          <a:noFill/>
        </p:spPr>
        <p:txBody>
          <a:bodyPr wrap="square" lIns="182880" tIns="146304" rIns="182880" bIns="146304" rtlCol="0">
            <a:spAutoFit/>
          </a:bodyPr>
          <a:lstStyle/>
          <a:p>
            <a:pPr>
              <a:lnSpc>
                <a:spcPct val="90000"/>
              </a:lnSpc>
              <a:spcAft>
                <a:spcPts val="600"/>
              </a:spcAft>
              <a:buFont typeface="Wingdings" pitchFamily="2" charset="2"/>
              <a:buChar char="Ø"/>
            </a:pPr>
            <a:r>
              <a:rPr lang="en-IN" sz="2400" dirty="0" smtClean="0"/>
              <a:t> </a:t>
            </a:r>
            <a:r>
              <a:rPr lang="en-IN" dirty="0" smtClean="0">
                <a:gradFill>
                  <a:gsLst>
                    <a:gs pos="2917">
                      <a:schemeClr val="tx1"/>
                    </a:gs>
                    <a:gs pos="30000">
                      <a:schemeClr val="tx1"/>
                    </a:gs>
                  </a:gsLst>
                  <a:lin ang="5400000" scaled="0"/>
                </a:gradFill>
              </a:rPr>
              <a:t>Source </a:t>
            </a:r>
            <a:r>
              <a:rPr lang="en-IN" dirty="0" smtClean="0">
                <a:gradFill>
                  <a:gsLst>
                    <a:gs pos="2917">
                      <a:schemeClr val="tx1"/>
                    </a:gs>
                    <a:gs pos="30000">
                      <a:schemeClr val="tx1"/>
                    </a:gs>
                  </a:gsLst>
                  <a:lin ang="5400000" scaled="0"/>
                </a:gradFill>
              </a:rPr>
              <a:t>and Version Control</a:t>
            </a:r>
          </a:p>
          <a:p>
            <a:pPr>
              <a:lnSpc>
                <a:spcPct val="90000"/>
              </a:lnSpc>
              <a:spcAft>
                <a:spcPts val="600"/>
              </a:spcAft>
              <a:buFont typeface="Wingdings" pitchFamily="2" charset="2"/>
              <a:buChar char="Ø"/>
            </a:pPr>
            <a:endParaRPr lang="en-IN" dirty="0" smtClean="0">
              <a:gradFill>
                <a:gsLst>
                  <a:gs pos="2917">
                    <a:schemeClr val="tx1"/>
                  </a:gs>
                  <a:gs pos="30000">
                    <a:schemeClr val="tx1"/>
                  </a:gs>
                </a:gsLst>
                <a:lin ang="5400000" scaled="0"/>
              </a:gradFill>
            </a:endParaRPr>
          </a:p>
          <a:p>
            <a:pPr>
              <a:lnSpc>
                <a:spcPct val="90000"/>
              </a:lnSpc>
              <a:spcAft>
                <a:spcPts val="600"/>
              </a:spcAft>
              <a:buFont typeface="Wingdings" pitchFamily="2" charset="2"/>
              <a:buChar char="Ø"/>
            </a:pPr>
            <a:r>
              <a:rPr lang="en-IN" dirty="0" smtClean="0">
                <a:gradFill>
                  <a:gsLst>
                    <a:gs pos="2917">
                      <a:schemeClr val="tx1"/>
                    </a:gs>
                    <a:gs pos="30000">
                      <a:schemeClr val="tx1"/>
                    </a:gs>
                  </a:gsLst>
                  <a:lin ang="5400000" scaled="0"/>
                </a:gradFill>
              </a:rPr>
              <a:t> </a:t>
            </a:r>
            <a:r>
              <a:rPr lang="en-IN" dirty="0" smtClean="0">
                <a:gradFill>
                  <a:gsLst>
                    <a:gs pos="2917">
                      <a:schemeClr val="tx1"/>
                    </a:gs>
                    <a:gs pos="30000">
                      <a:schemeClr val="tx1"/>
                    </a:gs>
                  </a:gsLst>
                  <a:lin ang="5400000" scaled="0"/>
                </a:gradFill>
              </a:rPr>
              <a:t> Build </a:t>
            </a:r>
            <a:r>
              <a:rPr lang="en-IN" dirty="0" smtClean="0">
                <a:gradFill>
                  <a:gsLst>
                    <a:gs pos="2917">
                      <a:schemeClr val="tx1"/>
                    </a:gs>
                    <a:gs pos="30000">
                      <a:schemeClr val="tx1"/>
                    </a:gs>
                  </a:gsLst>
                  <a:lin ang="5400000" scaled="0"/>
                </a:gradFill>
              </a:rPr>
              <a:t>Management</a:t>
            </a:r>
          </a:p>
          <a:p>
            <a:pPr>
              <a:lnSpc>
                <a:spcPct val="90000"/>
              </a:lnSpc>
              <a:spcAft>
                <a:spcPts val="600"/>
              </a:spcAft>
              <a:buFont typeface="Wingdings" pitchFamily="2" charset="2"/>
              <a:buChar char="Ø"/>
            </a:pPr>
            <a:endParaRPr lang="en-IN" dirty="0" smtClean="0">
              <a:gradFill>
                <a:gsLst>
                  <a:gs pos="2917">
                    <a:schemeClr val="tx1"/>
                  </a:gs>
                  <a:gs pos="30000">
                    <a:schemeClr val="tx1"/>
                  </a:gs>
                </a:gsLst>
                <a:lin ang="5400000" scaled="0"/>
              </a:gradFill>
            </a:endParaRPr>
          </a:p>
          <a:p>
            <a:pPr>
              <a:lnSpc>
                <a:spcPct val="90000"/>
              </a:lnSpc>
              <a:spcAft>
                <a:spcPts val="600"/>
              </a:spcAft>
              <a:buFont typeface="Wingdings" pitchFamily="2" charset="2"/>
              <a:buChar char="Ø"/>
            </a:pPr>
            <a:r>
              <a:rPr lang="en-IN" dirty="0" smtClean="0">
                <a:gradFill>
                  <a:gsLst>
                    <a:gs pos="2917">
                      <a:schemeClr val="tx1"/>
                    </a:gs>
                    <a:gs pos="30000">
                      <a:schemeClr val="tx1"/>
                    </a:gs>
                  </a:gsLst>
                  <a:lin ang="5400000" scaled="0"/>
                </a:gradFill>
              </a:rPr>
              <a:t> </a:t>
            </a:r>
            <a:r>
              <a:rPr lang="en-IN" dirty="0" smtClean="0">
                <a:gradFill>
                  <a:gsLst>
                    <a:gs pos="2917">
                      <a:schemeClr val="tx1"/>
                    </a:gs>
                    <a:gs pos="30000">
                      <a:schemeClr val="tx1"/>
                    </a:gs>
                  </a:gsLst>
                  <a:lin ang="5400000" scaled="0"/>
                </a:gradFill>
              </a:rPr>
              <a:t> Release </a:t>
            </a:r>
            <a:r>
              <a:rPr lang="en-IN" dirty="0" smtClean="0">
                <a:gradFill>
                  <a:gsLst>
                    <a:gs pos="2917">
                      <a:schemeClr val="tx1"/>
                    </a:gs>
                    <a:gs pos="30000">
                      <a:schemeClr val="tx1"/>
                    </a:gs>
                  </a:gsLst>
                  <a:lin ang="5400000" scaled="0"/>
                </a:gradFill>
              </a:rPr>
              <a:t>Management Service</a:t>
            </a:r>
          </a:p>
          <a:p>
            <a:pPr>
              <a:lnSpc>
                <a:spcPct val="90000"/>
              </a:lnSpc>
              <a:spcAft>
                <a:spcPts val="600"/>
              </a:spcAft>
              <a:buFont typeface="Wingdings" pitchFamily="2" charset="2"/>
              <a:buChar char="Ø"/>
            </a:pPr>
            <a:endParaRPr lang="en-IN" dirty="0" smtClean="0">
              <a:gradFill>
                <a:gsLst>
                  <a:gs pos="2917">
                    <a:schemeClr val="tx1"/>
                  </a:gs>
                  <a:gs pos="30000">
                    <a:schemeClr val="tx1"/>
                  </a:gs>
                </a:gsLst>
                <a:lin ang="5400000" scaled="0"/>
              </a:gradFill>
            </a:endParaRPr>
          </a:p>
          <a:p>
            <a:pPr>
              <a:lnSpc>
                <a:spcPct val="90000"/>
              </a:lnSpc>
              <a:spcAft>
                <a:spcPts val="600"/>
              </a:spcAft>
              <a:buFont typeface="Wingdings" pitchFamily="2" charset="2"/>
              <a:buChar char="Ø"/>
            </a:pPr>
            <a:r>
              <a:rPr lang="en-IN" dirty="0" smtClean="0">
                <a:gradFill>
                  <a:gsLst>
                    <a:gs pos="2917">
                      <a:schemeClr val="tx1"/>
                    </a:gs>
                    <a:gs pos="30000">
                      <a:schemeClr val="tx1"/>
                    </a:gs>
                  </a:gsLst>
                  <a:lin ang="5400000" scaled="0"/>
                </a:gradFill>
              </a:rPr>
              <a:t> </a:t>
            </a:r>
            <a:r>
              <a:rPr lang="en-IN" dirty="0" smtClean="0">
                <a:gradFill>
                  <a:gsLst>
                    <a:gs pos="2917">
                      <a:schemeClr val="tx1"/>
                    </a:gs>
                    <a:gs pos="30000">
                      <a:schemeClr val="tx1"/>
                    </a:gs>
                  </a:gsLst>
                  <a:lin ang="5400000" scaled="0"/>
                </a:gradFill>
              </a:rPr>
              <a:t> Work </a:t>
            </a:r>
            <a:r>
              <a:rPr lang="en-IN" dirty="0" smtClean="0">
                <a:gradFill>
                  <a:gsLst>
                    <a:gs pos="2917">
                      <a:schemeClr val="tx1"/>
                    </a:gs>
                    <a:gs pos="30000">
                      <a:schemeClr val="tx1"/>
                    </a:gs>
                  </a:gsLst>
                  <a:lin ang="5400000" scaled="0"/>
                </a:gradFill>
              </a:rPr>
              <a:t>Item Tracking Service</a:t>
            </a:r>
          </a:p>
          <a:p>
            <a:pPr>
              <a:lnSpc>
                <a:spcPct val="90000"/>
              </a:lnSpc>
              <a:spcAft>
                <a:spcPts val="600"/>
              </a:spcAft>
              <a:buFont typeface="Wingdings" pitchFamily="2" charset="2"/>
              <a:buChar char="Ø"/>
            </a:pPr>
            <a:endParaRPr lang="en-IN" sz="2400" dirty="0" smtClean="0">
              <a:gradFill>
                <a:gsLst>
                  <a:gs pos="2917">
                    <a:schemeClr val="tx1"/>
                  </a:gs>
                  <a:gs pos="30000">
                    <a:schemeClr val="tx1"/>
                  </a:gs>
                </a:gsLst>
                <a:lin ang="5400000" scaled="0"/>
              </a:gradFill>
            </a:endParaRPr>
          </a:p>
          <a:p>
            <a:pPr>
              <a:lnSpc>
                <a:spcPct val="90000"/>
              </a:lnSpc>
              <a:spcAft>
                <a:spcPts val="600"/>
              </a:spcAft>
              <a:buFont typeface="Wingdings" pitchFamily="2" charset="2"/>
              <a:buChar char="Ø"/>
            </a:pPr>
            <a:endParaRPr lang="en-IN" sz="2400" dirty="0" smtClean="0">
              <a:gradFill>
                <a:gsLst>
                  <a:gs pos="2917">
                    <a:schemeClr val="tx1"/>
                  </a:gs>
                  <a:gs pos="30000">
                    <a:schemeClr val="tx1"/>
                  </a:gs>
                </a:gsLst>
                <a:lin ang="5400000" scaled="0"/>
              </a:gradFill>
            </a:endParaRPr>
          </a:p>
          <a:p>
            <a:pPr>
              <a:lnSpc>
                <a:spcPct val="90000"/>
              </a:lnSpc>
              <a:spcAft>
                <a:spcPts val="600"/>
              </a:spcAft>
            </a:pPr>
            <a:endParaRPr lang="en-IN" sz="2400" dirty="0" smtClean="0">
              <a:gradFill>
                <a:gsLst>
                  <a:gs pos="2917">
                    <a:schemeClr val="tx1"/>
                  </a:gs>
                  <a:gs pos="30000">
                    <a:schemeClr val="tx1"/>
                  </a:gs>
                </a:gsLst>
                <a:lin ang="5400000" scaled="0"/>
              </a:gradFil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pic>
        <p:nvPicPr>
          <p:cNvPr id="3" name="Picture 2"/>
          <p:cNvPicPr>
            <a:picLocks noChangeAspect="1"/>
          </p:cNvPicPr>
          <p:nvPr/>
        </p:nvPicPr>
        <p:blipFill>
          <a:blip r:embed="rId2"/>
          <a:stretch>
            <a:fillRect/>
          </a:stretch>
        </p:blipFill>
        <p:spPr>
          <a:xfrm>
            <a:off x="0" y="342900"/>
            <a:ext cx="12204556" cy="6172200"/>
          </a:xfrm>
          <a:prstGeom prst="rect">
            <a:avLst/>
          </a:prstGeom>
        </p:spPr>
      </p:pic>
    </p:spTree>
    <p:extLst>
      <p:ext uri="{BB962C8B-B14F-4D97-AF65-F5344CB8AC3E}">
        <p14:creationId xmlns="" xmlns:p14="http://schemas.microsoft.com/office/powerpoint/2010/main" val="156059721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VSTS – Dashboard Team Project</a:t>
            </a:r>
            <a:endParaRPr lang="en-IN" dirty="0"/>
          </a:p>
        </p:txBody>
      </p:sp>
      <p:sp>
        <p:nvSpPr>
          <p:cNvPr id="3" name="Rectangle 2"/>
          <p:cNvSpPr/>
          <p:nvPr/>
        </p:nvSpPr>
        <p:spPr>
          <a:xfrm>
            <a:off x="889000" y="1471769"/>
            <a:ext cx="10718799" cy="646331"/>
          </a:xfrm>
          <a:prstGeom prst="rect">
            <a:avLst/>
          </a:prstGeom>
        </p:spPr>
        <p:txBody>
          <a:bodyPr wrap="square">
            <a:spAutoFit/>
          </a:bodyPr>
          <a:lstStyle/>
          <a:p>
            <a:r>
              <a:rPr lang="en-IN" dirty="0" smtClean="0"/>
              <a:t>Team Project is a logical container for all the entities related to the unit of software that you are developing.</a:t>
            </a:r>
            <a:endParaRPr lang="en-IN" dirty="0"/>
          </a:p>
        </p:txBody>
      </p:sp>
      <p:pic>
        <p:nvPicPr>
          <p:cNvPr id="2050" name="Picture 2"/>
          <p:cNvPicPr>
            <a:picLocks noChangeAspect="1" noChangeArrowheads="1"/>
          </p:cNvPicPr>
          <p:nvPr/>
        </p:nvPicPr>
        <p:blipFill>
          <a:blip r:embed="rId2"/>
          <a:srcRect/>
          <a:stretch>
            <a:fillRect/>
          </a:stretch>
        </p:blipFill>
        <p:spPr bwMode="auto">
          <a:xfrm>
            <a:off x="672774" y="2475537"/>
            <a:ext cx="11025554" cy="3891396"/>
          </a:xfrm>
          <a:prstGeom prst="rect">
            <a:avLst/>
          </a:prstGeom>
          <a:noFill/>
          <a:ln w="9525">
            <a:noFill/>
            <a:miter lim="800000"/>
            <a:headEnd/>
            <a:tailEnd/>
          </a:ln>
          <a:effectLst/>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Source Code Repository – Editor in build</a:t>
            </a:r>
            <a:endParaRPr lang="en-IN" dirty="0"/>
          </a:p>
        </p:txBody>
      </p:sp>
      <p:pic>
        <p:nvPicPr>
          <p:cNvPr id="3074" name="Picture 2"/>
          <p:cNvPicPr>
            <a:picLocks noChangeAspect="1" noChangeArrowheads="1"/>
          </p:cNvPicPr>
          <p:nvPr/>
        </p:nvPicPr>
        <p:blipFill>
          <a:blip r:embed="rId2"/>
          <a:srcRect/>
          <a:stretch>
            <a:fillRect/>
          </a:stretch>
        </p:blipFill>
        <p:spPr bwMode="auto">
          <a:xfrm>
            <a:off x="509954" y="1283677"/>
            <a:ext cx="11315699" cy="5231424"/>
          </a:xfrm>
          <a:prstGeom prst="rect">
            <a:avLst/>
          </a:prstGeom>
          <a:noFill/>
          <a:ln w="9525">
            <a:noFill/>
            <a:miter lim="800000"/>
            <a:headEnd/>
            <a:tailEnd/>
          </a:ln>
          <a:effectLst/>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Work Tracking</a:t>
            </a:r>
            <a:endParaRPr lang="en-IN" dirty="0"/>
          </a:p>
        </p:txBody>
      </p:sp>
      <p:pic>
        <p:nvPicPr>
          <p:cNvPr id="4098" name="Picture 2"/>
          <p:cNvPicPr>
            <a:picLocks noChangeAspect="1" noChangeArrowheads="1"/>
          </p:cNvPicPr>
          <p:nvPr/>
        </p:nvPicPr>
        <p:blipFill>
          <a:blip r:embed="rId2"/>
          <a:srcRect/>
          <a:stretch>
            <a:fillRect/>
          </a:stretch>
        </p:blipFill>
        <p:spPr bwMode="auto">
          <a:xfrm>
            <a:off x="439615" y="1781908"/>
            <a:ext cx="11510664" cy="4016384"/>
          </a:xfrm>
          <a:prstGeom prst="rect">
            <a:avLst/>
          </a:prstGeom>
          <a:noFill/>
          <a:ln w="9525">
            <a:noFill/>
            <a:miter lim="800000"/>
            <a:headEnd/>
            <a:tailEnd/>
          </a:ln>
          <a:effectLst/>
        </p:spPr>
      </p:pic>
    </p:spTree>
  </p:cSld>
  <p:clrMapOvr>
    <a:masterClrMapping/>
  </p:clrMapOvr>
  <p:transition>
    <p:fade/>
  </p:transition>
</p:sld>
</file>

<file path=ppt/theme/theme1.xml><?xml version="1.0" encoding="utf-8"?>
<a:theme xmlns:a="http://schemas.openxmlformats.org/drawingml/2006/main" name="MSVID_White_16x9_2012-08-18">
  <a:themeElements>
    <a:clrScheme name="Server and Cloud">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TotalTime>
  <Words>269</Words>
  <Application>Microsoft Office PowerPoint</Application>
  <PresentationFormat>Custom</PresentationFormat>
  <Paragraphs>33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MSVID_White_16x9_2012-08-18</vt:lpstr>
      <vt:lpstr>      VSTS – ALM On Cloud                                                                 - Atishay Shukla</vt:lpstr>
      <vt:lpstr>What is VSTS?</vt:lpstr>
      <vt:lpstr>Why VSTS - Advantages</vt:lpstr>
      <vt:lpstr>Slide 4</vt:lpstr>
      <vt:lpstr>Features</vt:lpstr>
      <vt:lpstr>Slide 6</vt:lpstr>
      <vt:lpstr>VSTS – Dashboard Team Project</vt:lpstr>
      <vt:lpstr>Source Code Repository – Editor in build</vt:lpstr>
      <vt:lpstr>Work Tracking</vt:lpstr>
      <vt:lpstr>Build Management </vt:lpstr>
      <vt:lpstr>Release Management</vt:lpstr>
      <vt:lpstr>   Q &amp; A ?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0 to 60  with VSTS and Azure</dc:title>
  <dc:creator>Wouter de Kort</dc:creator>
  <cp:lastModifiedBy>atishukla</cp:lastModifiedBy>
  <cp:revision>48</cp:revision>
  <dcterms:created xsi:type="dcterms:W3CDTF">2016-03-27T17:19:19Z</dcterms:created>
  <dcterms:modified xsi:type="dcterms:W3CDTF">2017-01-22T11:32:10Z</dcterms:modified>
</cp:coreProperties>
</file>