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18"/>
  </p:notesMasterIdLst>
  <p:handoutMasterIdLst>
    <p:handoutMasterId r:id="rId19"/>
  </p:handoutMasterIdLst>
  <p:sldIdLst>
    <p:sldId id="795" r:id="rId5"/>
    <p:sldId id="796" r:id="rId6"/>
    <p:sldId id="797" r:id="rId7"/>
    <p:sldId id="798" r:id="rId8"/>
    <p:sldId id="803" r:id="rId9"/>
    <p:sldId id="804" r:id="rId10"/>
    <p:sldId id="799" r:id="rId11"/>
    <p:sldId id="802" r:id="rId12"/>
    <p:sldId id="800" r:id="rId13"/>
    <p:sldId id="806" r:id="rId14"/>
    <p:sldId id="805" r:id="rId15"/>
    <p:sldId id="807" r:id="rId16"/>
    <p:sldId id="808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AF1"/>
    <a:srgbClr val="3333CC"/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C4F25-4F78-423A-9095-6A48F89D41E4}" v="17" dt="2020-04-15T16:17:14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6" autoAdjust="0"/>
    <p:restoredTop sz="93357" autoAdjust="0"/>
  </p:normalViewPr>
  <p:slideViewPr>
    <p:cSldViewPr>
      <p:cViewPr varScale="1">
        <p:scale>
          <a:sx n="115" d="100"/>
          <a:sy n="115" d="100"/>
        </p:scale>
        <p:origin x="13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08"/>
    </p:cViewPr>
  </p:sorterViewPr>
  <p:notesViewPr>
    <p:cSldViewPr>
      <p:cViewPr varScale="1">
        <p:scale>
          <a:sx n="56" d="100"/>
          <a:sy n="56" d="100"/>
        </p:scale>
        <p:origin x="-1158" y="-9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อธิษฐวัฒน์ พลอินทร์" userId="4d294543-4d23-4be5-8a7b-fcf26723f457" providerId="ADAL" clId="{D4AC4F25-4F78-423A-9095-6A48F89D41E4}"/>
    <pc:docChg chg="custSel addSld delSld modSld">
      <pc:chgData name="อธิษฐวัฒน์ พลอินทร์" userId="4d294543-4d23-4be5-8a7b-fcf26723f457" providerId="ADAL" clId="{D4AC4F25-4F78-423A-9095-6A48F89D41E4}" dt="2020-04-27T10:41:29.229" v="106" actId="2696"/>
      <pc:docMkLst>
        <pc:docMk/>
      </pc:docMkLst>
      <pc:sldChg chg="modSp">
        <pc:chgData name="อธิษฐวัฒน์ พลอินทร์" userId="4d294543-4d23-4be5-8a7b-fcf26723f457" providerId="ADAL" clId="{D4AC4F25-4F78-423A-9095-6A48F89D41E4}" dt="2020-04-15T17:54:29.367" v="81" actId="20577"/>
        <pc:sldMkLst>
          <pc:docMk/>
          <pc:sldMk cId="2808662127" sldId="802"/>
        </pc:sldMkLst>
        <pc:spChg chg="mod">
          <ac:chgData name="อธิษฐวัฒน์ พลอินทร์" userId="4d294543-4d23-4be5-8a7b-fcf26723f457" providerId="ADAL" clId="{D4AC4F25-4F78-423A-9095-6A48F89D41E4}" dt="2020-04-15T17:54:29.367" v="81" actId="20577"/>
          <ac:spMkLst>
            <pc:docMk/>
            <pc:sldMk cId="2808662127" sldId="802"/>
            <ac:spMk id="67" creationId="{00000000-0000-0000-0000-000000000000}"/>
          </ac:spMkLst>
        </pc:spChg>
      </pc:sldChg>
      <pc:sldChg chg="addSp delSp modSp add del">
        <pc:chgData name="อธิษฐวัฒน์ พลอินทร์" userId="4d294543-4d23-4be5-8a7b-fcf26723f457" providerId="ADAL" clId="{D4AC4F25-4F78-423A-9095-6A48F89D41E4}" dt="2020-04-27T10:41:29.229" v="106" actId="2696"/>
        <pc:sldMkLst>
          <pc:docMk/>
          <pc:sldMk cId="1563479088" sldId="809"/>
        </pc:sldMkLst>
        <pc:spChg chg="add mod">
          <ac:chgData name="อธิษฐวัฒน์ พลอินทร์" userId="4d294543-4d23-4be5-8a7b-fcf26723f457" providerId="ADAL" clId="{D4AC4F25-4F78-423A-9095-6A48F89D41E4}" dt="2020-04-15T18:02:20.432" v="99" actId="1076"/>
          <ac:spMkLst>
            <pc:docMk/>
            <pc:sldMk cId="1563479088" sldId="809"/>
            <ac:spMk id="3" creationId="{DB3EC2CC-82D2-4A9C-B11B-A36CF703BD63}"/>
          </ac:spMkLst>
        </pc:spChg>
        <pc:spChg chg="add mod">
          <ac:chgData name="อธิษฐวัฒน์ พลอินทร์" userId="4d294543-4d23-4be5-8a7b-fcf26723f457" providerId="ADAL" clId="{D4AC4F25-4F78-423A-9095-6A48F89D41E4}" dt="2020-04-15T18:02:35.611" v="104" actId="1076"/>
          <ac:spMkLst>
            <pc:docMk/>
            <pc:sldMk cId="1563479088" sldId="809"/>
            <ac:spMk id="4" creationId="{86A0DCF7-F3EA-4AC1-A0E7-CA9CCDA4747B}"/>
          </ac:spMkLst>
        </pc:spChg>
        <pc:spChg chg="add mod">
          <ac:chgData name="อธิษฐวัฒน์ พลอินทร์" userId="4d294543-4d23-4be5-8a7b-fcf26723f457" providerId="ADAL" clId="{D4AC4F25-4F78-423A-9095-6A48F89D41E4}" dt="2020-04-15T18:01:09.132" v="84" actId="1076"/>
          <ac:spMkLst>
            <pc:docMk/>
            <pc:sldMk cId="1563479088" sldId="809"/>
            <ac:spMk id="5" creationId="{28FF704A-9B44-4615-B8B2-650AE30C9A62}"/>
          </ac:spMkLst>
        </pc:spChg>
        <pc:spChg chg="add del mod">
          <ac:chgData name="อธิษฐวัฒน์ พลอินทร์" userId="4d294543-4d23-4be5-8a7b-fcf26723f457" providerId="ADAL" clId="{D4AC4F25-4F78-423A-9095-6A48F89D41E4}" dt="2020-04-15T15:09:28.722" v="16" actId="478"/>
          <ac:spMkLst>
            <pc:docMk/>
            <pc:sldMk cId="1563479088" sldId="809"/>
            <ac:spMk id="13" creationId="{3E6F55FB-7966-4A04-BC9D-2F19905BBE6A}"/>
          </ac:spMkLst>
        </pc:spChg>
        <pc:spChg chg="add del mod">
          <ac:chgData name="อธิษฐวัฒน์ พลอินทร์" userId="4d294543-4d23-4be5-8a7b-fcf26723f457" providerId="ADAL" clId="{D4AC4F25-4F78-423A-9095-6A48F89D41E4}" dt="2020-04-15T15:09:32.769" v="18" actId="478"/>
          <ac:spMkLst>
            <pc:docMk/>
            <pc:sldMk cId="1563479088" sldId="809"/>
            <ac:spMk id="14" creationId="{F6244981-5201-4217-91E4-49D69C55E174}"/>
          </ac:spMkLst>
        </pc:spChg>
        <pc:spChg chg="add mod">
          <ac:chgData name="อธิษฐวัฒน์ พลอินทร์" userId="4d294543-4d23-4be5-8a7b-fcf26723f457" providerId="ADAL" clId="{D4AC4F25-4F78-423A-9095-6A48F89D41E4}" dt="2020-04-15T18:01:51.754" v="91" actId="1076"/>
          <ac:spMkLst>
            <pc:docMk/>
            <pc:sldMk cId="1563479088" sldId="809"/>
            <ac:spMk id="17" creationId="{B69BBB8C-A64B-41CF-A454-2AD91651BB0A}"/>
          </ac:spMkLst>
        </pc:spChg>
        <pc:picChg chg="add mod">
          <ac:chgData name="อธิษฐวัฒน์ พลอินทร์" userId="4d294543-4d23-4be5-8a7b-fcf26723f457" providerId="ADAL" clId="{D4AC4F25-4F78-423A-9095-6A48F89D41E4}" dt="2020-04-15T18:01:03.372" v="82" actId="1076"/>
          <ac:picMkLst>
            <pc:docMk/>
            <pc:sldMk cId="1563479088" sldId="809"/>
            <ac:picMk id="20" creationId="{C4EBFB84-E893-47C4-877F-C9BD65488E96}"/>
          </ac:picMkLst>
        </pc:picChg>
        <pc:cxnChg chg="add mod">
          <ac:chgData name="อธิษฐวัฒน์ พลอินทร์" userId="4d294543-4d23-4be5-8a7b-fcf26723f457" providerId="ADAL" clId="{D4AC4F25-4F78-423A-9095-6A48F89D41E4}" dt="2020-04-15T18:02:35.611" v="104" actId="1076"/>
          <ac:cxnSpMkLst>
            <pc:docMk/>
            <pc:sldMk cId="1563479088" sldId="809"/>
            <ac:cxnSpMk id="7" creationId="{9470F821-D975-40A2-A3A2-F2C879211A54}"/>
          </ac:cxnSpMkLst>
        </pc:cxnChg>
        <pc:cxnChg chg="add mod">
          <ac:chgData name="อธิษฐวัฒน์ พลอินทร์" userId="4d294543-4d23-4be5-8a7b-fcf26723f457" providerId="ADAL" clId="{D4AC4F25-4F78-423A-9095-6A48F89D41E4}" dt="2020-04-15T18:02:20.432" v="99" actId="1076"/>
          <ac:cxnSpMkLst>
            <pc:docMk/>
            <pc:sldMk cId="1563479088" sldId="809"/>
            <ac:cxnSpMk id="10" creationId="{FF3978C9-4CF7-4EC3-85DA-441CC8E9F90C}"/>
          </ac:cxnSpMkLst>
        </pc:cxnChg>
        <pc:cxnChg chg="add mod">
          <ac:chgData name="อธิษฐวัฒน์ พลอินทร์" userId="4d294543-4d23-4be5-8a7b-fcf26723f457" providerId="ADAL" clId="{D4AC4F25-4F78-423A-9095-6A48F89D41E4}" dt="2020-04-15T18:02:40.710" v="105" actId="14100"/>
          <ac:cxnSpMkLst>
            <pc:docMk/>
            <pc:sldMk cId="1563479088" sldId="809"/>
            <ac:cxnSpMk id="12" creationId="{118FAB49-02D3-43FC-A6F4-428DAF693B9C}"/>
          </ac:cxnSpMkLst>
        </pc:cxnChg>
        <pc:cxnChg chg="add mod">
          <ac:chgData name="อธิษฐวัฒน์ พลอินทร์" userId="4d294543-4d23-4be5-8a7b-fcf26723f457" providerId="ADAL" clId="{D4AC4F25-4F78-423A-9095-6A48F89D41E4}" dt="2020-04-15T18:02:26.707" v="101" actId="14100"/>
          <ac:cxnSpMkLst>
            <pc:docMk/>
            <pc:sldMk cId="1563479088" sldId="809"/>
            <ac:cxnSpMk id="16" creationId="{6C1B4D70-55C9-496D-AE10-B84BB916328D}"/>
          </ac:cxnSpMkLst>
        </pc:cxnChg>
        <pc:cxnChg chg="add mod">
          <ac:chgData name="อธิษฐวัฒน์ พลอินทร์" userId="4d294543-4d23-4be5-8a7b-fcf26723f457" providerId="ADAL" clId="{D4AC4F25-4F78-423A-9095-6A48F89D41E4}" dt="2020-04-15T18:01:51.754" v="91" actId="1076"/>
          <ac:cxnSpMkLst>
            <pc:docMk/>
            <pc:sldMk cId="1563479088" sldId="809"/>
            <ac:cxnSpMk id="19" creationId="{646E2F61-3873-401D-99BA-4978F2383663}"/>
          </ac:cxnSpMkLst>
        </pc:cxnChg>
        <pc:cxnChg chg="add del mod">
          <ac:chgData name="อธิษฐวัฒน์ พลอินทร์" userId="4d294543-4d23-4be5-8a7b-fcf26723f457" providerId="ADAL" clId="{D4AC4F25-4F78-423A-9095-6A48F89D41E4}" dt="2020-04-15T16:16:57.059" v="75" actId="478"/>
          <ac:cxnSpMkLst>
            <pc:docMk/>
            <pc:sldMk cId="1563479088" sldId="809"/>
            <ac:cxnSpMk id="22" creationId="{8AF9BBD4-DA90-4B0F-B8EF-CDDD1A63D46A}"/>
          </ac:cxnSpMkLst>
        </pc:cxnChg>
        <pc:cxnChg chg="add del mod">
          <ac:chgData name="อธิษฐวัฒน์ พลอินทร์" userId="4d294543-4d23-4be5-8a7b-fcf26723f457" providerId="ADAL" clId="{D4AC4F25-4F78-423A-9095-6A48F89D41E4}" dt="2020-04-15T16:17:00.318" v="77" actId="478"/>
          <ac:cxnSpMkLst>
            <pc:docMk/>
            <pc:sldMk cId="1563479088" sldId="809"/>
            <ac:cxnSpMk id="24" creationId="{210E7FB3-5195-479A-B39A-BA3ADAAC4382}"/>
          </ac:cxnSpMkLst>
        </pc:cxnChg>
        <pc:cxnChg chg="add del mod">
          <ac:chgData name="อธิษฐวัฒน์ พลอินทร์" userId="4d294543-4d23-4be5-8a7b-fcf26723f457" providerId="ADAL" clId="{D4AC4F25-4F78-423A-9095-6A48F89D41E4}" dt="2020-04-15T16:17:06.085" v="79" actId="478"/>
          <ac:cxnSpMkLst>
            <pc:docMk/>
            <pc:sldMk cId="1563479088" sldId="809"/>
            <ac:cxnSpMk id="26" creationId="{24782B23-6A38-440F-899A-C66F0DD85581}"/>
          </ac:cxnSpMkLst>
        </pc:cxnChg>
        <pc:cxnChg chg="add mod">
          <ac:chgData name="อธิษฐวัฒน์ พลอินทร์" userId="4d294543-4d23-4be5-8a7b-fcf26723f457" providerId="ADAL" clId="{D4AC4F25-4F78-423A-9095-6A48F89D41E4}" dt="2020-04-15T18:02:04.640" v="95" actId="14100"/>
          <ac:cxnSpMkLst>
            <pc:docMk/>
            <pc:sldMk cId="1563479088" sldId="809"/>
            <ac:cxnSpMk id="28" creationId="{2EA2601D-F36D-43FA-8950-2B87DCB9D02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2443" cy="4814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6990" tIns="48495" rIns="96990" bIns="4849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1657" y="0"/>
            <a:ext cx="3182443" cy="4814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6990" tIns="48495" rIns="96990" bIns="484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8139"/>
            <a:ext cx="3182443" cy="4814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6990" tIns="48495" rIns="96990" bIns="4849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1657" y="9148139"/>
            <a:ext cx="3182443" cy="4814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6990" tIns="48495" rIns="96990" bIns="484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46716999-1CE6-4AA7-AE96-43501669EA3F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609183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44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536" eaLnBrk="1" hangingPunct="1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56" y="0"/>
            <a:ext cx="3170544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536" eaLnBrk="1" hangingPunct="1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14" y="4560695"/>
            <a:ext cx="5363573" cy="431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70544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536" eaLnBrk="1" hangingPunct="1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56" y="9121391"/>
            <a:ext cx="3170544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536" eaLnBrk="1" hangingPunct="1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0F4C5B5F-308E-4BCF-83D8-BF91750AF644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965705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1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5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2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C5B5F-308E-4BCF-83D8-BF91750AF644}" type="slidenum">
              <a:rPr lang="en-US" altLang="th-TH" smtClean="0"/>
              <a:pPr>
                <a:defRPr/>
              </a:pPr>
              <a:t>5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23001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C5B5F-308E-4BCF-83D8-BF91750AF644}" type="slidenum">
              <a:rPr lang="en-US" altLang="th-TH" smtClean="0"/>
              <a:pPr>
                <a:defRPr/>
              </a:pPr>
              <a:t>7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230014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C5B5F-308E-4BCF-83D8-BF91750AF644}" type="slidenum">
              <a:rPr lang="en-US" altLang="th-TH" smtClean="0"/>
              <a:pPr>
                <a:defRPr/>
              </a:pPr>
              <a:t>8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23001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th-TH" altLang="th-TH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th-TH" altLang="th-TH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th-TH" altLang="th-TH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th-TH" altLang="th-TH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th-TH" altLang="th-TH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th-TH" altLang="th-TH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th-TH" altLang="th-TH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9552321-9CEE-434E-846E-735177E0E143}" type="slidenum">
              <a:rPr lang="en-US" altLang="th-TH" sz="1400" smtClean="0">
                <a:solidFill>
                  <a:schemeClr val="bg1"/>
                </a:solidFill>
                <a:latin typeface="Garamond" pitchFamily="18" charset="0"/>
                <a:cs typeface="Arial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th-TH" sz="1400">
              <a:solidFill>
                <a:schemeClr val="bg1"/>
              </a:solidFill>
              <a:latin typeface="Garamond" pitchFamily="18" charset="0"/>
              <a:cs typeface="Arial" charset="0"/>
            </a:endParaRPr>
          </a:p>
        </p:txBody>
      </p:sp>
      <p:sp>
        <p:nvSpPr>
          <p:cNvPr id="10639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39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3810D2E-8D62-42BA-80A6-2BB4182BF97D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36888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91BA-753C-4D39-BCA8-766DB3335FE7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62729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37D74-A8C0-412E-8708-7DFE8CBD4503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04805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D21EC-1E58-4EFD-8666-54C6F2BC2ECA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66309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DB17E-FCFB-4F26-9B39-A47747496733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46623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4B222-4D43-4E30-8276-77070BF97E71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8858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784F2-1FFB-44E0-A430-45F648850BD1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14184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08F2E-D16D-4F75-95B1-D9C1945642E7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31095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3579-D97E-4BD0-A6F5-A4195CD138A8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54958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8F7-753E-48D7-A2DF-8FE4A33435DE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83210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C1137-029E-488F-BDB1-05FF6462CA35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72620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th-TH" altLang="th-TH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th-TH" altLang="th-TH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th-TH" altLang="th-TH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th-TH" altLang="th-TH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th-TH" altLang="th-TH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th-TH" altLang="th-TH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th-TH" altLang="th-TH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text styles</a:t>
            </a:r>
          </a:p>
          <a:p>
            <a:pPr lvl="1"/>
            <a:r>
              <a:rPr lang="en-US" altLang="th-TH"/>
              <a:t>Second level</a:t>
            </a:r>
          </a:p>
          <a:p>
            <a:pPr lvl="2"/>
            <a:r>
              <a:rPr lang="en-US" altLang="th-TH"/>
              <a:t>Third level</a:t>
            </a:r>
          </a:p>
          <a:p>
            <a:pPr lvl="3"/>
            <a:r>
              <a:rPr lang="en-US" altLang="th-TH"/>
              <a:t>Fourth level</a:t>
            </a:r>
          </a:p>
          <a:p>
            <a:pPr lvl="4"/>
            <a:r>
              <a:rPr lang="en-US" altLang="th-TH"/>
              <a:t>Fifth level</a:t>
            </a:r>
          </a:p>
        </p:txBody>
      </p:sp>
      <p:sp>
        <p:nvSpPr>
          <p:cNvPr id="1062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1062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1062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fld id="{208CE6E3-4137-44C2-908B-12FFC1C92C05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6D2BACB6-D81E-4606-A30F-BB915EDB112B}" type="slidenum">
              <a:rPr lang="en-US" altLang="th-TH" sz="1400" smtClean="0">
                <a:solidFill>
                  <a:schemeClr val="bg1"/>
                </a:solidFill>
                <a:latin typeface="Garamond" pitchFamily="18" charset="0"/>
                <a:cs typeface="Arial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th-TH" sz="1400">
              <a:solidFill>
                <a:schemeClr val="bg1"/>
              </a:solidFill>
              <a:latin typeface="Garamond" pitchFamily="18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51" r:id="rId9"/>
    <p:sldLayoutId id="2147484552" r:id="rId10"/>
    <p:sldLayoutId id="214748455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AI change our lives in 10 years?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D21EC-1E58-4EFD-8666-54C6F2BC2ECA}" type="slidenum">
              <a:rPr lang="en-US" altLang="th-TH" smtClean="0"/>
              <a:pPr>
                <a:defRPr/>
              </a:pPr>
              <a:t>1</a:t>
            </a:fld>
            <a:endParaRPr lang="en-US" altLang="th-TH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905000"/>
            <a:ext cx="2971800" cy="4114800"/>
          </a:xfrm>
        </p:spPr>
        <p:txBody>
          <a:bodyPr/>
          <a:lstStyle/>
          <a:p>
            <a:r>
              <a:rPr lang="en-US" sz="2800" dirty="0"/>
              <a:t>Education</a:t>
            </a:r>
          </a:p>
          <a:p>
            <a:r>
              <a:rPr lang="en-US" sz="2800" dirty="0"/>
              <a:t>Energy</a:t>
            </a:r>
          </a:p>
          <a:p>
            <a:r>
              <a:rPr lang="en-US" sz="2800" dirty="0"/>
              <a:t>Investment</a:t>
            </a:r>
            <a:endParaRPr lang="th-TH" sz="2800" dirty="0"/>
          </a:p>
          <a:p>
            <a:r>
              <a:rPr lang="en-US" sz="2800" dirty="0"/>
              <a:t>Health care</a:t>
            </a:r>
            <a:endParaRPr lang="th-TH" sz="2800" dirty="0"/>
          </a:p>
          <a:p>
            <a:r>
              <a:rPr lang="en-US" sz="2800" dirty="0"/>
              <a:t>Security</a:t>
            </a:r>
          </a:p>
          <a:p>
            <a:r>
              <a:rPr lang="en-US" sz="2800" dirty="0"/>
              <a:t>Manufacturing</a:t>
            </a:r>
          </a:p>
          <a:p>
            <a:r>
              <a:rPr lang="en-US" sz="2800" dirty="0"/>
              <a:t>Entertainment</a:t>
            </a:r>
          </a:p>
          <a:p>
            <a:r>
              <a:rPr lang="en-US" sz="2800" dirty="0"/>
              <a:t>Philosophy</a:t>
            </a:r>
          </a:p>
          <a:p>
            <a:r>
              <a:rPr lang="en-US" sz="2800" dirty="0"/>
              <a:t>Employment</a:t>
            </a:r>
            <a:endParaRPr lang="th-TH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81400" y="1905000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/>
              <a:t>Transportation</a:t>
            </a:r>
            <a:endParaRPr lang="th-TH" sz="2800" dirty="0"/>
          </a:p>
          <a:p>
            <a:r>
              <a:rPr lang="en-US" sz="2800" dirty="0"/>
              <a:t>Public policy</a:t>
            </a:r>
            <a:endParaRPr lang="th-TH" sz="2800" dirty="0"/>
          </a:p>
          <a:p>
            <a:r>
              <a:rPr lang="en-US" sz="2800" dirty="0"/>
              <a:t>Business</a:t>
            </a:r>
            <a:endParaRPr lang="th-TH" sz="2800" dirty="0"/>
          </a:p>
          <a:p>
            <a:r>
              <a:rPr lang="en-US" sz="2800" dirty="0"/>
              <a:t>Environment</a:t>
            </a:r>
            <a:endParaRPr lang="th-TH" sz="2800" dirty="0"/>
          </a:p>
          <a:p>
            <a:r>
              <a:rPr lang="en-US" sz="2800" dirty="0"/>
              <a:t>Military</a:t>
            </a:r>
          </a:p>
          <a:p>
            <a:r>
              <a:rPr lang="en-US" sz="2800" dirty="0"/>
              <a:t>Finance</a:t>
            </a:r>
            <a:endParaRPr lang="th-TH" sz="2800" dirty="0"/>
          </a:p>
          <a:p>
            <a:r>
              <a:rPr lang="en-US" sz="2800" dirty="0"/>
              <a:t>Sports</a:t>
            </a:r>
          </a:p>
          <a:p>
            <a:r>
              <a:rPr lang="en-US" sz="2800" dirty="0"/>
              <a:t>Resource Management</a:t>
            </a:r>
            <a:endParaRPr lang="th-TH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400800" y="1905000"/>
            <a:ext cx="2971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/>
              <a:t>Law</a:t>
            </a:r>
          </a:p>
          <a:p>
            <a:r>
              <a:rPr lang="en-US" sz="2800" dirty="0"/>
              <a:t>HR</a:t>
            </a:r>
            <a:endParaRPr lang="th-TH" sz="2800" dirty="0"/>
          </a:p>
          <a:p>
            <a:r>
              <a:rPr lang="en-US" sz="2800" dirty="0"/>
              <a:t>Seniors</a:t>
            </a:r>
          </a:p>
          <a:p>
            <a:r>
              <a:rPr lang="en-US" sz="2800" dirty="0"/>
              <a:t>Agriculture</a:t>
            </a:r>
            <a:endParaRPr lang="th-TH" sz="2800" dirty="0"/>
          </a:p>
          <a:p>
            <a:r>
              <a:rPr lang="en-US" sz="2800" dirty="0"/>
              <a:t>Game and E-Sport</a:t>
            </a:r>
          </a:p>
          <a:p>
            <a:r>
              <a:rPr lang="en-US" sz="2800" dirty="0"/>
              <a:t>Home Assistant</a:t>
            </a:r>
          </a:p>
          <a:p>
            <a:r>
              <a:rPr lang="en-US" sz="2800" dirty="0"/>
              <a:t>Personal Assistant</a:t>
            </a:r>
          </a:p>
          <a:p>
            <a:r>
              <a:rPr lang="en-US" sz="2800" dirty="0"/>
              <a:t>…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299844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Updated Mar 31, 2020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33579-D97E-4BD0-A6F5-A4195CD138A8}" type="slidenum">
              <a:rPr lang="en-US" altLang="th-TH" smtClean="0"/>
              <a:pPr>
                <a:defRPr/>
              </a:pPr>
              <a:t>10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87474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33579-D97E-4BD0-A6F5-A4195CD138A8}" type="slidenum">
              <a:rPr lang="en-US" altLang="th-TH" smtClean="0"/>
              <a:pPr>
                <a:defRPr/>
              </a:pPr>
              <a:t>11</a:t>
            </a:fld>
            <a:endParaRPr lang="en-US" altLang="th-TH"/>
          </a:p>
        </p:txBody>
      </p:sp>
      <p:sp>
        <p:nvSpPr>
          <p:cNvPr id="4" name="TextBox 3"/>
          <p:cNvSpPr txBox="1"/>
          <p:nvPr/>
        </p:nvSpPr>
        <p:spPr>
          <a:xfrm>
            <a:off x="228600" y="1592906"/>
            <a:ext cx="86868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&gt; </a:t>
            </a:r>
            <a:r>
              <a:rPr lang="pt-BR" dirty="0">
                <a:solidFill>
                  <a:srgbClr val="FF0000"/>
                </a:solidFill>
              </a:rPr>
              <a:t>in_aStar.txt A</a:t>
            </a:r>
          </a:p>
          <a:p>
            <a:pPr eaLnBrk="1" hangingPunct="1"/>
            <a:r>
              <a:rPr lang="pt-BR" dirty="0"/>
              <a:t>Path: </a:t>
            </a:r>
            <a:r>
              <a:rPr lang="en-US" dirty="0"/>
              <a:t>A-B-D-X</a:t>
            </a:r>
          </a:p>
          <a:p>
            <a:pPr eaLnBrk="1" hangingPunct="1"/>
            <a:r>
              <a:rPr lang="en-US" dirty="0"/>
              <a:t>Expand: A.50, B.60, C.60, D.70, (C.80), (D.90), X.120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757" y="990600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Sample run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989855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Text in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is input from user.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55391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0938" y="-609600"/>
            <a:ext cx="7793037" cy="1462087"/>
          </a:xfrm>
        </p:spPr>
        <p:txBody>
          <a:bodyPr/>
          <a:lstStyle/>
          <a:p>
            <a:r>
              <a:rPr lang="en-US" dirty="0"/>
              <a:t>Submission for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28687"/>
            <a:ext cx="8726488" cy="58531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in2.txt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FF0000"/>
                </a:solidFill>
              </a:rPr>
              <a:t>in_aStar2.txt</a:t>
            </a:r>
            <a:r>
              <a:rPr lang="en-US" sz="2800" dirty="0"/>
              <a:t>, which is a graph (you design) with 10-20 nodes and at least 20 edges.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about.docx</a:t>
            </a:r>
            <a:r>
              <a:rPr lang="en-US" sz="2800" dirty="0"/>
              <a:t>, which is a file containing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Instruction on how to run your program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(BFS&amp;DFS only) Show </a:t>
            </a:r>
            <a:r>
              <a:rPr lang="en-US" altLang="th-TH" dirty="0"/>
              <a:t>where your BFS&amp;DFS share code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th-TH" dirty="0"/>
              <a:t>An image capture of your program running in2.txt or </a:t>
            </a:r>
            <a:r>
              <a:rPr lang="en-US" dirty="0"/>
              <a:t>in_aStar2.txt (show output)</a:t>
            </a:r>
            <a:endParaRPr lang="en-US" altLang="th-TH" dirty="0"/>
          </a:p>
          <a:p>
            <a:pPr marL="914400" lvl="1" indent="-514350">
              <a:buFont typeface="+mj-lt"/>
              <a:buAutoNum type="alphaLcParenR"/>
            </a:pPr>
            <a:r>
              <a:rPr lang="en-US" altLang="th-TH" dirty="0"/>
              <a:t>A picture of your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th-TH" sz="2800" dirty="0"/>
              <a:t>Email to </a:t>
            </a:r>
            <a:r>
              <a:rPr lang="en-US" altLang="th-TH" sz="2800" dirty="0">
                <a:solidFill>
                  <a:srgbClr val="FF0000"/>
                </a:solidFill>
              </a:rPr>
              <a:t>apatbox@gmail.com</a:t>
            </a:r>
            <a:r>
              <a:rPr lang="en-US" altLang="th-TH" sz="2800" dirty="0"/>
              <a:t> by May 22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33579-D97E-4BD0-A6F5-A4195CD138A8}" type="slidenum">
              <a:rPr lang="en-US" altLang="th-TH" smtClean="0"/>
              <a:pPr>
                <a:defRPr/>
              </a:pPr>
              <a:t>12</a:t>
            </a:fld>
            <a:endParaRPr lang="en-US" altLang="th-TH" dirty="0"/>
          </a:p>
        </p:txBody>
      </p:sp>
    </p:spTree>
    <p:extLst>
      <p:ext uri="{BB962C8B-B14F-4D97-AF65-F5344CB8AC3E}">
        <p14:creationId xmlns:p14="http://schemas.microsoft.com/office/powerpoint/2010/main" val="128735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0938" y="-609600"/>
            <a:ext cx="7793037" cy="1462087"/>
          </a:xfrm>
        </p:spPr>
        <p:txBody>
          <a:bodyPr/>
          <a:lstStyle/>
          <a:p>
            <a:r>
              <a:rPr lang="en-US" dirty="0"/>
              <a:t>Submission for Report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28687"/>
            <a:ext cx="8726488" cy="58531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Written report in Word, PowerPoint, </a:t>
            </a:r>
            <a:r>
              <a:rPr lang="en-US" sz="2800" dirty="0" err="1"/>
              <a:t>etc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Media of your choice</a:t>
            </a:r>
            <a:endParaRPr lang="en-US" altLang="th-TH" dirty="0"/>
          </a:p>
          <a:p>
            <a:pPr marL="514350" indent="-514350">
              <a:buFont typeface="+mj-lt"/>
              <a:buAutoNum type="arabicPeriod"/>
            </a:pPr>
            <a:r>
              <a:rPr lang="en-US" altLang="th-TH" sz="2800" dirty="0"/>
              <a:t>Email to </a:t>
            </a:r>
            <a:r>
              <a:rPr lang="en-US" altLang="th-TH" sz="2800" dirty="0">
                <a:solidFill>
                  <a:srgbClr val="FF0000"/>
                </a:solidFill>
              </a:rPr>
              <a:t>apatbox@gmail.com</a:t>
            </a:r>
            <a:r>
              <a:rPr lang="en-US" altLang="th-TH" sz="2800" dirty="0"/>
              <a:t> by May 22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33579-D97E-4BD0-A6F5-A4195CD138A8}" type="slidenum">
              <a:rPr lang="en-US" altLang="th-TH" smtClean="0"/>
              <a:pPr>
                <a:defRPr/>
              </a:pPr>
              <a:t>13</a:t>
            </a:fld>
            <a:endParaRPr lang="en-US" altLang="th-TH" dirty="0"/>
          </a:p>
        </p:txBody>
      </p:sp>
    </p:spTree>
    <p:extLst>
      <p:ext uri="{BB962C8B-B14F-4D97-AF65-F5344CB8AC3E}">
        <p14:creationId xmlns:p14="http://schemas.microsoft.com/office/powerpoint/2010/main" val="412496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dirty="0"/>
              <a:t>Announcement of Mar 18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h-TH" dirty="0"/>
              <a:t>Project (20%)</a:t>
            </a:r>
          </a:p>
          <a:p>
            <a:pPr eaLnBrk="1" hangingPunct="1"/>
            <a:r>
              <a:rPr lang="en-US" altLang="th-TH" dirty="0"/>
              <a:t>Choose either</a:t>
            </a:r>
          </a:p>
          <a:p>
            <a:pPr lvl="1" eaLnBrk="1" hangingPunct="1"/>
            <a:r>
              <a:rPr lang="en-US" altLang="th-TH" dirty="0"/>
              <a:t>Report (individual)</a:t>
            </a:r>
          </a:p>
          <a:p>
            <a:pPr lvl="1" eaLnBrk="1" hangingPunct="1"/>
            <a:r>
              <a:rPr lang="en-US" altLang="th-TH" dirty="0"/>
              <a:t>Programming (1-2 persons)</a:t>
            </a:r>
          </a:p>
        </p:txBody>
      </p:sp>
    </p:spTree>
    <p:extLst>
      <p:ext uri="{BB962C8B-B14F-4D97-AF65-F5344CB8AC3E}">
        <p14:creationId xmlns:p14="http://schemas.microsoft.com/office/powerpoint/2010/main" val="371034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dirty="0"/>
              <a:t>Announcement of Mar 18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h-TH" dirty="0"/>
              <a:t>Report</a:t>
            </a:r>
          </a:p>
          <a:p>
            <a:pPr lvl="1" eaLnBrk="1" hangingPunct="1"/>
            <a:r>
              <a:rPr lang="en-US" altLang="th-TH" dirty="0"/>
              <a:t>Choose one topic (In ten years, h</a:t>
            </a:r>
            <a:r>
              <a:rPr lang="en-US" dirty="0"/>
              <a:t>ow will AI change our lives in terms of ____?</a:t>
            </a:r>
          </a:p>
          <a:p>
            <a:pPr lvl="1" eaLnBrk="1" hangingPunct="1"/>
            <a:r>
              <a:rPr lang="th-TH" altLang="th-TH" dirty="0"/>
              <a:t>ธรรมดา และ หาสิ่งที่คุณและเพื่อนในห้องคาดไม่ถึงหรือไม่เคยคิดมาก่อน</a:t>
            </a:r>
            <a:endParaRPr lang="en-US" altLang="th-TH" dirty="0"/>
          </a:p>
          <a:p>
            <a:pPr lvl="1" eaLnBrk="1" hangingPunct="1"/>
            <a:r>
              <a:rPr lang="en-US" altLang="th-TH" dirty="0"/>
              <a:t>Oral presentation</a:t>
            </a:r>
            <a:r>
              <a:rPr lang="th-TH" altLang="th-TH" dirty="0"/>
              <a:t> </a:t>
            </a:r>
            <a:r>
              <a:rPr lang="en-US" altLang="th-TH" dirty="0"/>
              <a:t>(10 </a:t>
            </a:r>
            <a:r>
              <a:rPr lang="en-US" altLang="th-TH" dirty="0" err="1"/>
              <a:t>mins</a:t>
            </a:r>
            <a:r>
              <a:rPr lang="en-US" altLang="th-TH" dirty="0"/>
              <a:t>), excluding media</a:t>
            </a:r>
          </a:p>
          <a:p>
            <a:pPr lvl="1" eaLnBrk="1" hangingPunct="1"/>
            <a:r>
              <a:rPr lang="en-US" altLang="th-TH" dirty="0"/>
              <a:t>One piece of media (clip, </a:t>
            </a:r>
            <a:r>
              <a:rPr lang="en-US" altLang="th-TH" dirty="0" err="1"/>
              <a:t>infographic</a:t>
            </a:r>
            <a:r>
              <a:rPr lang="en-US" altLang="th-TH" dirty="0"/>
              <a:t>, PowerPoint, </a:t>
            </a:r>
            <a:r>
              <a:rPr lang="en-US" altLang="th-TH" dirty="0" err="1"/>
              <a:t>etc</a:t>
            </a:r>
            <a:r>
              <a:rPr lang="en-US" altLang="th-T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768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dirty="0"/>
              <a:t>Announcement of Mar 18</a:t>
            </a:r>
            <a:endParaRPr lang="en-US" altLang="th-TH" sz="2800" dirty="0">
              <a:solidFill>
                <a:srgbClr val="FF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599" y="1752600"/>
            <a:ext cx="8915401" cy="5029200"/>
          </a:xfrm>
        </p:spPr>
        <p:txBody>
          <a:bodyPr/>
          <a:lstStyle/>
          <a:p>
            <a:pPr eaLnBrk="1" hangingPunct="1"/>
            <a:r>
              <a:rPr lang="en-US" altLang="th-TH" sz="2800" dirty="0"/>
              <a:t>Programming</a:t>
            </a:r>
          </a:p>
          <a:p>
            <a:pPr lvl="1" eaLnBrk="1" hangingPunct="1"/>
            <a:r>
              <a:rPr lang="en-US" altLang="th-TH" sz="2400" dirty="0"/>
              <a:t>Write a program (in any language) that performs</a:t>
            </a:r>
          </a:p>
          <a:p>
            <a:pPr lvl="2" eaLnBrk="1" hangingPunct="1"/>
            <a:r>
              <a:rPr lang="en-US" altLang="th-TH" sz="2000" dirty="0"/>
              <a:t>BFS&amp;DFS with mostly shared code or</a:t>
            </a:r>
          </a:p>
          <a:p>
            <a:pPr lvl="2" eaLnBrk="1" hangingPunct="1"/>
            <a:r>
              <a:rPr lang="en-US" altLang="th-TH" sz="2000" dirty="0"/>
              <a:t>Any other algorithm from class</a:t>
            </a:r>
          </a:p>
          <a:p>
            <a:pPr lvl="1" eaLnBrk="1" hangingPunct="1"/>
            <a:r>
              <a:rPr lang="en-US" altLang="th-TH" sz="2400" dirty="0"/>
              <a:t>Input: A graph file name, </a:t>
            </a:r>
            <a:r>
              <a:rPr lang="en-US" altLang="th-TH" sz="2400" dirty="0" err="1"/>
              <a:t>start&amp;goal</a:t>
            </a:r>
            <a:r>
              <a:rPr lang="en-US" altLang="th-TH" sz="2400" dirty="0"/>
              <a:t> points</a:t>
            </a:r>
          </a:p>
          <a:p>
            <a:pPr lvl="1" eaLnBrk="1" hangingPunct="1"/>
            <a:r>
              <a:rPr lang="en-US" altLang="th-TH" sz="2400" dirty="0"/>
              <a:t>Output: 1) Path 2) List of node expansion</a:t>
            </a:r>
          </a:p>
          <a:p>
            <a:pPr lvl="1" eaLnBrk="1" hangingPunct="1"/>
            <a:r>
              <a:rPr lang="en-US" altLang="th-TH" sz="2400" dirty="0"/>
              <a:t>Note:</a:t>
            </a:r>
          </a:p>
          <a:p>
            <a:pPr lvl="2" eaLnBrk="1" hangingPunct="1"/>
            <a:r>
              <a:rPr lang="en-US" altLang="th-TH" sz="2000" dirty="0"/>
              <a:t>Alphabetical tie breaking</a:t>
            </a:r>
          </a:p>
          <a:p>
            <a:pPr lvl="2" eaLnBrk="1" hangingPunct="1"/>
            <a:r>
              <a:rPr lang="en-US" altLang="th-TH" sz="2000" dirty="0"/>
              <a:t>Stopping criteria: </a:t>
            </a:r>
            <a:r>
              <a:rPr lang="th-TH" altLang="th-TH" sz="2000" dirty="0"/>
              <a:t>หยุดแบบที่ </a:t>
            </a:r>
            <a:r>
              <a:rPr lang="en-US" altLang="th-TH" sz="2000" dirty="0"/>
              <a:t>2 (</a:t>
            </a:r>
            <a:r>
              <a:rPr lang="th-TH" altLang="th-TH" sz="2000" dirty="0"/>
              <a:t>หยุดเมื่อ </a:t>
            </a:r>
            <a:r>
              <a:rPr lang="en-US" altLang="th-TH" sz="2000" dirty="0"/>
              <a:t>goal </a:t>
            </a:r>
            <a:r>
              <a:rPr lang="th-TH" altLang="th-TH" sz="2000" dirty="0"/>
              <a:t>ถูก </a:t>
            </a:r>
            <a:r>
              <a:rPr lang="en-US" altLang="th-TH" sz="2000" dirty="0"/>
              <a:t>expand)</a:t>
            </a:r>
          </a:p>
          <a:p>
            <a:pPr lvl="1" eaLnBrk="1" hangingPunct="1"/>
            <a:r>
              <a:rPr lang="en-US" altLang="th-TH" sz="2400" dirty="0"/>
              <a:t>Submit code, showing where BFS&amp;DFS share code.</a:t>
            </a:r>
          </a:p>
          <a:p>
            <a:pPr lvl="1" eaLnBrk="1" hangingPunct="1"/>
            <a:r>
              <a:rPr lang="en-US" altLang="th-TH" sz="2400" dirty="0"/>
              <a:t>Provided in class drive: in.txt</a:t>
            </a:r>
          </a:p>
        </p:txBody>
      </p:sp>
    </p:spTree>
    <p:extLst>
      <p:ext uri="{BB962C8B-B14F-4D97-AF65-F5344CB8AC3E}">
        <p14:creationId xmlns:p14="http://schemas.microsoft.com/office/powerpoint/2010/main" val="217456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D21EC-1E58-4EFD-8666-54C6F2BC2ECA}" type="slidenum">
              <a:rPr lang="en-US" altLang="th-TH" smtClean="0"/>
              <a:pPr>
                <a:defRPr/>
              </a:pPr>
              <a:t>5</a:t>
            </a:fld>
            <a:endParaRPr lang="en-US" altLang="th-TH" dirty="0"/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6858000" y="1485900"/>
            <a:ext cx="1828800" cy="1790700"/>
            <a:chOff x="1680" y="1104"/>
            <a:chExt cx="2304" cy="2256"/>
          </a:xfrm>
        </p:grpSpPr>
        <p:grpSp>
          <p:nvGrpSpPr>
            <p:cNvPr id="36" name="Group 4"/>
            <p:cNvGrpSpPr>
              <a:grpSpLocks/>
            </p:cNvGrpSpPr>
            <p:nvPr/>
          </p:nvGrpSpPr>
          <p:grpSpPr bwMode="auto">
            <a:xfrm>
              <a:off x="1680" y="1104"/>
              <a:ext cx="2304" cy="2256"/>
              <a:chOff x="1680" y="1104"/>
              <a:chExt cx="2304" cy="2256"/>
            </a:xfrm>
          </p:grpSpPr>
          <p:sp>
            <p:nvSpPr>
              <p:cNvPr id="52" name="Oval 5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</a:t>
                </a:r>
              </a:p>
            </p:txBody>
          </p:sp>
          <p:sp>
            <p:nvSpPr>
              <p:cNvPr id="53" name="Oval 6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</a:t>
                </a:r>
              </a:p>
            </p:txBody>
          </p:sp>
          <p:sp>
            <p:nvSpPr>
              <p:cNvPr id="54" name="Oval 7"/>
              <p:cNvSpPr>
                <a:spLocks noChangeArrowheads="1"/>
              </p:cNvSpPr>
              <p:nvPr/>
            </p:nvSpPr>
            <p:spPr bwMode="auto">
              <a:xfrm>
                <a:off x="3024" y="1728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</a:t>
                </a:r>
              </a:p>
            </p:txBody>
          </p:sp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2688" y="1104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</a:t>
                </a:r>
              </a:p>
            </p:txBody>
          </p:sp>
          <p:sp>
            <p:nvSpPr>
              <p:cNvPr id="56" name="Oval 9"/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E</a:t>
                </a:r>
              </a:p>
            </p:txBody>
          </p:sp>
          <p:sp>
            <p:nvSpPr>
              <p:cNvPr id="57" name="Oval 10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J</a:t>
                </a:r>
              </a:p>
            </p:txBody>
          </p:sp>
          <p:sp>
            <p:nvSpPr>
              <p:cNvPr id="58" name="Oval 11"/>
              <p:cNvSpPr>
                <a:spLocks noChangeArrowheads="1"/>
              </p:cNvSpPr>
              <p:nvPr/>
            </p:nvSpPr>
            <p:spPr bwMode="auto">
              <a:xfrm>
                <a:off x="2352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K</a:t>
                </a:r>
              </a:p>
            </p:txBody>
          </p:sp>
          <p:sp>
            <p:nvSpPr>
              <p:cNvPr id="59" name="Oval 12"/>
              <p:cNvSpPr>
                <a:spLocks noChangeArrowheads="1"/>
              </p:cNvSpPr>
              <p:nvPr/>
            </p:nvSpPr>
            <p:spPr bwMode="auto">
              <a:xfrm>
                <a:off x="3024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</a:t>
                </a:r>
              </a:p>
            </p:txBody>
          </p:sp>
          <p:sp>
            <p:nvSpPr>
              <p:cNvPr id="60" name="Oval 13"/>
              <p:cNvSpPr>
                <a:spLocks noChangeArrowheads="1"/>
              </p:cNvSpPr>
              <p:nvPr/>
            </p:nvSpPr>
            <p:spPr bwMode="auto">
              <a:xfrm>
                <a:off x="3696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M</a:t>
                </a:r>
              </a:p>
            </p:txBody>
          </p:sp>
          <p:sp>
            <p:nvSpPr>
              <p:cNvPr id="61" name="Oval 14"/>
              <p:cNvSpPr>
                <a:spLocks noChangeArrowheads="1"/>
              </p:cNvSpPr>
              <p:nvPr/>
            </p:nvSpPr>
            <p:spPr bwMode="auto">
              <a:xfrm>
                <a:off x="1680" y="2400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F</a:t>
                </a:r>
              </a:p>
            </p:txBody>
          </p:sp>
          <p:sp>
            <p:nvSpPr>
              <p:cNvPr id="62" name="Oval 15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</a:t>
                </a:r>
              </a:p>
            </p:txBody>
          </p:sp>
          <p:sp>
            <p:nvSpPr>
              <p:cNvPr id="63" name="Oval 16"/>
              <p:cNvSpPr>
                <a:spLocks noChangeArrowheads="1"/>
              </p:cNvSpPr>
              <p:nvPr/>
            </p:nvSpPr>
            <p:spPr bwMode="auto">
              <a:xfrm>
                <a:off x="3024" y="2400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H</a:t>
                </a:r>
              </a:p>
            </p:txBody>
          </p:sp>
          <p:sp>
            <p:nvSpPr>
              <p:cNvPr id="64" name="Oval 17"/>
              <p:cNvSpPr>
                <a:spLocks noChangeArrowheads="1"/>
              </p:cNvSpPr>
              <p:nvPr/>
            </p:nvSpPr>
            <p:spPr bwMode="auto">
              <a:xfrm>
                <a:off x="3696" y="2400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</a:t>
                </a:r>
              </a:p>
            </p:txBody>
          </p:sp>
        </p:grpSp>
        <p:grpSp>
          <p:nvGrpSpPr>
            <p:cNvPr id="37" name="Group 18"/>
            <p:cNvGrpSpPr>
              <a:grpSpLocks/>
            </p:cNvGrpSpPr>
            <p:nvPr/>
          </p:nvGrpSpPr>
          <p:grpSpPr bwMode="auto">
            <a:xfrm>
              <a:off x="1824" y="1344"/>
              <a:ext cx="2016" cy="1872"/>
              <a:chOff x="1824" y="1344"/>
              <a:chExt cx="2016" cy="1872"/>
            </a:xfrm>
          </p:grpSpPr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2640" y="2544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1824" y="2016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22"/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2496" y="2016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28"/>
              <p:cNvSpPr>
                <a:spLocks noChangeShapeType="1"/>
              </p:cNvSpPr>
              <p:nvPr/>
            </p:nvSpPr>
            <p:spPr bwMode="auto">
              <a:xfrm>
                <a:off x="3840" y="268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29"/>
              <p:cNvSpPr>
                <a:spLocks noChangeShapeType="1"/>
              </p:cNvSpPr>
              <p:nvPr/>
            </p:nvSpPr>
            <p:spPr bwMode="auto">
              <a:xfrm>
                <a:off x="2928" y="1344"/>
                <a:ext cx="912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Line 30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912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31"/>
              <p:cNvSpPr>
                <a:spLocks noChangeShapeType="1"/>
              </p:cNvSpPr>
              <p:nvPr/>
            </p:nvSpPr>
            <p:spPr bwMode="auto">
              <a:xfrm flipH="1">
                <a:off x="2496" y="1392"/>
                <a:ext cx="288" cy="336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2880" y="1392"/>
                <a:ext cx="288" cy="336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90500" y="1592907"/>
            <a:ext cx="1635125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A B C D E</a:t>
            </a:r>
          </a:p>
          <a:p>
            <a:r>
              <a:rPr lang="pt-BR" sz="2400" dirty="0"/>
              <a:t>B A F</a:t>
            </a:r>
          </a:p>
          <a:p>
            <a:r>
              <a:rPr lang="pt-BR" sz="2400" dirty="0"/>
              <a:t>F B J</a:t>
            </a:r>
          </a:p>
          <a:p>
            <a:r>
              <a:rPr lang="pt-BR" sz="2400" dirty="0"/>
              <a:t>J F K</a:t>
            </a:r>
          </a:p>
          <a:p>
            <a:r>
              <a:rPr lang="pt-BR" sz="2400" dirty="0"/>
              <a:t>C A G</a:t>
            </a:r>
          </a:p>
          <a:p>
            <a:r>
              <a:rPr lang="pt-BR" sz="2400" dirty="0"/>
              <a:t>G C H K</a:t>
            </a:r>
          </a:p>
          <a:p>
            <a:r>
              <a:rPr lang="pt-BR" sz="2400" dirty="0"/>
              <a:t>K G J</a:t>
            </a:r>
          </a:p>
          <a:p>
            <a:r>
              <a:rPr lang="pt-BR" sz="2400" dirty="0"/>
              <a:t>D A H</a:t>
            </a:r>
          </a:p>
          <a:p>
            <a:r>
              <a:rPr lang="pt-BR" sz="2400" dirty="0"/>
              <a:t>H D G L</a:t>
            </a:r>
          </a:p>
          <a:p>
            <a:r>
              <a:rPr lang="pt-BR" sz="2400" dirty="0"/>
              <a:t>L H</a:t>
            </a:r>
          </a:p>
          <a:p>
            <a:r>
              <a:rPr lang="pt-BR" sz="2400" dirty="0"/>
              <a:t>E A I</a:t>
            </a:r>
          </a:p>
          <a:p>
            <a:r>
              <a:rPr lang="pt-BR" sz="2400" dirty="0"/>
              <a:t>I E M</a:t>
            </a:r>
          </a:p>
          <a:p>
            <a:r>
              <a:rPr lang="pt-BR" sz="2400" dirty="0"/>
              <a:t>M I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78025" y="1592906"/>
            <a:ext cx="701040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&gt; </a:t>
            </a:r>
            <a:r>
              <a:rPr lang="pt-BR" sz="2400" dirty="0">
                <a:solidFill>
                  <a:srgbClr val="FF0000"/>
                </a:solidFill>
              </a:rPr>
              <a:t>in.txt</a:t>
            </a:r>
          </a:p>
          <a:p>
            <a:r>
              <a:rPr lang="pt-BR" sz="2400" dirty="0"/>
              <a:t>&gt; </a:t>
            </a:r>
            <a:r>
              <a:rPr lang="pt-BR" sz="2400" dirty="0">
                <a:solidFill>
                  <a:srgbClr val="FF0000"/>
                </a:solidFill>
              </a:rPr>
              <a:t>BFS A M</a:t>
            </a:r>
          </a:p>
          <a:p>
            <a:r>
              <a:rPr lang="pt-BR" sz="2400" dirty="0"/>
              <a:t>Path: A-E-I-M</a:t>
            </a:r>
          </a:p>
          <a:p>
            <a:r>
              <a:rPr lang="en-US" sz="2400" dirty="0"/>
              <a:t>Expand: A B C D E F G H I (G) (H) J K L M</a:t>
            </a:r>
            <a:endParaRPr lang="pt-BR" sz="2400" dirty="0"/>
          </a:p>
          <a:p>
            <a:r>
              <a:rPr lang="pt-BR" sz="2400" dirty="0"/>
              <a:t>&gt; </a:t>
            </a:r>
            <a:r>
              <a:rPr lang="pt-BR" sz="2400" dirty="0">
                <a:solidFill>
                  <a:srgbClr val="FF0000"/>
                </a:solidFill>
              </a:rPr>
              <a:t>BFS C L</a:t>
            </a:r>
          </a:p>
          <a:p>
            <a:r>
              <a:rPr lang="pt-BR" sz="2400" dirty="0"/>
              <a:t>Path: C-G-H-L</a:t>
            </a:r>
          </a:p>
          <a:p>
            <a:r>
              <a:rPr lang="en-US" sz="2400" dirty="0"/>
              <a:t>Expand: C A G B D E H K (D) F (H) I J L</a:t>
            </a:r>
          </a:p>
          <a:p>
            <a:r>
              <a:rPr lang="pt-BR" sz="2400" dirty="0"/>
              <a:t>&gt; </a:t>
            </a:r>
            <a:r>
              <a:rPr lang="pt-BR" sz="2400" dirty="0">
                <a:solidFill>
                  <a:srgbClr val="FF0000"/>
                </a:solidFill>
              </a:rPr>
              <a:t>DFS A M</a:t>
            </a:r>
          </a:p>
          <a:p>
            <a:r>
              <a:rPr lang="pt-BR" sz="2400" dirty="0"/>
              <a:t>Path: </a:t>
            </a:r>
            <a:r>
              <a:rPr lang="en-US" sz="2400" dirty="0"/>
              <a:t>A-E-I-M</a:t>
            </a:r>
          </a:p>
          <a:p>
            <a:r>
              <a:rPr lang="en-US" sz="2400" dirty="0"/>
              <a:t>Expand: </a:t>
            </a:r>
            <a:r>
              <a:rPr lang="pt-BR" sz="2400" dirty="0"/>
              <a:t>A B F J K G C (A) H D (A) L (C) (D) E I M</a:t>
            </a:r>
            <a:endParaRPr lang="en-US" sz="2400" dirty="0"/>
          </a:p>
          <a:p>
            <a:r>
              <a:rPr lang="pt-BR" sz="2400" dirty="0"/>
              <a:t>&gt; </a:t>
            </a:r>
            <a:r>
              <a:rPr lang="pt-BR" sz="2400" dirty="0">
                <a:solidFill>
                  <a:srgbClr val="FF0000"/>
                </a:solidFill>
              </a:rPr>
              <a:t>DFS C L</a:t>
            </a:r>
          </a:p>
          <a:p>
            <a:r>
              <a:rPr lang="pt-BR" sz="2400" dirty="0"/>
              <a:t>Path: </a:t>
            </a:r>
            <a:r>
              <a:rPr lang="en-US" sz="2400" dirty="0"/>
              <a:t>C-A-B-F-J-K-G-H-L</a:t>
            </a:r>
          </a:p>
          <a:p>
            <a:r>
              <a:rPr lang="en-US" sz="2400" dirty="0"/>
              <a:t>Expand: C </a:t>
            </a:r>
            <a:r>
              <a:rPr lang="pt-BR" sz="2400" dirty="0"/>
              <a:t>A B F J K G (C) H D (A) L</a:t>
            </a:r>
          </a:p>
          <a:p>
            <a:r>
              <a:rPr lang="pt-BR" sz="2400" dirty="0"/>
              <a:t>&gt; </a:t>
            </a:r>
            <a:r>
              <a:rPr lang="pt-BR" sz="24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32983" y="1143000"/>
            <a:ext cx="736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run (Same as </a:t>
            </a:r>
            <a:r>
              <a:rPr lang="en-US" dirty="0" err="1"/>
              <a:t>Ch</a:t>
            </a:r>
            <a:r>
              <a:rPr lang="en-US" dirty="0"/>
              <a:t> 3 p.16, 17, 21, 22)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5334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2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Updated Mar 25, 2020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33579-D97E-4BD0-A6F5-A4195CD138A8}" type="slidenum">
              <a:rPr lang="en-US" altLang="th-TH" smtClean="0"/>
              <a:pPr>
                <a:defRPr/>
              </a:pPr>
              <a:t>6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65639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D21EC-1E58-4EFD-8666-54C6F2BC2ECA}" type="slidenum">
              <a:rPr lang="en-US" altLang="th-TH" smtClean="0"/>
              <a:pPr>
                <a:defRPr/>
              </a:pPr>
              <a:t>7</a:t>
            </a:fld>
            <a:endParaRPr lang="en-US" altLang="th-TH" dirty="0"/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1752600" y="2424111"/>
            <a:ext cx="4343400" cy="4252914"/>
            <a:chOff x="1680" y="1104"/>
            <a:chExt cx="2304" cy="2256"/>
          </a:xfrm>
        </p:grpSpPr>
        <p:grpSp>
          <p:nvGrpSpPr>
            <p:cNvPr id="36" name="Group 4"/>
            <p:cNvGrpSpPr>
              <a:grpSpLocks/>
            </p:cNvGrpSpPr>
            <p:nvPr/>
          </p:nvGrpSpPr>
          <p:grpSpPr bwMode="auto">
            <a:xfrm>
              <a:off x="1680" y="1104"/>
              <a:ext cx="2304" cy="2256"/>
              <a:chOff x="1680" y="1104"/>
              <a:chExt cx="2304" cy="2256"/>
            </a:xfrm>
          </p:grpSpPr>
          <p:sp>
            <p:nvSpPr>
              <p:cNvPr id="52" name="Oval 5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</a:t>
                </a:r>
              </a:p>
            </p:txBody>
          </p:sp>
          <p:sp>
            <p:nvSpPr>
              <p:cNvPr id="53" name="Oval 6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</a:t>
                </a:r>
              </a:p>
            </p:txBody>
          </p:sp>
          <p:sp>
            <p:nvSpPr>
              <p:cNvPr id="54" name="Oval 7"/>
              <p:cNvSpPr>
                <a:spLocks noChangeArrowheads="1"/>
              </p:cNvSpPr>
              <p:nvPr/>
            </p:nvSpPr>
            <p:spPr bwMode="auto">
              <a:xfrm>
                <a:off x="3024" y="1728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</a:t>
                </a:r>
              </a:p>
            </p:txBody>
          </p:sp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2688" y="1104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</a:t>
                </a:r>
              </a:p>
            </p:txBody>
          </p:sp>
          <p:sp>
            <p:nvSpPr>
              <p:cNvPr id="56" name="Oval 9"/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E</a:t>
                </a:r>
              </a:p>
            </p:txBody>
          </p:sp>
          <p:sp>
            <p:nvSpPr>
              <p:cNvPr id="57" name="Oval 10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J</a:t>
                </a:r>
              </a:p>
            </p:txBody>
          </p:sp>
          <p:sp>
            <p:nvSpPr>
              <p:cNvPr id="58" name="Oval 11"/>
              <p:cNvSpPr>
                <a:spLocks noChangeArrowheads="1"/>
              </p:cNvSpPr>
              <p:nvPr/>
            </p:nvSpPr>
            <p:spPr bwMode="auto">
              <a:xfrm>
                <a:off x="2352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K</a:t>
                </a:r>
              </a:p>
            </p:txBody>
          </p:sp>
          <p:sp>
            <p:nvSpPr>
              <p:cNvPr id="59" name="Oval 12"/>
              <p:cNvSpPr>
                <a:spLocks noChangeArrowheads="1"/>
              </p:cNvSpPr>
              <p:nvPr/>
            </p:nvSpPr>
            <p:spPr bwMode="auto">
              <a:xfrm>
                <a:off x="3024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</a:t>
                </a:r>
              </a:p>
            </p:txBody>
          </p:sp>
          <p:sp>
            <p:nvSpPr>
              <p:cNvPr id="60" name="Oval 13"/>
              <p:cNvSpPr>
                <a:spLocks noChangeArrowheads="1"/>
              </p:cNvSpPr>
              <p:nvPr/>
            </p:nvSpPr>
            <p:spPr bwMode="auto">
              <a:xfrm>
                <a:off x="3696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M</a:t>
                </a:r>
              </a:p>
            </p:txBody>
          </p:sp>
          <p:sp>
            <p:nvSpPr>
              <p:cNvPr id="61" name="Oval 14"/>
              <p:cNvSpPr>
                <a:spLocks noChangeArrowheads="1"/>
              </p:cNvSpPr>
              <p:nvPr/>
            </p:nvSpPr>
            <p:spPr bwMode="auto">
              <a:xfrm>
                <a:off x="1680" y="2400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F</a:t>
                </a:r>
              </a:p>
            </p:txBody>
          </p:sp>
          <p:sp>
            <p:nvSpPr>
              <p:cNvPr id="62" name="Oval 15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</a:t>
                </a:r>
              </a:p>
            </p:txBody>
          </p:sp>
          <p:sp>
            <p:nvSpPr>
              <p:cNvPr id="63" name="Oval 16"/>
              <p:cNvSpPr>
                <a:spLocks noChangeArrowheads="1"/>
              </p:cNvSpPr>
              <p:nvPr/>
            </p:nvSpPr>
            <p:spPr bwMode="auto">
              <a:xfrm>
                <a:off x="3024" y="2400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H</a:t>
                </a:r>
              </a:p>
            </p:txBody>
          </p:sp>
          <p:sp>
            <p:nvSpPr>
              <p:cNvPr id="64" name="Oval 17"/>
              <p:cNvSpPr>
                <a:spLocks noChangeArrowheads="1"/>
              </p:cNvSpPr>
              <p:nvPr/>
            </p:nvSpPr>
            <p:spPr bwMode="auto">
              <a:xfrm>
                <a:off x="3696" y="2400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</a:t>
                </a:r>
              </a:p>
            </p:txBody>
          </p:sp>
        </p:grpSp>
        <p:grpSp>
          <p:nvGrpSpPr>
            <p:cNvPr id="37" name="Group 18"/>
            <p:cNvGrpSpPr>
              <a:grpSpLocks/>
            </p:cNvGrpSpPr>
            <p:nvPr/>
          </p:nvGrpSpPr>
          <p:grpSpPr bwMode="auto">
            <a:xfrm>
              <a:off x="1824" y="1344"/>
              <a:ext cx="2016" cy="1872"/>
              <a:chOff x="1824" y="1344"/>
              <a:chExt cx="2016" cy="1872"/>
            </a:xfrm>
          </p:grpSpPr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2640" y="2544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1824" y="2016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22"/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2496" y="2016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28"/>
              <p:cNvSpPr>
                <a:spLocks noChangeShapeType="1"/>
              </p:cNvSpPr>
              <p:nvPr/>
            </p:nvSpPr>
            <p:spPr bwMode="auto">
              <a:xfrm>
                <a:off x="3840" y="268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29"/>
              <p:cNvSpPr>
                <a:spLocks noChangeShapeType="1"/>
              </p:cNvSpPr>
              <p:nvPr/>
            </p:nvSpPr>
            <p:spPr bwMode="auto">
              <a:xfrm>
                <a:off x="2928" y="1344"/>
                <a:ext cx="912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Line 30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912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31"/>
              <p:cNvSpPr>
                <a:spLocks noChangeShapeType="1"/>
              </p:cNvSpPr>
              <p:nvPr/>
            </p:nvSpPr>
            <p:spPr bwMode="auto">
              <a:xfrm flipH="1">
                <a:off x="2496" y="1392"/>
                <a:ext cx="288" cy="336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2880" y="1392"/>
                <a:ext cx="288" cy="336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6760036" y="783134"/>
            <a:ext cx="2159923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 B C D E</a:t>
            </a:r>
          </a:p>
          <a:p>
            <a:r>
              <a:rPr lang="pt-BR" dirty="0"/>
              <a:t>B A F</a:t>
            </a:r>
          </a:p>
          <a:p>
            <a:r>
              <a:rPr lang="pt-BR" dirty="0"/>
              <a:t>F B J</a:t>
            </a:r>
          </a:p>
          <a:p>
            <a:r>
              <a:rPr lang="pt-BR" dirty="0"/>
              <a:t>J F K</a:t>
            </a:r>
          </a:p>
          <a:p>
            <a:r>
              <a:rPr lang="pt-BR" dirty="0"/>
              <a:t>C A G</a:t>
            </a:r>
          </a:p>
          <a:p>
            <a:r>
              <a:rPr lang="pt-BR" dirty="0"/>
              <a:t>G C H K</a:t>
            </a:r>
          </a:p>
          <a:p>
            <a:r>
              <a:rPr lang="pt-BR" dirty="0"/>
              <a:t>K G J</a:t>
            </a:r>
          </a:p>
          <a:p>
            <a:r>
              <a:rPr lang="pt-BR" dirty="0"/>
              <a:t>D A H</a:t>
            </a:r>
          </a:p>
          <a:p>
            <a:r>
              <a:rPr lang="pt-BR" dirty="0"/>
              <a:t>H D G L</a:t>
            </a:r>
          </a:p>
          <a:p>
            <a:r>
              <a:rPr lang="pt-BR" dirty="0"/>
              <a:t>L H</a:t>
            </a:r>
          </a:p>
          <a:p>
            <a:r>
              <a:rPr lang="pt-BR" dirty="0"/>
              <a:t>E A I</a:t>
            </a:r>
          </a:p>
          <a:p>
            <a:r>
              <a:rPr lang="pt-BR" dirty="0"/>
              <a:t>I E M</a:t>
            </a:r>
          </a:p>
          <a:p>
            <a:r>
              <a:rPr lang="pt-BR" dirty="0"/>
              <a:t>M 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05600" y="23689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BFS&amp;DFS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074" y="688687"/>
            <a:ext cx="646016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Input file format:</a:t>
            </a:r>
            <a:endParaRPr lang="en-US" sz="2400" dirty="0"/>
          </a:p>
          <a:p>
            <a:r>
              <a:rPr lang="en-US" sz="2400" dirty="0"/>
              <a:t>node1 neighbor11 neighbor12 neighbor13 …</a:t>
            </a:r>
          </a:p>
          <a:p>
            <a:r>
              <a:rPr lang="pt-BR" sz="2400" dirty="0"/>
              <a:t>node2 </a:t>
            </a:r>
            <a:r>
              <a:rPr lang="en-US" sz="2400" dirty="0"/>
              <a:t>neighbor21 neighbor22 neighbor23 …</a:t>
            </a:r>
            <a:endParaRPr lang="pt-BR" sz="2400" dirty="0"/>
          </a:p>
          <a:p>
            <a:r>
              <a:rPr lang="pt-BR" sz="2400" dirty="0"/>
              <a:t>node3 </a:t>
            </a:r>
            <a:r>
              <a:rPr lang="en-US" sz="2400" dirty="0"/>
              <a:t>neighbor31 neighbor32 neighbor33 …</a:t>
            </a:r>
            <a:endParaRPr lang="pt-BR" sz="2400" dirty="0"/>
          </a:p>
          <a:p>
            <a:r>
              <a:rPr lang="pt-BR" sz="2400" dirty="0"/>
              <a:t>...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2475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D21EC-1E58-4EFD-8666-54C6F2BC2ECA}" type="slidenum">
              <a:rPr lang="en-US" altLang="th-TH" smtClean="0"/>
              <a:pPr>
                <a:defRPr/>
              </a:pPr>
              <a:t>8</a:t>
            </a:fld>
            <a:endParaRPr lang="en-US" altLang="th-TH" dirty="0"/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76200" y="770870"/>
            <a:ext cx="1828800" cy="1790700"/>
            <a:chOff x="1680" y="1104"/>
            <a:chExt cx="2304" cy="2256"/>
          </a:xfrm>
        </p:grpSpPr>
        <p:grpSp>
          <p:nvGrpSpPr>
            <p:cNvPr id="36" name="Group 4"/>
            <p:cNvGrpSpPr>
              <a:grpSpLocks/>
            </p:cNvGrpSpPr>
            <p:nvPr/>
          </p:nvGrpSpPr>
          <p:grpSpPr bwMode="auto">
            <a:xfrm>
              <a:off x="1680" y="1104"/>
              <a:ext cx="2304" cy="2256"/>
              <a:chOff x="1680" y="1104"/>
              <a:chExt cx="2304" cy="2256"/>
            </a:xfrm>
          </p:grpSpPr>
          <p:sp>
            <p:nvSpPr>
              <p:cNvPr id="52" name="Oval 5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</a:t>
                </a:r>
              </a:p>
            </p:txBody>
          </p:sp>
          <p:sp>
            <p:nvSpPr>
              <p:cNvPr id="53" name="Oval 6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</a:t>
                </a:r>
              </a:p>
            </p:txBody>
          </p:sp>
          <p:sp>
            <p:nvSpPr>
              <p:cNvPr id="54" name="Oval 7"/>
              <p:cNvSpPr>
                <a:spLocks noChangeArrowheads="1"/>
              </p:cNvSpPr>
              <p:nvPr/>
            </p:nvSpPr>
            <p:spPr bwMode="auto">
              <a:xfrm>
                <a:off x="3024" y="1728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</a:t>
                </a:r>
              </a:p>
            </p:txBody>
          </p:sp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2688" y="1104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</a:t>
                </a:r>
              </a:p>
            </p:txBody>
          </p:sp>
          <p:sp>
            <p:nvSpPr>
              <p:cNvPr id="56" name="Oval 9"/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E</a:t>
                </a:r>
              </a:p>
            </p:txBody>
          </p:sp>
          <p:sp>
            <p:nvSpPr>
              <p:cNvPr id="57" name="Oval 10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J</a:t>
                </a:r>
              </a:p>
            </p:txBody>
          </p:sp>
          <p:sp>
            <p:nvSpPr>
              <p:cNvPr id="58" name="Oval 11"/>
              <p:cNvSpPr>
                <a:spLocks noChangeArrowheads="1"/>
              </p:cNvSpPr>
              <p:nvPr/>
            </p:nvSpPr>
            <p:spPr bwMode="auto">
              <a:xfrm>
                <a:off x="2352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K</a:t>
                </a:r>
              </a:p>
            </p:txBody>
          </p:sp>
          <p:sp>
            <p:nvSpPr>
              <p:cNvPr id="59" name="Oval 12"/>
              <p:cNvSpPr>
                <a:spLocks noChangeArrowheads="1"/>
              </p:cNvSpPr>
              <p:nvPr/>
            </p:nvSpPr>
            <p:spPr bwMode="auto">
              <a:xfrm>
                <a:off x="3024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</a:t>
                </a:r>
              </a:p>
            </p:txBody>
          </p:sp>
          <p:sp>
            <p:nvSpPr>
              <p:cNvPr id="60" name="Oval 13"/>
              <p:cNvSpPr>
                <a:spLocks noChangeArrowheads="1"/>
              </p:cNvSpPr>
              <p:nvPr/>
            </p:nvSpPr>
            <p:spPr bwMode="auto">
              <a:xfrm>
                <a:off x="3696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M</a:t>
                </a:r>
              </a:p>
            </p:txBody>
          </p:sp>
          <p:sp>
            <p:nvSpPr>
              <p:cNvPr id="61" name="Oval 14"/>
              <p:cNvSpPr>
                <a:spLocks noChangeArrowheads="1"/>
              </p:cNvSpPr>
              <p:nvPr/>
            </p:nvSpPr>
            <p:spPr bwMode="auto">
              <a:xfrm>
                <a:off x="1680" y="2400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F</a:t>
                </a:r>
              </a:p>
            </p:txBody>
          </p:sp>
          <p:sp>
            <p:nvSpPr>
              <p:cNvPr id="62" name="Oval 15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</a:t>
                </a:r>
              </a:p>
            </p:txBody>
          </p:sp>
          <p:sp>
            <p:nvSpPr>
              <p:cNvPr id="63" name="Oval 16"/>
              <p:cNvSpPr>
                <a:spLocks noChangeArrowheads="1"/>
              </p:cNvSpPr>
              <p:nvPr/>
            </p:nvSpPr>
            <p:spPr bwMode="auto">
              <a:xfrm>
                <a:off x="3024" y="2400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H</a:t>
                </a:r>
              </a:p>
            </p:txBody>
          </p:sp>
          <p:sp>
            <p:nvSpPr>
              <p:cNvPr id="64" name="Oval 17"/>
              <p:cNvSpPr>
                <a:spLocks noChangeArrowheads="1"/>
              </p:cNvSpPr>
              <p:nvPr/>
            </p:nvSpPr>
            <p:spPr bwMode="auto">
              <a:xfrm>
                <a:off x="3696" y="2400"/>
                <a:ext cx="288" cy="288"/>
              </a:xfrm>
              <a:prstGeom prst="ellips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</a:t>
                </a:r>
              </a:p>
            </p:txBody>
          </p:sp>
        </p:grpSp>
        <p:grpSp>
          <p:nvGrpSpPr>
            <p:cNvPr id="37" name="Group 18"/>
            <p:cNvGrpSpPr>
              <a:grpSpLocks/>
            </p:cNvGrpSpPr>
            <p:nvPr/>
          </p:nvGrpSpPr>
          <p:grpSpPr bwMode="auto">
            <a:xfrm>
              <a:off x="1824" y="1344"/>
              <a:ext cx="2016" cy="1872"/>
              <a:chOff x="1824" y="1344"/>
              <a:chExt cx="2016" cy="1872"/>
            </a:xfrm>
          </p:grpSpPr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2640" y="2544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1824" y="2016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22"/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2496" y="2016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28"/>
              <p:cNvSpPr>
                <a:spLocks noChangeShapeType="1"/>
              </p:cNvSpPr>
              <p:nvPr/>
            </p:nvSpPr>
            <p:spPr bwMode="auto">
              <a:xfrm>
                <a:off x="3840" y="268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29"/>
              <p:cNvSpPr>
                <a:spLocks noChangeShapeType="1"/>
              </p:cNvSpPr>
              <p:nvPr/>
            </p:nvSpPr>
            <p:spPr bwMode="auto">
              <a:xfrm>
                <a:off x="2928" y="1344"/>
                <a:ext cx="912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Line 30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912" cy="384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31"/>
              <p:cNvSpPr>
                <a:spLocks noChangeShapeType="1"/>
              </p:cNvSpPr>
              <p:nvPr/>
            </p:nvSpPr>
            <p:spPr bwMode="auto">
              <a:xfrm flipH="1">
                <a:off x="2496" y="1392"/>
                <a:ext cx="288" cy="336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2880" y="1392"/>
                <a:ext cx="288" cy="336"/>
              </a:xfrm>
              <a:prstGeom prst="line">
                <a:avLst/>
              </a:prstGeom>
              <a:noFill/>
              <a:ln w="19050">
                <a:solidFill>
                  <a:srgbClr val="0005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1978025" y="1592906"/>
            <a:ext cx="701040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&gt; </a:t>
            </a:r>
            <a:r>
              <a:rPr lang="pt-BR" sz="2400" dirty="0">
                <a:solidFill>
                  <a:srgbClr val="FF0000"/>
                </a:solidFill>
              </a:rPr>
              <a:t>in.txt </a:t>
            </a:r>
            <a:r>
              <a:rPr lang="pt-BR" sz="2400" dirty="0">
                <a:solidFill>
                  <a:schemeClr val="accent4"/>
                </a:solidFill>
              </a:rPr>
              <a:t>-&gt; to dict</a:t>
            </a: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/>
              <a:t>&gt; </a:t>
            </a:r>
            <a:r>
              <a:rPr lang="pt-BR" sz="2400" dirty="0">
                <a:solidFill>
                  <a:srgbClr val="FF0000"/>
                </a:solidFill>
              </a:rPr>
              <a:t>BFS A M </a:t>
            </a:r>
            <a:r>
              <a:rPr lang="pt-BR" sz="2400" dirty="0">
                <a:solidFill>
                  <a:schemeClr val="accent4"/>
                </a:solidFill>
              </a:rPr>
              <a:t>-&gt; split bfs a m</a:t>
            </a: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/>
              <a:t>Path: A-E-I-M</a:t>
            </a:r>
          </a:p>
          <a:p>
            <a:r>
              <a:rPr lang="en-US" sz="2400" dirty="0"/>
              <a:t>Expand: A B C D E F G H I (G) (H) J K L M</a:t>
            </a:r>
            <a:endParaRPr lang="pt-BR" sz="2400" dirty="0"/>
          </a:p>
          <a:p>
            <a:r>
              <a:rPr lang="pt-BR" sz="2400" dirty="0"/>
              <a:t>&gt; </a:t>
            </a:r>
            <a:r>
              <a:rPr lang="pt-BR" sz="2400" dirty="0">
                <a:solidFill>
                  <a:srgbClr val="FF0000"/>
                </a:solidFill>
              </a:rPr>
              <a:t>BFS C L</a:t>
            </a:r>
          </a:p>
          <a:p>
            <a:r>
              <a:rPr lang="pt-BR" sz="2400" dirty="0"/>
              <a:t>Path: C-G-H-L</a:t>
            </a:r>
          </a:p>
          <a:p>
            <a:r>
              <a:rPr lang="en-US" sz="2400" dirty="0"/>
              <a:t>Expand: C A G B D E H K (D) F (H) I J L</a:t>
            </a:r>
          </a:p>
          <a:p>
            <a:r>
              <a:rPr lang="pt-BR" sz="2400" dirty="0"/>
              <a:t>&gt; </a:t>
            </a:r>
            <a:r>
              <a:rPr lang="pt-BR" sz="2400" dirty="0">
                <a:solidFill>
                  <a:srgbClr val="FF0000"/>
                </a:solidFill>
              </a:rPr>
              <a:t>DFS A M</a:t>
            </a:r>
          </a:p>
          <a:p>
            <a:r>
              <a:rPr lang="pt-BR" sz="2400" dirty="0"/>
              <a:t>Path: </a:t>
            </a:r>
            <a:r>
              <a:rPr lang="en-US" sz="2400" dirty="0"/>
              <a:t>A-E-I-M</a:t>
            </a:r>
          </a:p>
          <a:p>
            <a:r>
              <a:rPr lang="en-US" sz="2400" dirty="0"/>
              <a:t>Expand: </a:t>
            </a:r>
            <a:r>
              <a:rPr lang="pt-BR" sz="2400" dirty="0"/>
              <a:t>A B F J K G C (A) H D (A) L (C) (D) E I M</a:t>
            </a:r>
            <a:endParaRPr lang="en-US" sz="2400" dirty="0"/>
          </a:p>
          <a:p>
            <a:r>
              <a:rPr lang="pt-BR" sz="2400" dirty="0"/>
              <a:t>&gt; </a:t>
            </a:r>
            <a:r>
              <a:rPr lang="pt-BR" sz="2400" dirty="0">
                <a:solidFill>
                  <a:srgbClr val="FF0000"/>
                </a:solidFill>
              </a:rPr>
              <a:t>DFS C L</a:t>
            </a:r>
          </a:p>
          <a:p>
            <a:r>
              <a:rPr lang="pt-BR" sz="2400" dirty="0"/>
              <a:t>Path: </a:t>
            </a:r>
            <a:r>
              <a:rPr lang="en-US" sz="2400" dirty="0"/>
              <a:t>C-A-B-F-J-K-G-H-L</a:t>
            </a:r>
          </a:p>
          <a:p>
            <a:r>
              <a:rPr lang="en-US" sz="2400" dirty="0"/>
              <a:t>Expand: C </a:t>
            </a:r>
            <a:r>
              <a:rPr lang="pt-BR" sz="2400" dirty="0"/>
              <a:t>A B F J K G (C) H D (A) L</a:t>
            </a:r>
          </a:p>
          <a:p>
            <a:r>
              <a:rPr lang="pt-BR" sz="2400" dirty="0"/>
              <a:t>&gt; </a:t>
            </a:r>
            <a:r>
              <a:rPr lang="pt-BR" sz="24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32983" y="1143000"/>
            <a:ext cx="736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run (Same as </a:t>
            </a:r>
            <a:r>
              <a:rPr lang="en-US" dirty="0" err="1"/>
              <a:t>Ch</a:t>
            </a:r>
            <a:r>
              <a:rPr lang="en-US" dirty="0"/>
              <a:t> 3 p.16, 17, 21, 22)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BFS&amp;DFS</a:t>
            </a:r>
          </a:p>
        </p:txBody>
      </p:sp>
    </p:spTree>
    <p:extLst>
      <p:ext uri="{BB962C8B-B14F-4D97-AF65-F5344CB8AC3E}">
        <p14:creationId xmlns:p14="http://schemas.microsoft.com/office/powerpoint/2010/main" val="280866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295400" y="2438400"/>
            <a:ext cx="2193552" cy="4378739"/>
            <a:chOff x="1524000" y="1326394"/>
            <a:chExt cx="1752600" cy="3498516"/>
          </a:xfrm>
        </p:grpSpPr>
        <p:sp>
          <p:nvSpPr>
            <p:cNvPr id="3" name="Oval 3"/>
            <p:cNvSpPr>
              <a:spLocks noChangeArrowheads="1"/>
            </p:cNvSpPr>
            <p:nvPr/>
          </p:nvSpPr>
          <p:spPr bwMode="auto">
            <a:xfrm>
              <a:off x="2133600" y="42672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/>
                <a:t>X</a:t>
              </a:r>
            </a:p>
            <a:p>
              <a:pPr algn="ctr">
                <a:lnSpc>
                  <a:spcPct val="75000"/>
                </a:lnSpc>
              </a:pPr>
              <a:r>
                <a:rPr lang="en-US" sz="1800" b="0"/>
                <a:t>0</a:t>
              </a:r>
            </a:p>
          </p:txBody>
        </p:sp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133600" y="33528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/>
                <a:t>D</a:t>
              </a:r>
            </a:p>
            <a:p>
              <a:pPr algn="ctr">
                <a:lnSpc>
                  <a:spcPct val="75000"/>
                </a:lnSpc>
              </a:pPr>
              <a:r>
                <a:rPr lang="en-US" sz="1800" b="0"/>
                <a:t>50</a:t>
              </a: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133600" y="16764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/>
                <a:t>A</a:t>
              </a:r>
            </a:p>
            <a:p>
              <a:pPr algn="ctr">
                <a:lnSpc>
                  <a:spcPct val="75000"/>
                </a:lnSpc>
              </a:pPr>
              <a:r>
                <a:rPr lang="en-US" sz="1800" b="0"/>
                <a:t>50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743200" y="25146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/>
                <a:t>C</a:t>
              </a:r>
            </a:p>
            <a:p>
              <a:pPr algn="ctr">
                <a:lnSpc>
                  <a:spcPct val="75000"/>
                </a:lnSpc>
              </a:pPr>
              <a:r>
                <a:rPr lang="en-US" sz="1800" b="0"/>
                <a:t>40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524000" y="25146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dirty="0"/>
                <a:t>B</a:t>
              </a:r>
            </a:p>
            <a:p>
              <a:pPr algn="ctr">
                <a:lnSpc>
                  <a:spcPct val="75000"/>
                </a:lnSpc>
              </a:pPr>
              <a:r>
                <a:rPr lang="en-US" sz="1800" dirty="0">
                  <a:solidFill>
                    <a:schemeClr val="hlink"/>
                  </a:solidFill>
                </a:rPr>
                <a:t>50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676400" y="2057400"/>
              <a:ext cx="457200" cy="29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/>
                <a:t>10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676400" y="3168650"/>
              <a:ext cx="457200" cy="29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/>
                <a:t>10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743200" y="3168650"/>
              <a:ext cx="457200" cy="29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/>
                <a:t>20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43200" y="2057400"/>
              <a:ext cx="457200" cy="29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 dirty="0"/>
                <a:t>20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362200" y="3930650"/>
              <a:ext cx="609600" cy="29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0"/>
                <a:t>100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943100" y="1326394"/>
              <a:ext cx="876300" cy="467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 b="0" dirty="0"/>
                <a:t>start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590800" y="4357688"/>
              <a:ext cx="685800" cy="467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0" dirty="0"/>
                <a:t>goal</a:t>
              </a:r>
            </a:p>
          </p:txBody>
        </p:sp>
        <p:cxnSp>
          <p:nvCxnSpPr>
            <p:cNvPr id="15" name="AutoShape 19"/>
            <p:cNvCxnSpPr>
              <a:cxnSpLocks noChangeShapeType="1"/>
              <a:stCxn id="5" idx="3"/>
              <a:endCxn id="7" idx="0"/>
            </p:cNvCxnSpPr>
            <p:nvPr/>
          </p:nvCxnSpPr>
          <p:spPr bwMode="auto">
            <a:xfrm flipH="1">
              <a:off x="1790700" y="2151063"/>
              <a:ext cx="420688" cy="3444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0"/>
            <p:cNvCxnSpPr>
              <a:cxnSpLocks noChangeShapeType="1"/>
              <a:stCxn id="5" idx="5"/>
              <a:endCxn id="6" idx="0"/>
            </p:cNvCxnSpPr>
            <p:nvPr/>
          </p:nvCxnSpPr>
          <p:spPr bwMode="auto">
            <a:xfrm>
              <a:off x="2589213" y="2151063"/>
              <a:ext cx="420687" cy="3444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21"/>
            <p:cNvCxnSpPr>
              <a:cxnSpLocks noChangeShapeType="1"/>
              <a:stCxn id="4" idx="1"/>
              <a:endCxn id="7" idx="4"/>
            </p:cNvCxnSpPr>
            <p:nvPr/>
          </p:nvCxnSpPr>
          <p:spPr bwMode="auto">
            <a:xfrm flipH="1" flipV="1">
              <a:off x="1790700" y="3067050"/>
              <a:ext cx="420688" cy="3444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6" idx="4"/>
              <a:endCxn id="4" idx="7"/>
            </p:cNvCxnSpPr>
            <p:nvPr/>
          </p:nvCxnSpPr>
          <p:spPr bwMode="auto">
            <a:xfrm flipH="1">
              <a:off x="2589213" y="3067050"/>
              <a:ext cx="420687" cy="3444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3"/>
            <p:cNvCxnSpPr>
              <a:cxnSpLocks noChangeShapeType="1"/>
              <a:stCxn id="3" idx="0"/>
              <a:endCxn id="4" idx="4"/>
            </p:cNvCxnSpPr>
            <p:nvPr/>
          </p:nvCxnSpPr>
          <p:spPr bwMode="auto">
            <a:xfrm flipV="1">
              <a:off x="2400300" y="3905250"/>
              <a:ext cx="0" cy="3429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Box 22"/>
          <p:cNvSpPr txBox="1"/>
          <p:nvPr/>
        </p:nvSpPr>
        <p:spPr>
          <a:xfrm>
            <a:off x="0" y="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51876" y="3635820"/>
            <a:ext cx="4387324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/>
              <a:t>X</a:t>
            </a:r>
          </a:p>
          <a:p>
            <a:r>
              <a:rPr lang="pt-BR" sz="3200" dirty="0"/>
              <a:t>A 50 B 10 C 20</a:t>
            </a:r>
          </a:p>
          <a:p>
            <a:r>
              <a:rPr lang="pt-BR" sz="3200" dirty="0"/>
              <a:t>B 50 A 10 D 10</a:t>
            </a:r>
          </a:p>
          <a:p>
            <a:r>
              <a:rPr lang="pt-BR" sz="3200" dirty="0"/>
              <a:t>C 40 A 20 D 20</a:t>
            </a:r>
          </a:p>
          <a:p>
            <a:r>
              <a:rPr lang="pt-BR" sz="3200" dirty="0"/>
              <a:t>D 50 B 10 C 20 X 100</a:t>
            </a:r>
          </a:p>
          <a:p>
            <a:r>
              <a:rPr lang="pt-BR" sz="3200" dirty="0"/>
              <a:t>X 0 D 100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3400" y="3072825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in_aStar.txt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074" y="688687"/>
            <a:ext cx="1130772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Input file format:</a:t>
            </a:r>
            <a:endParaRPr lang="en-US" sz="2400" dirty="0"/>
          </a:p>
          <a:p>
            <a:r>
              <a:rPr lang="en-US" sz="2300" dirty="0"/>
              <a:t>goal</a:t>
            </a:r>
          </a:p>
          <a:p>
            <a:r>
              <a:rPr lang="en-US" sz="2300" dirty="0"/>
              <a:t>node1 h1 neighbor11 cost11 neighbor12 cost12 neighbor13 cost13 …</a:t>
            </a:r>
          </a:p>
          <a:p>
            <a:r>
              <a:rPr lang="pt-BR" sz="2300" dirty="0"/>
              <a:t>node2 h2 </a:t>
            </a:r>
            <a:r>
              <a:rPr lang="en-US" sz="2300" dirty="0"/>
              <a:t>neighbor21 cost21 neighbor22 cost22 neighbor23 cost23 …</a:t>
            </a:r>
          </a:p>
          <a:p>
            <a:r>
              <a:rPr lang="pt-BR" sz="2300" dirty="0"/>
              <a:t>node3 h3 </a:t>
            </a:r>
            <a:r>
              <a:rPr lang="en-US" sz="2300" dirty="0"/>
              <a:t>neighbor31 cost31 neighbor32 cost32 neighbor33 cost33 …</a:t>
            </a:r>
          </a:p>
          <a:p>
            <a:r>
              <a:rPr lang="pt-BR" sz="23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3006187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ngsana New" pitchFamily="18" charset="-34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294FEA030F5741887459A2998DB192" ma:contentTypeVersion="2" ma:contentTypeDescription="Create a new document." ma:contentTypeScope="" ma:versionID="4131b1b08f0684945c2ab66abcdd41cf">
  <xsd:schema xmlns:xsd="http://www.w3.org/2001/XMLSchema" xmlns:xs="http://www.w3.org/2001/XMLSchema" xmlns:p="http://schemas.microsoft.com/office/2006/metadata/properties" xmlns:ns2="464ae909-b307-4ee0-8630-322bee7cec49" targetNamespace="http://schemas.microsoft.com/office/2006/metadata/properties" ma:root="true" ma:fieldsID="c3bd1f8266747039e3b8a49fca3868cd" ns2:_="">
    <xsd:import namespace="464ae909-b307-4ee0-8630-322bee7cec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ae909-b307-4ee0-8630-322bee7cec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1CEE2A-EA39-42ED-B550-AEA059AE90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42AEB8-05C5-46B7-8A5B-9A024203F0F4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464ae909-b307-4ee0-8630-322bee7cec49"/>
  </ds:schemaRefs>
</ds:datastoreItem>
</file>

<file path=customXml/itemProps3.xml><?xml version="1.0" encoding="utf-8"?>
<ds:datastoreItem xmlns:ds="http://schemas.openxmlformats.org/officeDocument/2006/customXml" ds:itemID="{5AD24068-15DE-4469-AA3E-3B9844FEFC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4ae909-b307-4ee0-8630-322bee7cec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9651</TotalTime>
  <Words>931</Words>
  <Application>Microsoft Office PowerPoint</Application>
  <PresentationFormat>On-screen Show (4:3)</PresentationFormat>
  <Paragraphs>219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Garamond</vt:lpstr>
      <vt:lpstr>Tahoma</vt:lpstr>
      <vt:lpstr>Times New Roman</vt:lpstr>
      <vt:lpstr>Wingdings</vt:lpstr>
      <vt:lpstr>Blends</vt:lpstr>
      <vt:lpstr>How will AI change our lives in 10 years?</vt:lpstr>
      <vt:lpstr>Announcement of Mar 18</vt:lpstr>
      <vt:lpstr>Announcement of Mar 18</vt:lpstr>
      <vt:lpstr>Announcement of Mar 18</vt:lpstr>
      <vt:lpstr>PowerPoint Presentation</vt:lpstr>
      <vt:lpstr>Updated Mar 25, 2020</vt:lpstr>
      <vt:lpstr>PowerPoint Presentation</vt:lpstr>
      <vt:lpstr>PowerPoint Presentation</vt:lpstr>
      <vt:lpstr>PowerPoint Presentation</vt:lpstr>
      <vt:lpstr>Updated Mar 31, 2020</vt:lpstr>
      <vt:lpstr>PowerPoint Presentation</vt:lpstr>
      <vt:lpstr>Submission for Programming</vt:lpstr>
      <vt:lpstr>Submission for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Administrivia</dc:title>
  <dc:creator>hp840</dc:creator>
  <cp:lastModifiedBy>อธิษฐวัฒน์ พลอินทร์</cp:lastModifiedBy>
  <cp:revision>1385</cp:revision>
  <cp:lastPrinted>2020-01-08T02:05:41Z</cp:lastPrinted>
  <dcterms:created xsi:type="dcterms:W3CDTF">1999-12-01T22:01:55Z</dcterms:created>
  <dcterms:modified xsi:type="dcterms:W3CDTF">2020-04-27T10:41:30Z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0x010100C9294FEA030F5741887459A2998DB192</vt:lpwstr>
  </property>
</Properties>
</file>