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FD71E-F72C-4581-B3C3-959519CCC6BB}" v="2" dt="2020-04-22T03:43:3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อธิษฐวัฒน์ พลอินทร์" userId="4d294543-4d23-4be5-8a7b-fcf26723f457" providerId="ADAL" clId="{914FD71E-F72C-4581-B3C3-959519CCC6BB}"/>
    <pc:docChg chg="undo custSel addSld delSld modSld">
      <pc:chgData name="อธิษฐวัฒน์ พลอินทร์" userId="4d294543-4d23-4be5-8a7b-fcf26723f457" providerId="ADAL" clId="{914FD71E-F72C-4581-B3C3-959519CCC6BB}" dt="2020-04-22T04:18:05.556" v="270" actId="207"/>
      <pc:docMkLst>
        <pc:docMk/>
      </pc:docMkLst>
      <pc:sldChg chg="addSp delSp modSp add">
        <pc:chgData name="อธิษฐวัฒน์ พลอินทร์" userId="4d294543-4d23-4be5-8a7b-fcf26723f457" providerId="ADAL" clId="{914FD71E-F72C-4581-B3C3-959519CCC6BB}" dt="2020-04-22T03:47:53.809" v="86" actId="478"/>
        <pc:sldMkLst>
          <pc:docMk/>
          <pc:sldMk cId="948944436" sldId="256"/>
        </pc:sldMkLst>
        <pc:spChg chg="del">
          <ac:chgData name="อธิษฐวัฒน์ พลอินทร์" userId="4d294543-4d23-4be5-8a7b-fcf26723f457" providerId="ADAL" clId="{914FD71E-F72C-4581-B3C3-959519CCC6BB}" dt="2020-04-22T03:47:52.401" v="85" actId="478"/>
          <ac:spMkLst>
            <pc:docMk/>
            <pc:sldMk cId="948944436" sldId="256"/>
            <ac:spMk id="2" creationId="{1C0FF447-5A13-453B-9587-0663EBDD0118}"/>
          </ac:spMkLst>
        </pc:spChg>
        <pc:spChg chg="del">
          <ac:chgData name="อธิษฐวัฒน์ พลอินทร์" userId="4d294543-4d23-4be5-8a7b-fcf26723f457" providerId="ADAL" clId="{914FD71E-F72C-4581-B3C3-959519CCC6BB}" dt="2020-04-22T03:47:53.809" v="86" actId="478"/>
          <ac:spMkLst>
            <pc:docMk/>
            <pc:sldMk cId="948944436" sldId="256"/>
            <ac:spMk id="3" creationId="{86471641-5A01-4EA1-B3CA-25A191482F14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3:44:52.712" v="20" actId="207"/>
          <ac:spMkLst>
            <pc:docMk/>
            <pc:sldMk cId="948944436" sldId="256"/>
            <ac:spMk id="4" creationId="{DA39AEEB-5059-46DB-B657-300185E9759D}"/>
          </ac:spMkLst>
        </pc:spChg>
      </pc:sldChg>
      <pc:sldChg chg="addSp delSp modSp add">
        <pc:chgData name="อธิษฐวัฒน์ พลอินทร์" userId="4d294543-4d23-4be5-8a7b-fcf26723f457" providerId="ADAL" clId="{914FD71E-F72C-4581-B3C3-959519CCC6BB}" dt="2020-04-22T04:15:58.615" v="238" actId="207"/>
        <pc:sldMkLst>
          <pc:docMk/>
          <pc:sldMk cId="427343357" sldId="257"/>
        </pc:sldMkLst>
        <pc:spChg chg="del">
          <ac:chgData name="อธิษฐวัฒน์ พลอินทร์" userId="4d294543-4d23-4be5-8a7b-fcf26723f457" providerId="ADAL" clId="{914FD71E-F72C-4581-B3C3-959519CCC6BB}" dt="2020-04-22T03:44:04.709" v="11" actId="478"/>
          <ac:spMkLst>
            <pc:docMk/>
            <pc:sldMk cId="427343357" sldId="257"/>
            <ac:spMk id="2" creationId="{1C0FF447-5A13-453B-9587-0663EBDD0118}"/>
          </ac:spMkLst>
        </pc:spChg>
        <pc:spChg chg="del">
          <ac:chgData name="อธิษฐวัฒน์ พลอินทร์" userId="4d294543-4d23-4be5-8a7b-fcf26723f457" providerId="ADAL" clId="{914FD71E-F72C-4581-B3C3-959519CCC6BB}" dt="2020-04-22T03:44:05.517" v="12" actId="478"/>
          <ac:spMkLst>
            <pc:docMk/>
            <pc:sldMk cId="427343357" sldId="257"/>
            <ac:spMk id="3" creationId="{86471641-5A01-4EA1-B3CA-25A191482F1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5:58.615" v="238" actId="207"/>
          <ac:spMkLst>
            <pc:docMk/>
            <pc:sldMk cId="427343357" sldId="257"/>
            <ac:spMk id="4" creationId="{DA39AEEB-5059-46DB-B657-300185E9759D}"/>
          </ac:spMkLst>
        </pc:spChg>
        <pc:spChg chg="add del mod">
          <ac:chgData name="อธิษฐวัฒน์ พลอินทร์" userId="4d294543-4d23-4be5-8a7b-fcf26723f457" providerId="ADAL" clId="{914FD71E-F72C-4581-B3C3-959519CCC6BB}" dt="2020-04-22T03:44:38.719" v="17" actId="478"/>
          <ac:spMkLst>
            <pc:docMk/>
            <pc:sldMk cId="427343357" sldId="257"/>
            <ac:spMk id="5" creationId="{62BB2581-2070-4784-842F-83FE196C81ED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13.528" v="159" actId="1076"/>
          <ac:spMkLst>
            <pc:docMk/>
            <pc:sldMk cId="427343357" sldId="257"/>
            <ac:spMk id="6" creationId="{B6EB2CB1-6E2C-4345-8A15-109A4E751432}"/>
          </ac:spMkLst>
        </pc:spChg>
        <pc:spChg chg="add del mod">
          <ac:chgData name="อธิษฐวัฒน์ พลอินทร์" userId="4d294543-4d23-4be5-8a7b-fcf26723f457" providerId="ADAL" clId="{914FD71E-F72C-4581-B3C3-959519CCC6BB}" dt="2020-04-22T03:45:21.543" v="35" actId="478"/>
          <ac:spMkLst>
            <pc:docMk/>
            <pc:sldMk cId="427343357" sldId="257"/>
            <ac:spMk id="7" creationId="{8C76B670-CF1E-415A-85B4-FA0C6133F57E}"/>
          </ac:spMkLst>
        </pc:spChg>
        <pc:spChg chg="add del mod">
          <ac:chgData name="อธิษฐวัฒน์ พลอินทร์" userId="4d294543-4d23-4be5-8a7b-fcf26723f457" providerId="ADAL" clId="{914FD71E-F72C-4581-B3C3-959519CCC6BB}" dt="2020-04-22T03:45:22.181" v="36" actId="478"/>
          <ac:spMkLst>
            <pc:docMk/>
            <pc:sldMk cId="427343357" sldId="257"/>
            <ac:spMk id="8" creationId="{EAFFF7F4-D50C-4E2C-AA88-B944CDB88F09}"/>
          </ac:spMkLst>
        </pc:spChg>
        <pc:spChg chg="add del mod">
          <ac:chgData name="อธิษฐวัฒน์ พลอินทร์" userId="4d294543-4d23-4be5-8a7b-fcf26723f457" providerId="ADAL" clId="{914FD71E-F72C-4581-B3C3-959519CCC6BB}" dt="2020-04-22T03:45:22.840" v="37" actId="478"/>
          <ac:spMkLst>
            <pc:docMk/>
            <pc:sldMk cId="427343357" sldId="257"/>
            <ac:spMk id="9" creationId="{BB8630EA-1276-46BA-8C01-714064D33A46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3:47:26.718" v="76" actId="1076"/>
          <ac:spMkLst>
            <pc:docMk/>
            <pc:sldMk cId="427343357" sldId="257"/>
            <ac:spMk id="13" creationId="{54DBB5BD-7010-4B4A-8E61-A1F7F0D890E3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15.855" v="160" actId="1076"/>
          <ac:spMkLst>
            <pc:docMk/>
            <pc:sldMk cId="427343357" sldId="257"/>
            <ac:spMk id="15" creationId="{5AFB7B38-DE9F-4DED-89C8-FF6922D67C34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17.043" v="161" actId="1076"/>
          <ac:spMkLst>
            <pc:docMk/>
            <pc:sldMk cId="427343357" sldId="257"/>
            <ac:spMk id="17" creationId="{89A2A723-5EB5-47C5-8D41-66A575358D94}"/>
          </ac:spMkLst>
        </pc:spChg>
        <pc:cxnChg chg="add mod">
          <ac:chgData name="อธิษฐวัฒน์ พลอินทร์" userId="4d294543-4d23-4be5-8a7b-fcf26723f457" providerId="ADAL" clId="{914FD71E-F72C-4581-B3C3-959519CCC6BB}" dt="2020-04-22T04:07:13.528" v="159" actId="1076"/>
          <ac:cxnSpMkLst>
            <pc:docMk/>
            <pc:sldMk cId="427343357" sldId="257"/>
            <ac:cxnSpMk id="11" creationId="{702AFA80-FAB8-4CCA-9D0C-F3DB78310645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3:47:40.878" v="82" actId="14100"/>
          <ac:cxnSpMkLst>
            <pc:docMk/>
            <pc:sldMk cId="427343357" sldId="257"/>
            <ac:cxnSpMk id="14" creationId="{038D3338-35F1-49D4-81A2-10664637EB3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7:15.855" v="160" actId="1076"/>
          <ac:cxnSpMkLst>
            <pc:docMk/>
            <pc:sldMk cId="427343357" sldId="257"/>
            <ac:cxnSpMk id="16" creationId="{1A45BFE5-F5E3-402A-8412-EB8B15C42B8C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7:17.043" v="161" actId="1076"/>
          <ac:cxnSpMkLst>
            <pc:docMk/>
            <pc:sldMk cId="427343357" sldId="257"/>
            <ac:cxnSpMk id="18" creationId="{5C632A89-D29B-45AF-BAF8-1592535FBDCF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6:03.499" v="240" actId="207"/>
        <pc:sldMkLst>
          <pc:docMk/>
          <pc:sldMk cId="1412775774" sldId="258"/>
        </pc:sldMkLst>
        <pc:spChg chg="mod">
          <ac:chgData name="อธิษฐวัฒน์ พลอินทร์" userId="4d294543-4d23-4be5-8a7b-fcf26723f457" providerId="ADAL" clId="{914FD71E-F72C-4581-B3C3-959519CCC6BB}" dt="2020-04-22T04:16:01.614" v="239" actId="207"/>
          <ac:spMkLst>
            <pc:docMk/>
            <pc:sldMk cId="1412775774" sldId="258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03.499" v="240" actId="207"/>
          <ac:spMkLst>
            <pc:docMk/>
            <pc:sldMk cId="1412775774" sldId="258"/>
            <ac:spMk id="6" creationId="{B6EB2CB1-6E2C-4345-8A15-109A4E751432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27.964" v="165" actId="1076"/>
          <ac:spMkLst>
            <pc:docMk/>
            <pc:sldMk cId="1412775774" sldId="258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7:23.451" v="163" actId="1076"/>
          <ac:spMkLst>
            <pc:docMk/>
            <pc:sldMk cId="1412775774" sldId="258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7:26.175" v="164" actId="1076"/>
          <ac:spMkLst>
            <pc:docMk/>
            <pc:sldMk cId="1412775774" sldId="258"/>
            <ac:spMk id="17" creationId="{89A2A723-5EB5-47C5-8D41-66A575358D94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7:21.915" v="162" actId="1076"/>
          <ac:cxnSpMkLst>
            <pc:docMk/>
            <pc:sldMk cId="1412775774" sldId="258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23.451" v="163" actId="1076"/>
          <ac:cxnSpMkLst>
            <pc:docMk/>
            <pc:sldMk cId="1412775774" sldId="258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26.175" v="164" actId="1076"/>
          <ac:cxnSpMkLst>
            <pc:docMk/>
            <pc:sldMk cId="1412775774" sldId="258"/>
            <ac:cxnSpMk id="18" creationId="{5C632A89-D29B-45AF-BAF8-1592535FBDCF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7:27.964" v="165" actId="1076"/>
          <ac:cxnSpMkLst>
            <pc:docMk/>
            <pc:sldMk cId="1412775774" sldId="258"/>
            <ac:cxnSpMk id="19" creationId="{A2049501-5620-470F-81A8-1ED154500FCD}"/>
          </ac:cxnSpMkLst>
        </pc:cxnChg>
      </pc:sldChg>
      <pc:sldChg chg="modSp add del">
        <pc:chgData name="อธิษฐวัฒน์ พลอินทร์" userId="4d294543-4d23-4be5-8a7b-fcf26723f457" providerId="ADAL" clId="{914FD71E-F72C-4581-B3C3-959519CCC6BB}" dt="2020-04-22T03:57:58.732" v="90" actId="2696"/>
        <pc:sldMkLst>
          <pc:docMk/>
          <pc:sldMk cId="3932399685" sldId="258"/>
        </pc:sldMkLst>
        <pc:spChg chg="mod">
          <ac:chgData name="อธิษฐวัฒน์ พลอินทร์" userId="4d294543-4d23-4be5-8a7b-fcf26723f457" providerId="ADAL" clId="{914FD71E-F72C-4581-B3C3-959519CCC6BB}" dt="2020-04-22T03:57:49.846" v="88" actId="1076"/>
          <ac:spMkLst>
            <pc:docMk/>
            <pc:sldMk cId="3932399685" sldId="258"/>
            <ac:spMk id="17" creationId="{89A2A723-5EB5-47C5-8D41-66A575358D94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3:57:49.846" v="88" actId="1076"/>
          <ac:cxnSpMkLst>
            <pc:docMk/>
            <pc:sldMk cId="3932399685" sldId="258"/>
            <ac:cxnSpMk id="18" creationId="{5C632A89-D29B-45AF-BAF8-1592535FBDCF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6:13.290" v="243" actId="207"/>
        <pc:sldMkLst>
          <pc:docMk/>
          <pc:sldMk cId="1762933458" sldId="259"/>
        </pc:sldMkLst>
        <pc:spChg chg="mod">
          <ac:chgData name="อธิษฐวัฒน์ พลอินทร์" userId="4d294543-4d23-4be5-8a7b-fcf26723f457" providerId="ADAL" clId="{914FD71E-F72C-4581-B3C3-959519CCC6BB}" dt="2020-04-22T04:16:06.606" v="241" actId="207"/>
          <ac:spMkLst>
            <pc:docMk/>
            <pc:sldMk cId="1762933458" sldId="259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08.718" v="242" actId="207"/>
          <ac:spMkLst>
            <pc:docMk/>
            <pc:sldMk cId="1762933458" sldId="259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13.290" v="243" actId="207"/>
          <ac:spMkLst>
            <pc:docMk/>
            <pc:sldMk cId="1762933458" sldId="259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7:36.326" v="167" actId="1076"/>
          <ac:spMkLst>
            <pc:docMk/>
            <pc:sldMk cId="1762933458" sldId="259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7:38.462" v="168" actId="1076"/>
          <ac:spMkLst>
            <pc:docMk/>
            <pc:sldMk cId="1762933458" sldId="259"/>
            <ac:spMk id="17" creationId="{89A2A723-5EB5-47C5-8D41-66A575358D94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3:59:07.840" v="104" actId="20577"/>
          <ac:spMkLst>
            <pc:docMk/>
            <pc:sldMk cId="1762933458" sldId="259"/>
            <ac:spMk id="20" creationId="{94E4C70F-A9F1-4E50-A59B-FB5652A416C2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7:32.870" v="166" actId="1076"/>
          <ac:cxnSpMkLst>
            <pc:docMk/>
            <pc:sldMk cId="1762933458" sldId="259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36.326" v="167" actId="1076"/>
          <ac:cxnSpMkLst>
            <pc:docMk/>
            <pc:sldMk cId="1762933458" sldId="259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38.462" v="168" actId="1076"/>
          <ac:cxnSpMkLst>
            <pc:docMk/>
            <pc:sldMk cId="1762933458" sldId="259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32.870" v="166" actId="1076"/>
          <ac:cxnSpMkLst>
            <pc:docMk/>
            <pc:sldMk cId="1762933458" sldId="259"/>
            <ac:cxnSpMk id="19" creationId="{A2049501-5620-470F-81A8-1ED154500FC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3:59:05.669" v="103" actId="14100"/>
          <ac:cxnSpMkLst>
            <pc:docMk/>
            <pc:sldMk cId="1762933458" sldId="259"/>
            <ac:cxnSpMk id="21" creationId="{6B0D0587-527F-4D17-B8E2-CE0427CD0D92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6:23.045" v="247" actId="207"/>
        <pc:sldMkLst>
          <pc:docMk/>
          <pc:sldMk cId="1696514271" sldId="260"/>
        </pc:sldMkLst>
        <pc:spChg chg="mod">
          <ac:chgData name="อธิษฐวัฒน์ พลอินทร์" userId="4d294543-4d23-4be5-8a7b-fcf26723f457" providerId="ADAL" clId="{914FD71E-F72C-4581-B3C3-959519CCC6BB}" dt="2020-04-22T04:16:16.697" v="244" actId="207"/>
          <ac:spMkLst>
            <pc:docMk/>
            <pc:sldMk cId="1696514271" sldId="260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23.045" v="247" actId="207"/>
          <ac:spMkLst>
            <pc:docMk/>
            <pc:sldMk cId="1696514271" sldId="260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21.065" v="246" actId="207"/>
          <ac:spMkLst>
            <pc:docMk/>
            <pc:sldMk cId="1696514271" sldId="260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18.723" v="245" actId="207"/>
          <ac:spMkLst>
            <pc:docMk/>
            <pc:sldMk cId="1696514271" sldId="260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7:46.514" v="171" actId="1076"/>
          <ac:spMkLst>
            <pc:docMk/>
            <pc:sldMk cId="1696514271" sldId="260"/>
            <ac:spMk id="17" creationId="{89A2A723-5EB5-47C5-8D41-66A575358D94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49.382" v="172" actId="1076"/>
          <ac:spMkLst>
            <pc:docMk/>
            <pc:sldMk cId="1696514271" sldId="260"/>
            <ac:spMk id="22" creationId="{04FC99C5-CF10-4CDA-8D2B-A5FF61FEF599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7:41.763" v="169" actId="1076"/>
          <ac:cxnSpMkLst>
            <pc:docMk/>
            <pc:sldMk cId="1696514271" sldId="260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43.874" v="170" actId="1076"/>
          <ac:cxnSpMkLst>
            <pc:docMk/>
            <pc:sldMk cId="1696514271" sldId="260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46.514" v="171" actId="1076"/>
          <ac:cxnSpMkLst>
            <pc:docMk/>
            <pc:sldMk cId="1696514271" sldId="260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7:41.763" v="169" actId="1076"/>
          <ac:cxnSpMkLst>
            <pc:docMk/>
            <pc:sldMk cId="1696514271" sldId="260"/>
            <ac:cxnSpMk id="19" creationId="{A2049501-5620-470F-81A8-1ED154500FC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7:49.382" v="172" actId="1076"/>
          <ac:cxnSpMkLst>
            <pc:docMk/>
            <pc:sldMk cId="1696514271" sldId="260"/>
            <ac:cxnSpMk id="23" creationId="{55B2B0C1-64A1-4599-98DE-BB4940589FF3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6:36.029" v="252" actId="207"/>
        <pc:sldMkLst>
          <pc:docMk/>
          <pc:sldMk cId="3353648545" sldId="261"/>
        </pc:sldMkLst>
        <pc:spChg chg="mod">
          <ac:chgData name="อธิษฐวัฒน์ พลอินทร์" userId="4d294543-4d23-4be5-8a7b-fcf26723f457" providerId="ADAL" clId="{914FD71E-F72C-4581-B3C3-959519CCC6BB}" dt="2020-04-22T04:16:26.921" v="248" actId="207"/>
          <ac:spMkLst>
            <pc:docMk/>
            <pc:sldMk cId="3353648545" sldId="261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29.320" v="249" actId="207"/>
          <ac:spMkLst>
            <pc:docMk/>
            <pc:sldMk cId="3353648545" sldId="261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31.396" v="250" actId="207"/>
          <ac:spMkLst>
            <pc:docMk/>
            <pc:sldMk cId="3353648545" sldId="261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33.556" v="251" actId="207"/>
          <ac:spMkLst>
            <pc:docMk/>
            <pc:sldMk cId="3353648545" sldId="261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36.029" v="252" actId="207"/>
          <ac:spMkLst>
            <pc:docMk/>
            <pc:sldMk cId="3353648545" sldId="261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11.676" v="175" actId="1076"/>
          <ac:spMkLst>
            <pc:docMk/>
            <pc:sldMk cId="3353648545" sldId="261"/>
            <ac:spMk id="22" creationId="{04FC99C5-CF10-4CDA-8D2B-A5FF61FEF599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8:15.648" v="177" actId="1076"/>
          <ac:spMkLst>
            <pc:docMk/>
            <pc:sldMk cId="3353648545" sldId="261"/>
            <ac:spMk id="24" creationId="{D049842F-4A13-4983-866D-CBD8831447B1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8:04.645" v="173" actId="1076"/>
          <ac:cxnSpMkLst>
            <pc:docMk/>
            <pc:sldMk cId="3353648545" sldId="261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09.996" v="174" actId="1076"/>
          <ac:cxnSpMkLst>
            <pc:docMk/>
            <pc:sldMk cId="3353648545" sldId="261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13.320" v="176" actId="1076"/>
          <ac:cxnSpMkLst>
            <pc:docMk/>
            <pc:sldMk cId="3353648545" sldId="261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04.645" v="173" actId="1076"/>
          <ac:cxnSpMkLst>
            <pc:docMk/>
            <pc:sldMk cId="3353648545" sldId="261"/>
            <ac:cxnSpMk id="19" creationId="{A2049501-5620-470F-81A8-1ED154500FCD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11.676" v="175" actId="1076"/>
          <ac:cxnSpMkLst>
            <pc:docMk/>
            <pc:sldMk cId="3353648545" sldId="261"/>
            <ac:cxnSpMk id="23" creationId="{55B2B0C1-64A1-4599-98DE-BB4940589FF3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8:15.648" v="177" actId="1076"/>
          <ac:cxnSpMkLst>
            <pc:docMk/>
            <pc:sldMk cId="3353648545" sldId="261"/>
            <ac:cxnSpMk id="25" creationId="{6290594F-0F3C-4769-9198-1B896DA5C81D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6:50.860" v="258" actId="207"/>
        <pc:sldMkLst>
          <pc:docMk/>
          <pc:sldMk cId="2883853056" sldId="262"/>
        </pc:sldMkLst>
        <pc:spChg chg="mod">
          <ac:chgData name="อธิษฐวัฒน์ พลอินทร์" userId="4d294543-4d23-4be5-8a7b-fcf26723f457" providerId="ADAL" clId="{914FD71E-F72C-4581-B3C3-959519CCC6BB}" dt="2020-04-22T04:16:40.324" v="253" actId="207"/>
          <ac:spMkLst>
            <pc:docMk/>
            <pc:sldMk cId="2883853056" sldId="262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42.352" v="254" actId="207"/>
          <ac:spMkLst>
            <pc:docMk/>
            <pc:sldMk cId="2883853056" sldId="262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50.860" v="258" actId="207"/>
          <ac:spMkLst>
            <pc:docMk/>
            <pc:sldMk cId="2883853056" sldId="262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44.164" v="255" actId="207"/>
          <ac:spMkLst>
            <pc:docMk/>
            <pc:sldMk cId="2883853056" sldId="262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46.095" v="256" actId="207"/>
          <ac:spMkLst>
            <pc:docMk/>
            <pc:sldMk cId="2883853056" sldId="262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48.509" v="257" actId="207"/>
          <ac:spMkLst>
            <pc:docMk/>
            <pc:sldMk cId="2883853056" sldId="262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35.244" v="183" actId="1076"/>
          <ac:spMkLst>
            <pc:docMk/>
            <pc:sldMk cId="2883853056" sldId="262"/>
            <ac:spMk id="22" creationId="{04FC99C5-CF10-4CDA-8D2B-A5FF61FEF599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36.803" v="184" actId="1076"/>
          <ac:spMkLst>
            <pc:docMk/>
            <pc:sldMk cId="2883853056" sldId="262"/>
            <ac:spMk id="24" creationId="{D049842F-4A13-4983-866D-CBD8831447B1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8:24.949" v="180" actId="1076"/>
          <ac:spMkLst>
            <pc:docMk/>
            <pc:sldMk cId="2883853056" sldId="262"/>
            <ac:spMk id="26" creationId="{096C1557-38D7-45F4-8BCD-44342A0C32A2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8:21.697" v="178" actId="1076"/>
          <ac:cxnSpMkLst>
            <pc:docMk/>
            <pc:sldMk cId="2883853056" sldId="262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31.007" v="181" actId="1076"/>
          <ac:cxnSpMkLst>
            <pc:docMk/>
            <pc:sldMk cId="2883853056" sldId="262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32.519" v="182" actId="1076"/>
          <ac:cxnSpMkLst>
            <pc:docMk/>
            <pc:sldMk cId="2883853056" sldId="262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23.292" v="179" actId="1076"/>
          <ac:cxnSpMkLst>
            <pc:docMk/>
            <pc:sldMk cId="2883853056" sldId="262"/>
            <ac:cxnSpMk id="19" creationId="{A2049501-5620-470F-81A8-1ED154500FCD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35.244" v="183" actId="1076"/>
          <ac:cxnSpMkLst>
            <pc:docMk/>
            <pc:sldMk cId="2883853056" sldId="262"/>
            <ac:cxnSpMk id="23" creationId="{55B2B0C1-64A1-4599-98DE-BB4940589FF3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36.803" v="184" actId="1076"/>
          <ac:cxnSpMkLst>
            <pc:docMk/>
            <pc:sldMk cId="2883853056" sldId="262"/>
            <ac:cxnSpMk id="25" creationId="{6290594F-0F3C-4769-9198-1B896DA5C81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8:24.949" v="180" actId="1076"/>
          <ac:cxnSpMkLst>
            <pc:docMk/>
            <pc:sldMk cId="2883853056" sldId="262"/>
            <ac:cxnSpMk id="27" creationId="{2C2B945E-65A0-406E-BF33-0D9D0A4AA7BD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7:06.808" v="264" actId="207"/>
        <pc:sldMkLst>
          <pc:docMk/>
          <pc:sldMk cId="1584919740" sldId="263"/>
        </pc:sldMkLst>
        <pc:spChg chg="mod">
          <ac:chgData name="อธิษฐวัฒน์ พลอินทร์" userId="4d294543-4d23-4be5-8a7b-fcf26723f457" providerId="ADAL" clId="{914FD71E-F72C-4581-B3C3-959519CCC6BB}" dt="2020-04-22T04:16:56.162" v="259" actId="207"/>
          <ac:spMkLst>
            <pc:docMk/>
            <pc:sldMk cId="1584919740" sldId="263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00.279" v="261" actId="207"/>
          <ac:spMkLst>
            <pc:docMk/>
            <pc:sldMk cId="1584919740" sldId="263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06.808" v="264" actId="207"/>
          <ac:spMkLst>
            <pc:docMk/>
            <pc:sldMk cId="1584919740" sldId="263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6:57.939" v="260" actId="207"/>
          <ac:spMkLst>
            <pc:docMk/>
            <pc:sldMk cId="1584919740" sldId="263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02.403" v="262" actId="207"/>
          <ac:spMkLst>
            <pc:docMk/>
            <pc:sldMk cId="1584919740" sldId="263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04.382" v="263" actId="207"/>
          <ac:spMkLst>
            <pc:docMk/>
            <pc:sldMk cId="1584919740" sldId="263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54.485" v="224" actId="207"/>
          <ac:spMkLst>
            <pc:docMk/>
            <pc:sldMk cId="1584919740" sldId="263"/>
            <ac:spMk id="20" creationId="{94E4C70F-A9F1-4E50-A59B-FB5652A416C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52.474" v="189" actId="1076"/>
          <ac:spMkLst>
            <pc:docMk/>
            <pc:sldMk cId="1584919740" sldId="263"/>
            <ac:spMk id="22" creationId="{04FC99C5-CF10-4CDA-8D2B-A5FF61FEF599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54.683" v="190" actId="1076"/>
          <ac:spMkLst>
            <pc:docMk/>
            <pc:sldMk cId="1584919740" sldId="263"/>
            <ac:spMk id="24" creationId="{D049842F-4A13-4983-866D-CBD8831447B1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8:57.118" v="191" actId="1076"/>
          <ac:spMkLst>
            <pc:docMk/>
            <pc:sldMk cId="1584919740" sldId="263"/>
            <ac:spMk id="26" creationId="{096C1557-38D7-45F4-8BCD-44342A0C32A2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7:01.240" v="156" actId="1076"/>
          <ac:spMkLst>
            <pc:docMk/>
            <pc:sldMk cId="1584919740" sldId="263"/>
            <ac:spMk id="28" creationId="{06B2A34C-2705-426F-831F-DE5F903337AB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6:40.401" v="152" actId="20577"/>
          <ac:spMkLst>
            <pc:docMk/>
            <pc:sldMk cId="1584919740" sldId="263"/>
            <ac:spMk id="30" creationId="{1F47C718-8F92-449B-8A8B-FD903FFEEC80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8:41.615" v="185" actId="1076"/>
          <ac:cxnSpMkLst>
            <pc:docMk/>
            <pc:sldMk cId="1584919740" sldId="263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46.787" v="186" actId="1076"/>
          <ac:cxnSpMkLst>
            <pc:docMk/>
            <pc:sldMk cId="1584919740" sldId="263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48.155" v="187" actId="1076"/>
          <ac:cxnSpMkLst>
            <pc:docMk/>
            <pc:sldMk cId="1584919740" sldId="263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50.950" v="188" actId="1076"/>
          <ac:cxnSpMkLst>
            <pc:docMk/>
            <pc:sldMk cId="1584919740" sldId="263"/>
            <ac:cxnSpMk id="19" creationId="{A2049501-5620-470F-81A8-1ED154500FCD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52.474" v="189" actId="1076"/>
          <ac:cxnSpMkLst>
            <pc:docMk/>
            <pc:sldMk cId="1584919740" sldId="263"/>
            <ac:cxnSpMk id="23" creationId="{55B2B0C1-64A1-4599-98DE-BB4940589FF3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54.683" v="190" actId="1076"/>
          <ac:cxnSpMkLst>
            <pc:docMk/>
            <pc:sldMk cId="1584919740" sldId="263"/>
            <ac:cxnSpMk id="25" creationId="{6290594F-0F3C-4769-9198-1B896DA5C81D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8:57.118" v="191" actId="1076"/>
          <ac:cxnSpMkLst>
            <pc:docMk/>
            <pc:sldMk cId="1584919740" sldId="263"/>
            <ac:cxnSpMk id="27" creationId="{2C2B945E-65A0-406E-BF33-0D9D0A4AA7B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7:01.240" v="156" actId="1076"/>
          <ac:cxnSpMkLst>
            <pc:docMk/>
            <pc:sldMk cId="1584919740" sldId="263"/>
            <ac:cxnSpMk id="29" creationId="{DB14BDEB-7F7C-4C9A-8D07-25811596D610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6:45.665" v="155" actId="14100"/>
          <ac:cxnSpMkLst>
            <pc:docMk/>
            <pc:sldMk cId="1584919740" sldId="263"/>
            <ac:cxnSpMk id="31" creationId="{8BB9D467-6AB8-4BD6-B83C-DB96B44545AC}"/>
          </ac:cxnSpMkLst>
        </pc:cxnChg>
      </pc:sldChg>
      <pc:sldChg chg="addSp modSp add del">
        <pc:chgData name="อธิษฐวัฒน์ พลอินทร์" userId="4d294543-4d23-4be5-8a7b-fcf26723f457" providerId="ADAL" clId="{914FD71E-F72C-4581-B3C3-959519CCC6BB}" dt="2020-04-22T04:07:04.146" v="157" actId="2696"/>
        <pc:sldMkLst>
          <pc:docMk/>
          <pc:sldMk cId="439513248" sldId="264"/>
        </pc:sldMkLst>
        <pc:spChg chg="mod">
          <ac:chgData name="อธิษฐวัฒน์ พลอินทร์" userId="4d294543-4d23-4be5-8a7b-fcf26723f457" providerId="ADAL" clId="{914FD71E-F72C-4581-B3C3-959519CCC6BB}" dt="2020-04-22T04:04:35.041" v="136" actId="1076"/>
          <ac:spMkLst>
            <pc:docMk/>
            <pc:sldMk cId="439513248" sldId="264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4:38.939" v="137" actId="1076"/>
          <ac:spMkLst>
            <pc:docMk/>
            <pc:sldMk cId="439513248" sldId="264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4:41.183" v="138" actId="1076"/>
          <ac:spMkLst>
            <pc:docMk/>
            <pc:sldMk cId="439513248" sldId="264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5:01.564" v="139" actId="207"/>
          <ac:spMkLst>
            <pc:docMk/>
            <pc:sldMk cId="439513248" sldId="264"/>
            <ac:spMk id="22" creationId="{04FC99C5-CF10-4CDA-8D2B-A5FF61FEF599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4:29.221" v="134" actId="1076"/>
          <ac:spMkLst>
            <pc:docMk/>
            <pc:sldMk cId="439513248" sldId="264"/>
            <ac:spMk id="24" creationId="{D049842F-4A13-4983-866D-CBD8831447B1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5:27.035" v="144" actId="20577"/>
          <ac:spMkLst>
            <pc:docMk/>
            <pc:sldMk cId="439513248" sldId="264"/>
            <ac:spMk id="30" creationId="{ECC39686-F20D-43C4-BB09-CAD97C781F60}"/>
          </ac:spMkLst>
        </pc:spChg>
        <pc:cxnChg chg="mod">
          <ac:chgData name="อธิษฐวัฒน์ พลอินทร์" userId="4d294543-4d23-4be5-8a7b-fcf26723f457" providerId="ADAL" clId="{914FD71E-F72C-4581-B3C3-959519CCC6BB}" dt="2020-04-22T04:04:35.041" v="136" actId="1076"/>
          <ac:cxnSpMkLst>
            <pc:docMk/>
            <pc:sldMk cId="439513248" sldId="264"/>
            <ac:cxnSpMk id="11" creationId="{702AFA80-FAB8-4CCA-9D0C-F3DB78310645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4:38.939" v="137" actId="1076"/>
          <ac:cxnSpMkLst>
            <pc:docMk/>
            <pc:sldMk cId="439513248" sldId="264"/>
            <ac:cxnSpMk id="16" creationId="{1A45BFE5-F5E3-402A-8412-EB8B15C42B8C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4:41.183" v="138" actId="1076"/>
          <ac:cxnSpMkLst>
            <pc:docMk/>
            <pc:sldMk cId="439513248" sldId="264"/>
            <ac:cxnSpMk id="18" creationId="{5C632A89-D29B-45AF-BAF8-1592535FBDCF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4:35.041" v="136" actId="1076"/>
          <ac:cxnSpMkLst>
            <pc:docMk/>
            <pc:sldMk cId="439513248" sldId="264"/>
            <ac:cxnSpMk id="19" creationId="{A2049501-5620-470F-81A8-1ED154500FCD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4:38.939" v="137" actId="1076"/>
          <ac:cxnSpMkLst>
            <pc:docMk/>
            <pc:sldMk cId="439513248" sldId="264"/>
            <ac:cxnSpMk id="23" creationId="{55B2B0C1-64A1-4599-98DE-BB4940589FF3}"/>
          </ac:cxnSpMkLst>
        </pc:cxnChg>
        <pc:cxnChg chg="mod">
          <ac:chgData name="อธิษฐวัฒน์ พลอินทร์" userId="4d294543-4d23-4be5-8a7b-fcf26723f457" providerId="ADAL" clId="{914FD71E-F72C-4581-B3C3-959519CCC6BB}" dt="2020-04-22T04:04:41.183" v="138" actId="1076"/>
          <ac:cxnSpMkLst>
            <pc:docMk/>
            <pc:sldMk cId="439513248" sldId="264"/>
            <ac:cxnSpMk id="25" creationId="{6290594F-0F3C-4769-9198-1B896DA5C81D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04:25.153" v="133" actId="1076"/>
          <ac:cxnSpMkLst>
            <pc:docMk/>
            <pc:sldMk cId="439513248" sldId="264"/>
            <ac:cxnSpMk id="31" creationId="{0B0E9BC1-94F6-4BB0-82C2-14AAA43AEC33}"/>
          </ac:cxnSpMkLst>
        </pc:cxnChg>
      </pc:sldChg>
      <pc:sldChg chg="addSp delSp modSp add">
        <pc:chgData name="อธิษฐวัฒน์ พลอินทร์" userId="4d294543-4d23-4be5-8a7b-fcf26723f457" providerId="ADAL" clId="{914FD71E-F72C-4581-B3C3-959519CCC6BB}" dt="2020-04-22T04:17:30.795" v="265" actId="207"/>
        <pc:sldMkLst>
          <pc:docMk/>
          <pc:sldMk cId="3255969789" sldId="264"/>
        </pc:sldMkLst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0.795" v="265" actId="207"/>
          <ac:spMkLst>
            <pc:docMk/>
            <pc:sldMk cId="3255969789" sldId="264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57.388" v="225" actId="207"/>
          <ac:spMkLst>
            <pc:docMk/>
            <pc:sldMk cId="3255969789" sldId="264"/>
            <ac:spMk id="20" creationId="{94E4C70F-A9F1-4E50-A59B-FB5652A416C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59.560" v="226" actId="207"/>
          <ac:spMkLst>
            <pc:docMk/>
            <pc:sldMk cId="3255969789" sldId="264"/>
            <ac:spMk id="22" creationId="{04FC99C5-CF10-4CDA-8D2B-A5FF61FEF599}"/>
          </ac:spMkLst>
        </pc:spChg>
        <pc:spChg chg="add del mod">
          <ac:chgData name="อธิษฐวัฒน์ พลอินทร์" userId="4d294543-4d23-4be5-8a7b-fcf26723f457" providerId="ADAL" clId="{914FD71E-F72C-4581-B3C3-959519CCC6BB}" dt="2020-04-22T04:09:55.035" v="195" actId="478"/>
          <ac:spMkLst>
            <pc:docMk/>
            <pc:sldMk cId="3255969789" sldId="264"/>
            <ac:spMk id="32" creationId="{2C4A0C2D-9112-41AC-A590-0082E49338DE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11:23.673" v="210" actId="20577"/>
          <ac:spMkLst>
            <pc:docMk/>
            <pc:sldMk cId="3255969789" sldId="264"/>
            <ac:spMk id="34" creationId="{8A2D60D9-C617-44DD-912F-FFE5C8D1345C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11:21.830" v="209" actId="20577"/>
          <ac:spMkLst>
            <pc:docMk/>
            <pc:sldMk cId="3255969789" sldId="264"/>
            <ac:spMk id="36" creationId="{E321614B-C87A-43C3-87FC-1767D5E3D981}"/>
          </ac:spMkLst>
        </pc:spChg>
        <pc:cxnChg chg="add del mod">
          <ac:chgData name="อธิษฐวัฒน์ พลอินทร์" userId="4d294543-4d23-4be5-8a7b-fcf26723f457" providerId="ADAL" clId="{914FD71E-F72C-4581-B3C3-959519CCC6BB}" dt="2020-04-22T04:09:56.758" v="196" actId="478"/>
          <ac:cxnSpMkLst>
            <pc:docMk/>
            <pc:sldMk cId="3255969789" sldId="264"/>
            <ac:cxnSpMk id="33" creationId="{3D33D093-E148-4BD1-8FF9-93CCDFB56741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10:29.333" v="203" actId="1076"/>
          <ac:cxnSpMkLst>
            <pc:docMk/>
            <pc:sldMk cId="3255969789" sldId="264"/>
            <ac:cxnSpMk id="35" creationId="{CB4695D7-B13C-4B38-BF1F-D35448835B4C}"/>
          </ac:cxnSpMkLst>
        </pc:cxnChg>
        <pc:cxnChg chg="add mod">
          <ac:chgData name="อธิษฐวัฒน์ พลอินทร์" userId="4d294543-4d23-4be5-8a7b-fcf26723f457" providerId="ADAL" clId="{914FD71E-F72C-4581-B3C3-959519CCC6BB}" dt="2020-04-22T04:10:29.333" v="203" actId="1076"/>
          <ac:cxnSpMkLst>
            <pc:docMk/>
            <pc:sldMk cId="3255969789" sldId="264"/>
            <ac:cxnSpMk id="37" creationId="{38E39C40-96FE-4A0D-8D21-7E9092891E87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7:38.186" v="266" actId="207"/>
        <pc:sldMkLst>
          <pc:docMk/>
          <pc:sldMk cId="730899838" sldId="265"/>
        </pc:sldMkLst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38.186" v="266" actId="207"/>
          <ac:spMkLst>
            <pc:docMk/>
            <pc:sldMk cId="730899838" sldId="265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3:02.908" v="227" actId="207"/>
          <ac:spMkLst>
            <pc:docMk/>
            <pc:sldMk cId="730899838" sldId="265"/>
            <ac:spMk id="20" creationId="{94E4C70F-A9F1-4E50-A59B-FB5652A416C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3:05.535" v="228" actId="207"/>
          <ac:spMkLst>
            <pc:docMk/>
            <pc:sldMk cId="730899838" sldId="265"/>
            <ac:spMk id="22" creationId="{04FC99C5-CF10-4CDA-8D2B-A5FF61FEF599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1:36.296" v="212" actId="207"/>
          <ac:spMkLst>
            <pc:docMk/>
            <pc:sldMk cId="730899838" sldId="265"/>
            <ac:spMk id="24" creationId="{D049842F-4A13-4983-866D-CBD8831447B1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11:46.057" v="215" actId="20577"/>
          <ac:spMkLst>
            <pc:docMk/>
            <pc:sldMk cId="730899838" sldId="265"/>
            <ac:spMk id="32" creationId="{198736A1-2A08-4D0C-B0B5-96D7FEBC5A2D}"/>
          </ac:spMkLst>
        </pc:spChg>
        <pc:cxnChg chg="add mod">
          <ac:chgData name="อธิษฐวัฒน์ พลอินทร์" userId="4d294543-4d23-4be5-8a7b-fcf26723f457" providerId="ADAL" clId="{914FD71E-F72C-4581-B3C3-959519CCC6BB}" dt="2020-04-22T04:11:42.073" v="214" actId="1076"/>
          <ac:cxnSpMkLst>
            <pc:docMk/>
            <pc:sldMk cId="730899838" sldId="265"/>
            <ac:cxnSpMk id="33" creationId="{67BD8116-9169-4390-B977-1D3BA85497AB}"/>
          </ac:cxnSpMkLst>
        </pc:cxnChg>
      </pc:sldChg>
      <pc:sldChg chg="addSp modSp add del">
        <pc:chgData name="อธิษฐวัฒน์ พลอินทร์" userId="4d294543-4d23-4be5-8a7b-fcf26723f457" providerId="ADAL" clId="{914FD71E-F72C-4581-B3C3-959519CCC6BB}" dt="2020-04-22T04:07:07.011" v="158" actId="2696"/>
        <pc:sldMkLst>
          <pc:docMk/>
          <pc:sldMk cId="3369887364" sldId="265"/>
        </pc:sldMkLst>
        <pc:spChg chg="mod">
          <ac:chgData name="อธิษฐวัฒน์ พลอินทร์" userId="4d294543-4d23-4be5-8a7b-fcf26723f457" providerId="ADAL" clId="{914FD71E-F72C-4581-B3C3-959519CCC6BB}" dt="2020-04-22T04:05:13.181" v="141" actId="207"/>
          <ac:spMkLst>
            <pc:docMk/>
            <pc:sldMk cId="3369887364" sldId="265"/>
            <ac:spMk id="24" creationId="{D049842F-4A13-4983-866D-CBD8831447B1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05:30.043" v="145" actId="20577"/>
          <ac:spMkLst>
            <pc:docMk/>
            <pc:sldMk cId="3369887364" sldId="265"/>
            <ac:spMk id="30" creationId="{ECC39686-F20D-43C4-BB09-CAD97C781F60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05:37.160" v="146" actId="20577"/>
          <ac:spMkLst>
            <pc:docMk/>
            <pc:sldMk cId="3369887364" sldId="265"/>
            <ac:spMk id="32" creationId="{DEB285AC-D4B7-471C-8361-70FE6620FCB0}"/>
          </ac:spMkLst>
        </pc:spChg>
        <pc:cxnChg chg="add mod">
          <ac:chgData name="อธิษฐวัฒน์ พลอินทร์" userId="4d294543-4d23-4be5-8a7b-fcf26723f457" providerId="ADAL" clId="{914FD71E-F72C-4581-B3C3-959519CCC6BB}" dt="2020-04-22T04:05:18.561" v="143" actId="1076"/>
          <ac:cxnSpMkLst>
            <pc:docMk/>
            <pc:sldMk cId="3369887364" sldId="265"/>
            <ac:cxnSpMk id="33" creationId="{3D83C884-B543-4D18-9A63-1B0B1FB2C32E}"/>
          </ac:cxnSpMkLst>
        </pc:cxnChg>
      </pc:sldChg>
      <pc:sldChg chg="addSp modSp add">
        <pc:chgData name="อธิษฐวัฒน์ พลอินทร์" userId="4d294543-4d23-4be5-8a7b-fcf26723f457" providerId="ADAL" clId="{914FD71E-F72C-4581-B3C3-959519CCC6BB}" dt="2020-04-22T04:17:45.001" v="267" actId="207"/>
        <pc:sldMkLst>
          <pc:docMk/>
          <pc:sldMk cId="1647426000" sldId="266"/>
        </pc:sldMkLst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45.001" v="267" actId="207"/>
          <ac:spMkLst>
            <pc:docMk/>
            <pc:sldMk cId="1647426000" sldId="266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38.753" v="222" actId="207"/>
          <ac:spMkLst>
            <pc:docMk/>
            <pc:sldMk cId="1647426000" sldId="266"/>
            <ac:spMk id="20" creationId="{94E4C70F-A9F1-4E50-A59B-FB5652A416C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40.875" v="223" actId="207"/>
          <ac:spMkLst>
            <pc:docMk/>
            <pc:sldMk cId="1647426000" sldId="266"/>
            <ac:spMk id="22" creationId="{04FC99C5-CF10-4CDA-8D2B-A5FF61FEF599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2:09.593" v="219" actId="207"/>
          <ac:spMkLst>
            <pc:docMk/>
            <pc:sldMk cId="1647426000" sldId="266"/>
            <ac:spMk id="26" creationId="{096C1557-38D7-45F4-8BCD-44342A0C32A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3:33.961" v="229" actId="207"/>
          <ac:spMkLst>
            <pc:docMk/>
            <pc:sldMk cId="1647426000" sldId="266"/>
            <ac:spMk id="30" creationId="{1F47C718-8F92-449B-8A8B-FD903FFEEC80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12:16.333" v="220" actId="20577"/>
          <ac:spMkLst>
            <pc:docMk/>
            <pc:sldMk cId="1647426000" sldId="266"/>
            <ac:spMk id="38" creationId="{8F9B4FBC-C742-4102-84DC-E5116FE3D454}"/>
          </ac:spMkLst>
        </pc:spChg>
        <pc:cxnChg chg="add mod">
          <ac:chgData name="อธิษฐวัฒน์ พลอินทร์" userId="4d294543-4d23-4be5-8a7b-fcf26723f457" providerId="ADAL" clId="{914FD71E-F72C-4581-B3C3-959519CCC6BB}" dt="2020-04-22T04:12:04.296" v="218" actId="1076"/>
          <ac:cxnSpMkLst>
            <pc:docMk/>
            <pc:sldMk cId="1647426000" sldId="266"/>
            <ac:cxnSpMk id="39" creationId="{B7C79254-F0F2-4B6E-A2A5-D920F1D7F0CF}"/>
          </ac:cxnSpMkLst>
        </pc:cxnChg>
      </pc:sldChg>
      <pc:sldChg chg="modSp add">
        <pc:chgData name="อธิษฐวัฒน์ พลอินทร์" userId="4d294543-4d23-4be5-8a7b-fcf26723f457" providerId="ADAL" clId="{914FD71E-F72C-4581-B3C3-959519CCC6BB}" dt="2020-04-22T04:17:51.853" v="268" actId="207"/>
        <pc:sldMkLst>
          <pc:docMk/>
          <pc:sldMk cId="1728534677" sldId="267"/>
        </pc:sldMkLst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1.853" v="268" actId="207"/>
          <ac:spMkLst>
            <pc:docMk/>
            <pc:sldMk cId="1728534677" sldId="267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3:43.369" v="231" actId="207"/>
          <ac:spMkLst>
            <pc:docMk/>
            <pc:sldMk cId="1728534677" sldId="267"/>
            <ac:spMk id="30" creationId="{1F47C718-8F92-449B-8A8B-FD903FFEEC80}"/>
          </ac:spMkLst>
        </pc:spChg>
      </pc:sldChg>
      <pc:sldChg chg="addSp modSp add">
        <pc:chgData name="อธิษฐวัฒน์ พลอินทร์" userId="4d294543-4d23-4be5-8a7b-fcf26723f457" providerId="ADAL" clId="{914FD71E-F72C-4581-B3C3-959519CCC6BB}" dt="2020-04-22T04:17:58.693" v="269" actId="207"/>
        <pc:sldMkLst>
          <pc:docMk/>
          <pc:sldMk cId="1299186340" sldId="268"/>
        </pc:sldMkLst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7:58.693" v="269" actId="207"/>
          <ac:spMkLst>
            <pc:docMk/>
            <pc:sldMk cId="1299186340" sldId="268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4:07.872" v="233" actId="207"/>
          <ac:spMkLst>
            <pc:docMk/>
            <pc:sldMk cId="1299186340" sldId="268"/>
            <ac:spMk id="28" creationId="{06B2A34C-2705-426F-831F-DE5F903337AB}"/>
          </ac:spMkLst>
        </pc:spChg>
        <pc:spChg chg="add mod">
          <ac:chgData name="อธิษฐวัฒน์ พลอินทร์" userId="4d294543-4d23-4be5-8a7b-fcf26723f457" providerId="ADAL" clId="{914FD71E-F72C-4581-B3C3-959519CCC6BB}" dt="2020-04-22T04:14:11.874" v="235" actId="1076"/>
          <ac:spMkLst>
            <pc:docMk/>
            <pc:sldMk cId="1299186340" sldId="268"/>
            <ac:spMk id="40" creationId="{05BF6B4A-F5FE-4332-8BD6-966EB162C101}"/>
          </ac:spMkLst>
        </pc:spChg>
        <pc:cxnChg chg="add mod">
          <ac:chgData name="อธิษฐวัฒน์ พลอินทร์" userId="4d294543-4d23-4be5-8a7b-fcf26723f457" providerId="ADAL" clId="{914FD71E-F72C-4581-B3C3-959519CCC6BB}" dt="2020-04-22T04:14:11.874" v="235" actId="1076"/>
          <ac:cxnSpMkLst>
            <pc:docMk/>
            <pc:sldMk cId="1299186340" sldId="268"/>
            <ac:cxnSpMk id="41" creationId="{41152001-D67D-48A7-BA1B-6A09B3C0A2A1}"/>
          </ac:cxnSpMkLst>
        </pc:cxnChg>
      </pc:sldChg>
      <pc:sldChg chg="modSp add">
        <pc:chgData name="อธิษฐวัฒน์ พลอินทร์" userId="4d294543-4d23-4be5-8a7b-fcf26723f457" providerId="ADAL" clId="{914FD71E-F72C-4581-B3C3-959519CCC6BB}" dt="2020-04-22T04:18:05.556" v="270" actId="207"/>
        <pc:sldMkLst>
          <pc:docMk/>
          <pc:sldMk cId="3296648872" sldId="269"/>
        </pc:sldMkLst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4" creationId="{DA39AEEB-5059-46DB-B657-300185E9759D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6" creationId="{B6EB2CB1-6E2C-4345-8A15-109A4E751432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12" creationId="{372EB09F-AC0A-4C00-B035-4308D5F8ABB7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13" creationId="{54DBB5BD-7010-4B4A-8E61-A1F7F0D890E3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15" creationId="{5AFB7B38-DE9F-4DED-89C8-FF6922D67C3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8:05.556" v="270" actId="207"/>
          <ac:spMkLst>
            <pc:docMk/>
            <pc:sldMk cId="3296648872" sldId="269"/>
            <ac:spMk id="17" creationId="{89A2A723-5EB5-47C5-8D41-66A575358D94}"/>
          </ac:spMkLst>
        </pc:spChg>
        <pc:spChg chg="mod">
          <ac:chgData name="อธิษฐวัฒน์ พลอินทร์" userId="4d294543-4d23-4be5-8a7b-fcf26723f457" providerId="ADAL" clId="{914FD71E-F72C-4581-B3C3-959519CCC6BB}" dt="2020-04-22T04:14:37.653" v="237" actId="207"/>
          <ac:spMkLst>
            <pc:docMk/>
            <pc:sldMk cId="3296648872" sldId="269"/>
            <ac:spMk id="36" creationId="{E321614B-C87A-43C3-87FC-1767D5E3D9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226B-DB11-4309-9B52-E1A2390D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5A132-DEE2-457D-9CB4-2028CEAD0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2BA2-4D03-459A-9429-AE07E541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575-D32F-4F8D-9E43-1064A165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203B-5E34-4791-847C-3D3CCA9C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AC18-7552-4A6A-BF8E-D937955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441C-C2CF-4706-A455-65060EA5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EA21-50CA-40FD-A296-565D20B3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DD37-9346-4B32-8BB8-5C90162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CF22-E67D-46CB-A711-5AA56631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133E4-C815-4811-91BF-D8469CE85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93752-CF49-416A-A65D-AEE50C64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B4B9-7D0C-4FC6-8576-AA868769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4134-6E26-4FA7-8104-0C4A7FEB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6863-66C4-4A80-8A70-EA119BE2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0F80-6F7E-4C97-9613-7D66F289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3AFC-E6FB-45F0-A158-E22669D3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C56C7-6812-47E3-A0A2-3D1D03B8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C3D3-1C6E-4A69-9C1F-069DB050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E301-1EF5-4F21-B6DF-45979CEE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28D-0762-4F77-A835-1412048C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C2E1-4400-44C1-9341-F76A441A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BD2D-BD04-42E7-92F5-819DB8BE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EBBA-B695-4AEB-9C48-3EAE05F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05F5-5115-463A-8C76-B507A9A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B5AB-7475-4F57-90BE-1F36BAE3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D286-4DB4-4100-8B9F-A1F1EF500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114B-A5C6-4118-B0C1-682DEB73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C614-1A20-4672-BD09-F7C6AE07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A0FB-2D0C-46C2-BD10-E88AD720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1C174-D4EC-4936-B373-723A983A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0613-2A3F-4956-B206-68928857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D9C5-1EA9-4357-8E85-29B1A717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37EF-90E7-4159-9888-9E3A9FB6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02CCB-59E2-4226-B376-2B6E3604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1FCCF-BEF2-4CBD-BEB0-961CA3A8B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6276-F9F2-47FD-99B2-C525958E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C37C8-1457-4517-920D-D45B0DA5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D5055-F9D1-42C2-B93D-FDFD012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7162-15A3-427C-A184-0B136C8A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A7924-C24F-43CE-9744-7EC1E0D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7D06C-B053-4286-948A-46050CBD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B9378-7A51-4D1A-87EE-8B593C19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E4532-8348-4B66-A841-9DA90486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A98C0-E6B6-4C01-8627-632EB56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AEC1-5EDD-477E-8567-8DE0C2C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5833-1C1A-443F-9D77-F805B238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41A8-F4AC-4FA4-8346-E53574FF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E3846-0EB5-4DE7-A323-91824460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DFCB-AD33-4C7F-9E39-F9150101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36E64-5842-40FE-AE6D-841E9476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0B8C-FA24-4066-B198-E8146D10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336-DD51-4531-8EDC-D444EA6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182CF-FD74-4CB7-B9E1-CEA3DF57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70FC-D43C-47FB-92E8-649DA0D9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81149-0708-446D-A076-53D38153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78E5-E1FF-4612-AA75-2D06C689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86CF-0782-4002-993A-62A3470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C7269-C1C9-4AD6-B7B9-113223F4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C24D-CBBF-409B-98BA-56F7BCAD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5138-953F-48A5-A59C-D64C1CB97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065F-2D30-48B6-9F26-21E6DC3527E8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87BA-21B9-4A40-80BA-D02C19A07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DF5D-5EA2-4FB2-ADD6-204203D8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FCAD-14A1-41DA-8B54-48CA023B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894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8736A1-2A08-4D0C-B0B5-96D7FEBC5A2D}"/>
              </a:ext>
            </a:extLst>
          </p:cNvPr>
          <p:cNvSpPr/>
          <p:nvPr/>
        </p:nvSpPr>
        <p:spPr>
          <a:xfrm>
            <a:off x="7605344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BD8116-9169-4390-B977-1D3BA85497A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42284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8736A1-2A08-4D0C-B0B5-96D7FEBC5A2D}"/>
              </a:ext>
            </a:extLst>
          </p:cNvPr>
          <p:cNvSpPr/>
          <p:nvPr/>
        </p:nvSpPr>
        <p:spPr>
          <a:xfrm>
            <a:off x="7605344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BD8116-9169-4390-B977-1D3BA85497A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42284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F9B4FBC-C742-4102-84DC-E5116FE3D454}"/>
              </a:ext>
            </a:extLst>
          </p:cNvPr>
          <p:cNvSpPr/>
          <p:nvPr/>
        </p:nvSpPr>
        <p:spPr>
          <a:xfrm>
            <a:off x="2600522" y="3863690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C79254-F0F2-4B6E-A2A5-D920F1D7F0C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37462" y="3455554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2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8736A1-2A08-4D0C-B0B5-96D7FEBC5A2D}"/>
              </a:ext>
            </a:extLst>
          </p:cNvPr>
          <p:cNvSpPr/>
          <p:nvPr/>
        </p:nvSpPr>
        <p:spPr>
          <a:xfrm>
            <a:off x="7605344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BD8116-9169-4390-B977-1D3BA85497A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42284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F9B4FBC-C742-4102-84DC-E5116FE3D454}"/>
              </a:ext>
            </a:extLst>
          </p:cNvPr>
          <p:cNvSpPr/>
          <p:nvPr/>
        </p:nvSpPr>
        <p:spPr>
          <a:xfrm>
            <a:off x="2600522" y="3863690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C79254-F0F2-4B6E-A2A5-D920F1D7F0C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37462" y="3455554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3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8736A1-2A08-4D0C-B0B5-96D7FEBC5A2D}"/>
              </a:ext>
            </a:extLst>
          </p:cNvPr>
          <p:cNvSpPr/>
          <p:nvPr/>
        </p:nvSpPr>
        <p:spPr>
          <a:xfrm>
            <a:off x="7605344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BD8116-9169-4390-B977-1D3BA85497A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42284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F9B4FBC-C742-4102-84DC-E5116FE3D454}"/>
              </a:ext>
            </a:extLst>
          </p:cNvPr>
          <p:cNvSpPr/>
          <p:nvPr/>
        </p:nvSpPr>
        <p:spPr>
          <a:xfrm>
            <a:off x="2600522" y="3863690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C79254-F0F2-4B6E-A2A5-D920F1D7F0C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37462" y="3455554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5BF6B4A-F5FE-4332-8BD6-966EB162C101}"/>
              </a:ext>
            </a:extLst>
          </p:cNvPr>
          <p:cNvSpPr/>
          <p:nvPr/>
        </p:nvSpPr>
        <p:spPr>
          <a:xfrm>
            <a:off x="4226965" y="3874586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152001-D67D-48A7-BA1B-6A09B3C0A2A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463905" y="3466450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8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8736A1-2A08-4D0C-B0B5-96D7FEBC5A2D}"/>
              </a:ext>
            </a:extLst>
          </p:cNvPr>
          <p:cNvSpPr/>
          <p:nvPr/>
        </p:nvSpPr>
        <p:spPr>
          <a:xfrm>
            <a:off x="7605344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BD8116-9169-4390-B977-1D3BA85497A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42284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F9B4FBC-C742-4102-84DC-E5116FE3D454}"/>
              </a:ext>
            </a:extLst>
          </p:cNvPr>
          <p:cNvSpPr/>
          <p:nvPr/>
        </p:nvSpPr>
        <p:spPr>
          <a:xfrm>
            <a:off x="2600522" y="3863690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C79254-F0F2-4B6E-A2A5-D920F1D7F0C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37462" y="3455554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5BF6B4A-F5FE-4332-8BD6-966EB162C101}"/>
              </a:ext>
            </a:extLst>
          </p:cNvPr>
          <p:cNvSpPr/>
          <p:nvPr/>
        </p:nvSpPr>
        <p:spPr>
          <a:xfrm>
            <a:off x="4226965" y="3874586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152001-D67D-48A7-BA1B-6A09B3C0A2A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463905" y="3466450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767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248" y="905608"/>
            <a:ext cx="2418802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48323" y="134138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793671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28759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33240" y="905608"/>
            <a:ext cx="2390810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70253" y="1350436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601" cy="51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74743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32009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28759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65699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70253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60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554918" y="1346364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00266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3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74743" y="134138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320091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9686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6626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1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9686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6626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5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7842285" y="1786859"/>
            <a:ext cx="0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23867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28348" y="905608"/>
            <a:ext cx="2395702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5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3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23867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60807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9685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6625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5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7842285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23866" y="302287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60806" y="261473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A39AEEB-5059-46DB-B657-300185E9759D}"/>
              </a:ext>
            </a:extLst>
          </p:cNvPr>
          <p:cNvSpPr/>
          <p:nvPr/>
        </p:nvSpPr>
        <p:spPr>
          <a:xfrm>
            <a:off x="5099539" y="334107"/>
            <a:ext cx="649021" cy="57150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2CB1-6E2C-4345-8A15-109A4E751432}"/>
              </a:ext>
            </a:extLst>
          </p:cNvPr>
          <p:cNvSpPr/>
          <p:nvPr/>
        </p:nvSpPr>
        <p:spPr>
          <a:xfrm>
            <a:off x="2600522" y="1342405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AFA80-FAB8-4CCA-9D0C-F3DB78310645}"/>
              </a:ext>
            </a:extLst>
          </p:cNvPr>
          <p:cNvCxnSpPr>
            <a:cxnSpLocks/>
            <a:stCxn id="4" idx="4"/>
            <a:endCxn id="6" idx="7"/>
          </p:cNvCxnSpPr>
          <p:nvPr/>
        </p:nvCxnSpPr>
        <p:spPr>
          <a:xfrm flipH="1">
            <a:off x="3005003" y="905608"/>
            <a:ext cx="2419047" cy="5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DBB5BD-7010-4B4A-8E61-A1F7F0D890E3}"/>
              </a:ext>
            </a:extLst>
          </p:cNvPr>
          <p:cNvSpPr/>
          <p:nvPr/>
        </p:nvSpPr>
        <p:spPr>
          <a:xfrm>
            <a:off x="3967028" y="1346364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D3338-35F1-49D4-81A2-10664637EB3D}"/>
              </a:ext>
            </a:extLst>
          </p:cNvPr>
          <p:cNvCxnSpPr>
            <a:cxnSpLocks/>
            <a:stCxn id="4" idx="4"/>
            <a:endCxn id="13" idx="7"/>
          </p:cNvCxnSpPr>
          <p:nvPr/>
        </p:nvCxnSpPr>
        <p:spPr>
          <a:xfrm flipH="1">
            <a:off x="4371509" y="905608"/>
            <a:ext cx="1052541" cy="50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FB7B38-DE9F-4DED-89C8-FF6922D67C34}"/>
              </a:ext>
            </a:extLst>
          </p:cNvPr>
          <p:cNvSpPr/>
          <p:nvPr/>
        </p:nvSpPr>
        <p:spPr>
          <a:xfrm>
            <a:off x="6169686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5BFE5-F5E3-402A-8412-EB8B15C42B8C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5424050" y="905608"/>
            <a:ext cx="815034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A2A723-5EB5-47C5-8D41-66A575358D94}"/>
              </a:ext>
            </a:extLst>
          </p:cNvPr>
          <p:cNvSpPr/>
          <p:nvPr/>
        </p:nvSpPr>
        <p:spPr>
          <a:xfrm>
            <a:off x="7605345" y="1341381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32A89-D29B-45AF-BAF8-1592535FBDCF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5424050" y="905608"/>
            <a:ext cx="2250693" cy="50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2EB09F-AC0A-4C00-B035-4308D5F8ABB7}"/>
              </a:ext>
            </a:extLst>
          </p:cNvPr>
          <p:cNvSpPr/>
          <p:nvPr/>
        </p:nvSpPr>
        <p:spPr>
          <a:xfrm>
            <a:off x="2600522" y="2172392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49501-5620-470F-81A8-1ED154500FC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837462" y="1787883"/>
            <a:ext cx="0" cy="38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E4C70F-A9F1-4E50-A59B-FB5652A416C2}"/>
              </a:ext>
            </a:extLst>
          </p:cNvPr>
          <p:cNvSpPr/>
          <p:nvPr/>
        </p:nvSpPr>
        <p:spPr>
          <a:xfrm>
            <a:off x="3967028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D0587-527F-4D17-B8E2-CE0427CD0D92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>
            <a:off x="4203968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FC99C5-CF10-4CDA-8D2B-A5FF61FEF599}"/>
              </a:ext>
            </a:extLst>
          </p:cNvPr>
          <p:cNvSpPr/>
          <p:nvPr/>
        </p:nvSpPr>
        <p:spPr>
          <a:xfrm>
            <a:off x="6168813" y="2167358"/>
            <a:ext cx="473879" cy="44547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B2B0C1-64A1-4599-98DE-BB4940589FF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405753" y="1791842"/>
            <a:ext cx="0" cy="37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49842F-4A13-4983-866D-CBD8831447B1}"/>
              </a:ext>
            </a:extLst>
          </p:cNvPr>
          <p:cNvSpPr/>
          <p:nvPr/>
        </p:nvSpPr>
        <p:spPr>
          <a:xfrm>
            <a:off x="7605344" y="2167358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594F-0F3C-4769-9198-1B896DA5C81D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 flipH="1">
            <a:off x="7842284" y="1786859"/>
            <a:ext cx="1" cy="3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96C1557-38D7-45F4-8BCD-44342A0C32A2}"/>
              </a:ext>
            </a:extLst>
          </p:cNvPr>
          <p:cNvSpPr/>
          <p:nvPr/>
        </p:nvSpPr>
        <p:spPr>
          <a:xfrm>
            <a:off x="2600522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B945E-65A0-406E-BF33-0D9D0A4AA7B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37462" y="2609905"/>
            <a:ext cx="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B2A34C-2705-426F-831F-DE5F903337AB}"/>
              </a:ext>
            </a:extLst>
          </p:cNvPr>
          <p:cNvSpPr/>
          <p:nvPr/>
        </p:nvSpPr>
        <p:spPr>
          <a:xfrm>
            <a:off x="4226965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BDEB-7F7C-4C9A-8D07-25811596D610}"/>
              </a:ext>
            </a:extLst>
          </p:cNvPr>
          <p:cNvCxnSpPr>
            <a:cxnSpLocks/>
            <a:stCxn id="20" idx="4"/>
            <a:endCxn id="28" idx="0"/>
          </p:cNvCxnSpPr>
          <p:nvPr/>
        </p:nvCxnSpPr>
        <p:spPr>
          <a:xfrm>
            <a:off x="4203968" y="2612836"/>
            <a:ext cx="259937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47C718-8F92-449B-8A8B-FD903FFEEC80}"/>
              </a:ext>
            </a:extLst>
          </p:cNvPr>
          <p:cNvSpPr/>
          <p:nvPr/>
        </p:nvSpPr>
        <p:spPr>
          <a:xfrm>
            <a:off x="3730088" y="3020972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9D467-6AB8-4BD6-B83C-DB96B44545AC}"/>
              </a:ext>
            </a:extLst>
          </p:cNvPr>
          <p:cNvCxnSpPr>
            <a:cxnSpLocks/>
            <a:stCxn id="20" idx="4"/>
            <a:endCxn id="30" idx="0"/>
          </p:cNvCxnSpPr>
          <p:nvPr/>
        </p:nvCxnSpPr>
        <p:spPr>
          <a:xfrm flipH="1">
            <a:off x="3967028" y="2612836"/>
            <a:ext cx="236940" cy="40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2D60D9-C617-44DD-912F-FFE5C8D1345C}"/>
              </a:ext>
            </a:extLst>
          </p:cNvPr>
          <p:cNvSpPr/>
          <p:nvPr/>
        </p:nvSpPr>
        <p:spPr>
          <a:xfrm>
            <a:off x="6405753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95D7-B13C-4B38-BF1F-D35448835B4C}"/>
              </a:ext>
            </a:extLst>
          </p:cNvPr>
          <p:cNvCxnSpPr>
            <a:cxnSpLocks/>
            <a:stCxn id="22" idx="4"/>
            <a:endCxn id="34" idx="0"/>
          </p:cNvCxnSpPr>
          <p:nvPr/>
        </p:nvCxnSpPr>
        <p:spPr>
          <a:xfrm>
            <a:off x="6405753" y="2612836"/>
            <a:ext cx="236940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21614B-C87A-43C3-87FC-1767D5E3D981}"/>
              </a:ext>
            </a:extLst>
          </p:cNvPr>
          <p:cNvSpPr/>
          <p:nvPr/>
        </p:nvSpPr>
        <p:spPr>
          <a:xfrm>
            <a:off x="5908876" y="3018041"/>
            <a:ext cx="473879" cy="44547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E39C40-96FE-4A0D-8D21-7E9092891E87}"/>
              </a:ext>
            </a:extLst>
          </p:cNvPr>
          <p:cNvCxnSpPr>
            <a:cxnSpLocks/>
            <a:stCxn id="22" idx="4"/>
            <a:endCxn id="36" idx="0"/>
          </p:cNvCxnSpPr>
          <p:nvPr/>
        </p:nvCxnSpPr>
        <p:spPr>
          <a:xfrm flipH="1">
            <a:off x="6145816" y="2612836"/>
            <a:ext cx="259937" cy="4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153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อธิษฐวัฒน์ พลอินทร์</dc:creator>
  <cp:lastModifiedBy>อธิษฐวัฒน์ พลอินทร์</cp:lastModifiedBy>
  <cp:revision>1</cp:revision>
  <dcterms:created xsi:type="dcterms:W3CDTF">2020-04-22T03:43:23Z</dcterms:created>
  <dcterms:modified xsi:type="dcterms:W3CDTF">2020-04-22T06:19:35Z</dcterms:modified>
</cp:coreProperties>
</file>