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อธิษฐวัฒน์ พลอินทร์" userId="4d294543-4d23-4be5-8a7b-fcf26723f457" providerId="ADAL" clId="{5F02D94F-276F-4DE8-8D9D-5E089FAF5822}"/>
    <pc:docChg chg="custSel addSld modSld">
      <pc:chgData name="อธิษฐวัฒน์ พลอินทร์" userId="4d294543-4d23-4be5-8a7b-fcf26723f457" providerId="ADAL" clId="{5F02D94F-276F-4DE8-8D9D-5E089FAF5822}" dt="2021-06-19T07:23:27.065" v="10" actId="1076"/>
      <pc:docMkLst>
        <pc:docMk/>
      </pc:docMkLst>
      <pc:sldChg chg="addSp delSp modSp new mod">
        <pc:chgData name="อธิษฐวัฒน์ พลอินทร์" userId="4d294543-4d23-4be5-8a7b-fcf26723f457" providerId="ADAL" clId="{5F02D94F-276F-4DE8-8D9D-5E089FAF5822}" dt="2021-06-19T07:23:27.065" v="10" actId="1076"/>
        <pc:sldMkLst>
          <pc:docMk/>
          <pc:sldMk cId="2787930214" sldId="256"/>
        </pc:sldMkLst>
        <pc:spChg chg="del">
          <ac:chgData name="อธิษฐวัฒน์ พลอินทร์" userId="4d294543-4d23-4be5-8a7b-fcf26723f457" providerId="ADAL" clId="{5F02D94F-276F-4DE8-8D9D-5E089FAF5822}" dt="2021-06-19T07:23:20.092" v="6" actId="478"/>
          <ac:spMkLst>
            <pc:docMk/>
            <pc:sldMk cId="2787930214" sldId="256"/>
            <ac:spMk id="2" creationId="{0FECB48D-8B6A-41B4-84CA-A81FDB7CD1A2}"/>
          </ac:spMkLst>
        </pc:spChg>
        <pc:spChg chg="del">
          <ac:chgData name="อธิษฐวัฒน์ พลอินทร์" userId="4d294543-4d23-4be5-8a7b-fcf26723f457" providerId="ADAL" clId="{5F02D94F-276F-4DE8-8D9D-5E089FAF5822}" dt="2021-06-19T07:23:20.903" v="7" actId="478"/>
          <ac:spMkLst>
            <pc:docMk/>
            <pc:sldMk cId="2787930214" sldId="256"/>
            <ac:spMk id="3" creationId="{D1F331E8-FFF7-4326-A622-538799A2D8A2}"/>
          </ac:spMkLst>
        </pc:spChg>
        <pc:picChg chg="add del mod">
          <ac:chgData name="อธิษฐวัฒน์ พลอินทร์" userId="4d294543-4d23-4be5-8a7b-fcf26723f457" providerId="ADAL" clId="{5F02D94F-276F-4DE8-8D9D-5E089FAF5822}" dt="2021-06-19T07:23:17.842" v="5" actId="478"/>
          <ac:picMkLst>
            <pc:docMk/>
            <pc:sldMk cId="2787930214" sldId="256"/>
            <ac:picMk id="5" creationId="{F13BC1D9-C8A9-43F3-A468-E515220944B0}"/>
          </ac:picMkLst>
        </pc:picChg>
        <pc:picChg chg="add mod">
          <ac:chgData name="อธิษฐวัฒน์ พลอินทร์" userId="4d294543-4d23-4be5-8a7b-fcf26723f457" providerId="ADAL" clId="{5F02D94F-276F-4DE8-8D9D-5E089FAF5822}" dt="2021-06-19T07:23:27.065" v="10" actId="1076"/>
          <ac:picMkLst>
            <pc:docMk/>
            <pc:sldMk cId="2787930214" sldId="256"/>
            <ac:picMk id="7" creationId="{75DB0914-7249-4401-B5A9-6711C35A2A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FBB7-0F37-4610-8A3F-C7B45B4A1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B367-8DEA-40FE-8708-9F630D1C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5E77-49B4-45FB-89DE-58BA34EA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3D36-A0F4-4BFC-9816-5955A149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A5C7-9393-425C-B332-9B54312B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A6D8-DCFE-4B33-ABE8-E80D048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D088-5526-4D93-970B-0436CF1B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7A85-409A-40FA-964D-74BDCC5E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177A-E5FD-430D-A4F0-F5495F32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F154-615F-4142-A6F4-2D9BEFB3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A244A-2F46-495D-A0E0-4068BE04B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9D004-8AD8-47EC-A1F8-2FE9ED4F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3706-D76B-4A4B-84AF-6681A7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A886-BBC6-4000-ACF6-859303C8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BE74-FC41-4A4A-AEA8-4324689F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DFF6-04B0-4FE1-B14B-13804F07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1981-631A-4289-ABBD-B0545A07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801B-4582-4C55-8367-FBA9D730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B261-E323-4666-A1F2-2A8798EA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C6BD-5706-4898-92DB-2497EF2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AC0C-2520-4330-81FA-50021561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FAAC0-4BE1-4185-AADF-19CADE63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ADF1-A8B3-47D3-96B6-873DD02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41E2-97DD-4873-91D4-660396CE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7455-5B5A-43F4-9684-FF563F5E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9630-A312-423A-8C19-1DFE3893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C0F8-7924-4A6E-AF43-5C3B3568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ACFA-CF5E-40D7-84CA-94AEAC54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1DBE-6062-4076-8E18-120D1925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BF9B-A04B-4FD8-A871-4130D1E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4C6F-6826-4DCE-9872-3E1A43DD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5146-E619-4A16-8B93-73334A5B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043F8-C386-4171-BC23-052AB3D2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3F42F-428C-4E8D-8A9A-8CC31EEE7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6F1A8-A12A-4E1C-BDB5-E7277863F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8603F-BAA8-421E-9BA2-35F9435A8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78B44-DD43-40FB-9B7F-467822F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F0CBA-8BC6-4FC9-ABD6-9B414994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5E217-EC9A-4014-9FE7-EC98D217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E030-2E11-4185-BF47-5D4BAF6A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4D7A1-A9C9-4F03-804D-FC772E5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B76E0-AA7E-44B9-8D27-174609F8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59ADE-F025-4EAB-9643-9FF24547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C883D-F859-4E42-B759-FB4A6CB1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8CE74-8BD7-4670-AF6A-F214749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A67D-AF27-49BD-8886-E5631172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9471-1ABA-4F59-BA7C-29267636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8CDB-D6A7-4899-8DEC-63B43D0D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55429-E503-4F5D-A222-639C4E94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2A0D-9776-45C1-B52F-62022C08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DE2C-7583-474D-97CE-B56EB987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FC37A-018B-43AD-971F-8AE4E52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44A6-941F-423C-8E12-97D3F613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1DF8B-4FC0-4EE3-9441-0FE7115F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DC40A-52B0-419E-961A-43428082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DF2EE-4156-4821-9E4A-3F5DC13A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EBDF-AABC-4E41-A033-FD5ED909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3CBD-EB9F-4B67-961A-8022F5C6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E48AA-6BDD-4BAB-A6DA-8AE84E60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9B19-B581-4409-9FFF-EC48FDB5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D8C6-67EA-4BE3-AAAA-9F8B619C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D2E9-A829-4CD8-812A-0A4419737FF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6307-3114-405D-947F-43D43B2D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4614-508E-46FB-9EA0-41C550434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4333-E2B6-42A5-A002-D755CF47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DB0914-7249-4401-B5A9-6711C35A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3" y="458697"/>
            <a:ext cx="1074570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อธิษฐวัฒน์ พลอินทร์</dc:creator>
  <cp:lastModifiedBy>อธิษฐวัฒน์ พลอินทร์</cp:lastModifiedBy>
  <cp:revision>1</cp:revision>
  <dcterms:created xsi:type="dcterms:W3CDTF">2021-06-19T07:21:47Z</dcterms:created>
  <dcterms:modified xsi:type="dcterms:W3CDTF">2021-06-19T07:23:29Z</dcterms:modified>
</cp:coreProperties>
</file>