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naheim"/>
      <p:regular r:id="rId24"/>
    </p:embeddedFont>
    <p:embeddedFont>
      <p:font typeface="Press Start 2P"/>
      <p:regular r:id="rId25"/>
    </p:embeddedFont>
    <p:embeddedFont>
      <p:font typeface="Bebas Neue"/>
      <p:regular r:id="rId26"/>
    </p:embeddedFont>
    <p:embeddedFont>
      <p:font typeface="PT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naheim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ebasNeue-regular.fntdata"/><Relationship Id="rId25" Type="http://schemas.openxmlformats.org/officeDocument/2006/relationships/font" Target="fonts/PressStart2P-regular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T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188da7b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188da7b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18a104fbea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18a104fbea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f89d944118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f89d944118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188da7be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188da7be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18c5057ac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18c5057ac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18c5057ac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18c5057ac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f89d94411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f89d94411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18c5057ac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18c5057ac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8c5057ac5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8c5057ac5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18c5057ac5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18c5057ac5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89d94411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f89d94411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89d94411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f89d94411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89d94411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f89d94411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f89d944118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f89d944118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89d94411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89d94411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89d94411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89d94411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2"/>
          <p:cNvSpPr txBox="1"/>
          <p:nvPr>
            <p:ph idx="2" type="ctrTitle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365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998550" y="2005275"/>
            <a:ext cx="7146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subTitle"/>
          </p:nvPr>
        </p:nvSpPr>
        <p:spPr>
          <a:xfrm>
            <a:off x="998550" y="3142600"/>
            <a:ext cx="71469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11"/>
          <p:cNvSpPr/>
          <p:nvPr/>
        </p:nvSpPr>
        <p:spPr>
          <a:xfrm rot="10800000">
            <a:off x="-398109" y="2350024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3838" y="88109"/>
                </a:moveTo>
                <a:cubicBezTo>
                  <a:pt x="-1728" y="111461"/>
                  <a:pt x="-3493" y="148526"/>
                  <a:pt x="14428" y="145132"/>
                </a:cubicBezTo>
                <a:cubicBezTo>
                  <a:pt x="32349" y="141738"/>
                  <a:pt x="81702" y="83281"/>
                  <a:pt x="111366" y="67744"/>
                </a:cubicBezTo>
                <a:cubicBezTo>
                  <a:pt x="141030" y="52207"/>
                  <a:pt x="166046" y="53736"/>
                  <a:pt x="192412" y="51908"/>
                </a:cubicBezTo>
                <a:cubicBezTo>
                  <a:pt x="218779" y="50080"/>
                  <a:pt x="245329" y="55085"/>
                  <a:pt x="269565" y="56774"/>
                </a:cubicBezTo>
                <a:cubicBezTo>
                  <a:pt x="293801" y="58463"/>
                  <a:pt x="316404" y="61706"/>
                  <a:pt x="337828" y="62041"/>
                </a:cubicBezTo>
                <a:cubicBezTo>
                  <a:pt x="359252" y="62376"/>
                  <a:pt x="388062" y="62856"/>
                  <a:pt x="398109" y="58783"/>
                </a:cubicBezTo>
                <a:cubicBezTo>
                  <a:pt x="408156" y="54710"/>
                  <a:pt x="403268" y="45342"/>
                  <a:pt x="398109" y="37603"/>
                </a:cubicBezTo>
                <a:cubicBezTo>
                  <a:pt x="392950" y="29864"/>
                  <a:pt x="425534" y="17781"/>
                  <a:pt x="367154" y="12350"/>
                </a:cubicBezTo>
                <a:cubicBezTo>
                  <a:pt x="308774" y="6919"/>
                  <a:pt x="108380" y="-7607"/>
                  <a:pt x="47827" y="5019"/>
                </a:cubicBezTo>
                <a:cubicBezTo>
                  <a:pt x="-12726" y="17646"/>
                  <a:pt x="9405" y="64757"/>
                  <a:pt x="3838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4" name="Google Shape;124;p11"/>
          <p:cNvSpPr/>
          <p:nvPr/>
        </p:nvSpPr>
        <p:spPr>
          <a:xfrm>
            <a:off x="-557934" y="-131760"/>
            <a:ext cx="4245925" cy="1704500"/>
          </a:xfrm>
          <a:custGeom>
            <a:rect b="b" l="l" r="r" t="t"/>
            <a:pathLst>
              <a:path extrusionOk="0" h="68180" w="169837">
                <a:moveTo>
                  <a:pt x="10344" y="66643"/>
                </a:moveTo>
                <a:cubicBezTo>
                  <a:pt x="14416" y="73676"/>
                  <a:pt x="26527" y="54683"/>
                  <a:pt x="37551" y="47766"/>
                </a:cubicBezTo>
                <a:cubicBezTo>
                  <a:pt x="48575" y="40849"/>
                  <a:pt x="59551" y="30878"/>
                  <a:pt x="76486" y="25140"/>
                </a:cubicBezTo>
                <a:cubicBezTo>
                  <a:pt x="93421" y="19402"/>
                  <a:pt x="124807" y="16915"/>
                  <a:pt x="139162" y="13340"/>
                </a:cubicBezTo>
                <a:cubicBezTo>
                  <a:pt x="153517" y="9765"/>
                  <a:pt x="183625" y="4986"/>
                  <a:pt x="162618" y="3690"/>
                </a:cubicBezTo>
                <a:cubicBezTo>
                  <a:pt x="141611" y="2394"/>
                  <a:pt x="38498" y="-4926"/>
                  <a:pt x="13119" y="5566"/>
                </a:cubicBezTo>
                <a:cubicBezTo>
                  <a:pt x="-12260" y="16058"/>
                  <a:pt x="6272" y="59610"/>
                  <a:pt x="10344" y="666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25" name="Google Shape;125;p11"/>
          <p:cNvSpPr/>
          <p:nvPr/>
        </p:nvSpPr>
        <p:spPr>
          <a:xfrm flipH="1" rot="10800000">
            <a:off x="1969556" y="99961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 flipH="1" rot="10562527">
            <a:off x="3371054" y="4668161"/>
            <a:ext cx="1201753" cy="450422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 rot="-7745654">
            <a:off x="228956" y="4342205"/>
            <a:ext cx="524555" cy="446864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 flipH="1" rot="-1032377">
            <a:off x="197773" y="839277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 flipH="1" rot="10800000">
            <a:off x="5182408" y="41530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 rot="-4015505">
            <a:off x="7087598" y="4763177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 flipH="1" rot="-9621404">
            <a:off x="7911849" y="445614"/>
            <a:ext cx="750025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"/>
          <p:cNvSpPr/>
          <p:nvPr/>
        </p:nvSpPr>
        <p:spPr>
          <a:xfrm flipH="1" rot="10800000">
            <a:off x="8676958" y="3204632"/>
            <a:ext cx="184251" cy="18425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-789671" y="-70744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36" name="Google Shape;136;p13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7" name="Google Shape;137;p13"/>
          <p:cNvSpPr/>
          <p:nvPr/>
        </p:nvSpPr>
        <p:spPr>
          <a:xfrm>
            <a:off x="135926" y="9051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 rot="1606875">
            <a:off x="632815" y="26965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rot="5797880">
            <a:off x="8640501" y="38172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 rot="-281910">
            <a:off x="8563991" y="4610260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 rot="-9177506">
            <a:off x="8794215" y="1036922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 flipH="1" rot="-4499985">
            <a:off x="8663961" y="3816339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 rot="-9177506">
            <a:off x="66340" y="4173422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 txBox="1"/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13"/>
          <p:cNvSpPr txBox="1"/>
          <p:nvPr>
            <p:ph hasCustomPrompt="1" idx="2" type="title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idx="1" type="subTitle"/>
          </p:nvPr>
        </p:nvSpPr>
        <p:spPr>
          <a:xfrm>
            <a:off x="720000" y="23152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7" name="Google Shape;147;p13"/>
          <p:cNvSpPr txBox="1"/>
          <p:nvPr>
            <p:ph idx="3" type="title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" name="Google Shape;148;p13"/>
          <p:cNvSpPr txBox="1"/>
          <p:nvPr>
            <p:ph hasCustomPrompt="1" idx="4" type="title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5" type="subTitle"/>
          </p:nvPr>
        </p:nvSpPr>
        <p:spPr>
          <a:xfrm>
            <a:off x="3572250" y="23152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0" name="Google Shape;150;p13"/>
          <p:cNvSpPr txBox="1"/>
          <p:nvPr>
            <p:ph idx="6" type="title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13"/>
          <p:cNvSpPr txBox="1"/>
          <p:nvPr>
            <p:ph hasCustomPrompt="1" idx="7" type="title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idx="8" type="subTitle"/>
          </p:nvPr>
        </p:nvSpPr>
        <p:spPr>
          <a:xfrm>
            <a:off x="6424500" y="23152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13"/>
          <p:cNvSpPr txBox="1"/>
          <p:nvPr>
            <p:ph idx="9" type="title"/>
          </p:nvPr>
        </p:nvSpPr>
        <p:spPr>
          <a:xfrm>
            <a:off x="720000" y="377845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3"/>
          <p:cNvSpPr txBox="1"/>
          <p:nvPr>
            <p:ph hasCustomPrompt="1" idx="13" type="title"/>
          </p:nvPr>
        </p:nvSpPr>
        <p:spPr>
          <a:xfrm>
            <a:off x="1106100" y="33698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idx="14" type="subTitle"/>
          </p:nvPr>
        </p:nvSpPr>
        <p:spPr>
          <a:xfrm>
            <a:off x="720000" y="419130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13"/>
          <p:cNvSpPr txBox="1"/>
          <p:nvPr>
            <p:ph idx="15" type="title"/>
          </p:nvPr>
        </p:nvSpPr>
        <p:spPr>
          <a:xfrm>
            <a:off x="3572250" y="377845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13"/>
          <p:cNvSpPr txBox="1"/>
          <p:nvPr>
            <p:ph hasCustomPrompt="1" idx="16" type="title"/>
          </p:nvPr>
        </p:nvSpPr>
        <p:spPr>
          <a:xfrm>
            <a:off x="3958350" y="33698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idx="17" type="subTitle"/>
          </p:nvPr>
        </p:nvSpPr>
        <p:spPr>
          <a:xfrm>
            <a:off x="3572250" y="419130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13"/>
          <p:cNvSpPr txBox="1"/>
          <p:nvPr>
            <p:ph idx="18" type="title"/>
          </p:nvPr>
        </p:nvSpPr>
        <p:spPr>
          <a:xfrm>
            <a:off x="6424500" y="377845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13"/>
          <p:cNvSpPr txBox="1"/>
          <p:nvPr>
            <p:ph hasCustomPrompt="1" idx="19" type="title"/>
          </p:nvPr>
        </p:nvSpPr>
        <p:spPr>
          <a:xfrm>
            <a:off x="6810600" y="33698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idx="20" type="subTitle"/>
          </p:nvPr>
        </p:nvSpPr>
        <p:spPr>
          <a:xfrm>
            <a:off x="6424500" y="419130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/>
          <p:nvPr/>
        </p:nvSpPr>
        <p:spPr>
          <a:xfrm rot="10800000">
            <a:off x="-639910" y="2453705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65" name="Google Shape;165;p14"/>
          <p:cNvSpPr/>
          <p:nvPr/>
        </p:nvSpPr>
        <p:spPr>
          <a:xfrm flipH="1">
            <a:off x="5386189" y="-161190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6" name="Google Shape;166;p14"/>
          <p:cNvSpPr/>
          <p:nvPr/>
        </p:nvSpPr>
        <p:spPr>
          <a:xfrm>
            <a:off x="311251" y="36888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 flipH="1" rot="-6700042">
            <a:off x="8639065" y="88924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rot="-326888">
            <a:off x="1458214" y="41226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 flipH="1" rot="-4500050">
            <a:off x="7440682" y="119541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 flipH="1" rot="8816071">
            <a:off x="350265" y="2178698"/>
            <a:ext cx="164099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 flipH="1" rot="2700000">
            <a:off x="7528620" y="4378896"/>
            <a:ext cx="1201745" cy="450420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8581026" y="3627991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 rot="8904525">
            <a:off x="338087" y="429598"/>
            <a:ext cx="750025" cy="219591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3819801" y="2494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 flipH="1" rot="-5983180">
            <a:off x="4268815" y="4746869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 txBox="1"/>
          <p:nvPr>
            <p:ph type="title"/>
          </p:nvPr>
        </p:nvSpPr>
        <p:spPr>
          <a:xfrm>
            <a:off x="1950900" y="3083550"/>
            <a:ext cx="5242200" cy="4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14"/>
          <p:cNvSpPr txBox="1"/>
          <p:nvPr>
            <p:ph idx="1" type="subTitle"/>
          </p:nvPr>
        </p:nvSpPr>
        <p:spPr>
          <a:xfrm>
            <a:off x="1950900" y="1605150"/>
            <a:ext cx="5242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4"/>
          <p:cNvSpPr/>
          <p:nvPr/>
        </p:nvSpPr>
        <p:spPr>
          <a:xfrm rot="5797880">
            <a:off x="5955801" y="467377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5492091" y="3831149"/>
            <a:ext cx="4229650" cy="1691150"/>
          </a:xfrm>
          <a:custGeom>
            <a:rect b="b" l="l" r="r" t="t"/>
            <a:pathLst>
              <a:path extrusionOk="0" h="67646" w="169186">
                <a:moveTo>
                  <a:pt x="158891" y="1537"/>
                </a:moveTo>
                <a:cubicBezTo>
                  <a:pt x="154819" y="-5496"/>
                  <a:pt x="142708" y="13497"/>
                  <a:pt x="131684" y="20414"/>
                </a:cubicBezTo>
                <a:cubicBezTo>
                  <a:pt x="120660" y="27331"/>
                  <a:pt x="109684" y="37302"/>
                  <a:pt x="92749" y="43040"/>
                </a:cubicBezTo>
                <a:cubicBezTo>
                  <a:pt x="75814" y="48778"/>
                  <a:pt x="44313" y="51485"/>
                  <a:pt x="30073" y="54840"/>
                </a:cubicBezTo>
                <a:cubicBezTo>
                  <a:pt x="15833" y="58195"/>
                  <a:pt x="-13699" y="61872"/>
                  <a:pt x="7308" y="63168"/>
                </a:cubicBezTo>
                <a:cubicBezTo>
                  <a:pt x="28315" y="64464"/>
                  <a:pt x="130852" y="72886"/>
                  <a:pt x="156116" y="62614"/>
                </a:cubicBezTo>
                <a:cubicBezTo>
                  <a:pt x="181380" y="52342"/>
                  <a:pt x="162963" y="8570"/>
                  <a:pt x="158891" y="15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1" name="Google Shape;181;p15"/>
          <p:cNvSpPr/>
          <p:nvPr/>
        </p:nvSpPr>
        <p:spPr>
          <a:xfrm flipH="1">
            <a:off x="6844403" y="487449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 flipH="1" rot="9767623">
            <a:off x="8803156" y="4119210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 rot="10800000">
            <a:off x="-1793010" y="-608504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4" name="Google Shape;184;p15"/>
          <p:cNvSpPr/>
          <p:nvPr/>
        </p:nvSpPr>
        <p:spPr>
          <a:xfrm rot="8589778">
            <a:off x="1764806" y="314185"/>
            <a:ext cx="1201749" cy="450421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 rot="10800000">
            <a:off x="3860905" y="83114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 rot="7472203">
            <a:off x="310050" y="657799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 rot="-6137642">
            <a:off x="86611" y="4494299"/>
            <a:ext cx="750028" cy="219595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 txBox="1"/>
          <p:nvPr>
            <p:ph type="title"/>
          </p:nvPr>
        </p:nvSpPr>
        <p:spPr>
          <a:xfrm>
            <a:off x="720000" y="1221688"/>
            <a:ext cx="3954300" cy="16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5"/>
          <p:cNvSpPr txBox="1"/>
          <p:nvPr>
            <p:ph idx="1" type="subTitle"/>
          </p:nvPr>
        </p:nvSpPr>
        <p:spPr>
          <a:xfrm>
            <a:off x="720000" y="2917113"/>
            <a:ext cx="39543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rot="10800000">
            <a:off x="-1121260" y="-530304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92" name="Google Shape;192;p16"/>
          <p:cNvSpPr/>
          <p:nvPr/>
        </p:nvSpPr>
        <p:spPr>
          <a:xfrm flipH="1" rot="9120431">
            <a:off x="7978305" y="4471577"/>
            <a:ext cx="905191" cy="265027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 flipH="1" rot="-9255318">
            <a:off x="1058401" y="454030"/>
            <a:ext cx="1201748" cy="450423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 flipH="1" rot="10800000">
            <a:off x="8741726" y="399289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 flipH="1" rot="-7472203">
            <a:off x="3401553" y="72124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 flipH="1" rot="-6895012">
            <a:off x="236535" y="4419056"/>
            <a:ext cx="434464" cy="370096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 flipH="1" rot="10800000">
            <a:off x="194426" y="1143089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 flipH="1" rot="9361200">
            <a:off x="6556328" y="352323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6252699" y="4717374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 txBox="1"/>
          <p:nvPr>
            <p:ph type="title"/>
          </p:nvPr>
        </p:nvSpPr>
        <p:spPr>
          <a:xfrm>
            <a:off x="720000" y="1755150"/>
            <a:ext cx="299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idx="1" type="subTitle"/>
          </p:nvPr>
        </p:nvSpPr>
        <p:spPr>
          <a:xfrm>
            <a:off x="720000" y="2327850"/>
            <a:ext cx="2996700" cy="10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/>
          <p:nvPr/>
        </p:nvSpPr>
        <p:spPr>
          <a:xfrm>
            <a:off x="-1631871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4" name="Google Shape;204;p17"/>
          <p:cNvSpPr/>
          <p:nvPr/>
        </p:nvSpPr>
        <p:spPr>
          <a:xfrm flipH="1">
            <a:off x="6361179" y="-1016804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05" name="Google Shape;205;p17"/>
          <p:cNvSpPr/>
          <p:nvPr/>
        </p:nvSpPr>
        <p:spPr>
          <a:xfrm flipH="1">
            <a:off x="735608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 flipH="1" rot="5399845">
            <a:off x="-55120" y="1082775"/>
            <a:ext cx="750030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 flipH="1">
            <a:off x="7627395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 rot="4500039">
            <a:off x="8668430" y="699298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713100" y="2743500"/>
            <a:ext cx="3678300" cy="18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10" name="Google Shape;210;p17"/>
          <p:cNvSpPr txBox="1"/>
          <p:nvPr>
            <p:ph idx="2" type="body"/>
          </p:nvPr>
        </p:nvSpPr>
        <p:spPr>
          <a:xfrm>
            <a:off x="4752525" y="2258950"/>
            <a:ext cx="3678300" cy="23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ess Start 2P"/>
              <a:buChar char="●"/>
              <a:defRPr sz="16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11" name="Google Shape;21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flipH="1">
            <a:off x="6337204" y="-10901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4" name="Google Shape;214;p18"/>
          <p:cNvSpPr/>
          <p:nvPr/>
        </p:nvSpPr>
        <p:spPr>
          <a:xfrm flipH="1" rot="7205836">
            <a:off x="8553951" y="756864"/>
            <a:ext cx="750014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 flipH="1" rot="-2283227">
            <a:off x="8397155" y="140484"/>
            <a:ext cx="164100" cy="331326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 flipH="1" rot="10800000">
            <a:off x="-851421" y="337024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>
            <a:off x="171776" y="43646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 rot="-8976492">
            <a:off x="1015679" y="4511249"/>
            <a:ext cx="164101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 flipH="1" rot="-4499991">
            <a:off x="8559983" y="1633368"/>
            <a:ext cx="325665" cy="277435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 rot="6637955">
            <a:off x="185968" y="3247800"/>
            <a:ext cx="164101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18"/>
          <p:cNvSpPr txBox="1"/>
          <p:nvPr>
            <p:ph idx="2" type="title"/>
          </p:nvPr>
        </p:nvSpPr>
        <p:spPr>
          <a:xfrm>
            <a:off x="720000" y="2843050"/>
            <a:ext cx="2086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18"/>
          <p:cNvSpPr txBox="1"/>
          <p:nvPr>
            <p:ph idx="1" type="subTitle"/>
          </p:nvPr>
        </p:nvSpPr>
        <p:spPr>
          <a:xfrm>
            <a:off x="720002" y="3213850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8"/>
          <p:cNvSpPr txBox="1"/>
          <p:nvPr>
            <p:ph idx="3" type="title"/>
          </p:nvPr>
        </p:nvSpPr>
        <p:spPr>
          <a:xfrm>
            <a:off x="3528600" y="2843000"/>
            <a:ext cx="2086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18"/>
          <p:cNvSpPr txBox="1"/>
          <p:nvPr>
            <p:ph idx="4" type="subTitle"/>
          </p:nvPr>
        </p:nvSpPr>
        <p:spPr>
          <a:xfrm>
            <a:off x="3528597" y="3213850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5" type="title"/>
          </p:nvPr>
        </p:nvSpPr>
        <p:spPr>
          <a:xfrm>
            <a:off x="6337197" y="2843050"/>
            <a:ext cx="2086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18"/>
          <p:cNvSpPr txBox="1"/>
          <p:nvPr>
            <p:ph idx="6" type="subTitle"/>
          </p:nvPr>
        </p:nvSpPr>
        <p:spPr>
          <a:xfrm>
            <a:off x="6337198" y="3213850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>
            <a:off x="-789671" y="-70744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0" name="Google Shape;230;p19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1" name="Google Shape;231;p19"/>
          <p:cNvSpPr/>
          <p:nvPr/>
        </p:nvSpPr>
        <p:spPr>
          <a:xfrm>
            <a:off x="110576" y="409716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 rot="1606875">
            <a:off x="7783315" y="4795276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 rot="5797880">
            <a:off x="8640501" y="38172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 flipH="1" rot="-4499985">
            <a:off x="498386" y="4789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 rot="6700042">
            <a:off x="254790" y="91529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 flipH="1" rot="-6700042">
            <a:off x="8733990" y="3540471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 rot="-326888">
            <a:off x="632814" y="47071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9"/>
          <p:cNvSpPr txBox="1"/>
          <p:nvPr>
            <p:ph idx="2" type="title"/>
          </p:nvPr>
        </p:nvSpPr>
        <p:spPr>
          <a:xfrm>
            <a:off x="2030738" y="1771275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19"/>
          <p:cNvSpPr txBox="1"/>
          <p:nvPr>
            <p:ph idx="1" type="subTitle"/>
          </p:nvPr>
        </p:nvSpPr>
        <p:spPr>
          <a:xfrm>
            <a:off x="2030738" y="22047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idx="3" type="title"/>
          </p:nvPr>
        </p:nvSpPr>
        <p:spPr>
          <a:xfrm>
            <a:off x="6309241" y="1771275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19"/>
          <p:cNvSpPr txBox="1"/>
          <p:nvPr>
            <p:ph idx="4" type="subTitle"/>
          </p:nvPr>
        </p:nvSpPr>
        <p:spPr>
          <a:xfrm>
            <a:off x="6309239" y="22047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idx="5" type="title"/>
          </p:nvPr>
        </p:nvSpPr>
        <p:spPr>
          <a:xfrm>
            <a:off x="2030738" y="3204650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19"/>
          <p:cNvSpPr txBox="1"/>
          <p:nvPr>
            <p:ph idx="6" type="subTitle"/>
          </p:nvPr>
        </p:nvSpPr>
        <p:spPr>
          <a:xfrm>
            <a:off x="2030738" y="36381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7" type="title"/>
          </p:nvPr>
        </p:nvSpPr>
        <p:spPr>
          <a:xfrm>
            <a:off x="6309238" y="3204675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19"/>
          <p:cNvSpPr txBox="1"/>
          <p:nvPr>
            <p:ph idx="8" type="subTitle"/>
          </p:nvPr>
        </p:nvSpPr>
        <p:spPr>
          <a:xfrm>
            <a:off x="6309238" y="36381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-1223421" y="-4824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49" name="Google Shape;249;p20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50" name="Google Shape;250;p20"/>
          <p:cNvSpPr/>
          <p:nvPr/>
        </p:nvSpPr>
        <p:spPr>
          <a:xfrm>
            <a:off x="1204576" y="576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 rot="-6228102">
            <a:off x="204731" y="816100"/>
            <a:ext cx="667640" cy="195470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 rot="-3249759">
            <a:off x="7879891" y="4619259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 flipH="1" rot="-4499985">
            <a:off x="8611686" y="3816339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 flipH="1" rot="3249759">
            <a:off x="245916" y="1822359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flipH="1" rot="7915796">
            <a:off x="8458656" y="2667099"/>
            <a:ext cx="667646" cy="195469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idx="2" type="title"/>
          </p:nvPr>
        </p:nvSpPr>
        <p:spPr>
          <a:xfrm>
            <a:off x="716548" y="1771275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0"/>
          <p:cNvSpPr txBox="1"/>
          <p:nvPr>
            <p:ph idx="1" type="subTitle"/>
          </p:nvPr>
        </p:nvSpPr>
        <p:spPr>
          <a:xfrm>
            <a:off x="716548" y="22047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3" type="title"/>
          </p:nvPr>
        </p:nvSpPr>
        <p:spPr>
          <a:xfrm>
            <a:off x="5565452" y="1771275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0"/>
          <p:cNvSpPr txBox="1"/>
          <p:nvPr>
            <p:ph idx="4" type="subTitle"/>
          </p:nvPr>
        </p:nvSpPr>
        <p:spPr>
          <a:xfrm>
            <a:off x="5565449" y="22047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idx="5" type="title"/>
          </p:nvPr>
        </p:nvSpPr>
        <p:spPr>
          <a:xfrm>
            <a:off x="716548" y="3204650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0"/>
          <p:cNvSpPr txBox="1"/>
          <p:nvPr>
            <p:ph idx="6" type="subTitle"/>
          </p:nvPr>
        </p:nvSpPr>
        <p:spPr>
          <a:xfrm>
            <a:off x="716548" y="36381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idx="7" type="title"/>
          </p:nvPr>
        </p:nvSpPr>
        <p:spPr>
          <a:xfrm>
            <a:off x="5565446" y="3204675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20"/>
          <p:cNvSpPr txBox="1"/>
          <p:nvPr>
            <p:ph idx="8" type="subTitle"/>
          </p:nvPr>
        </p:nvSpPr>
        <p:spPr>
          <a:xfrm>
            <a:off x="5565446" y="36381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401417" y="-699240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" name="Google Shape;26;p3"/>
          <p:cNvSpPr/>
          <p:nvPr/>
        </p:nvSpPr>
        <p:spPr>
          <a:xfrm flipH="1" rot="10800000">
            <a:off x="-561710" y="3695519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1201699" y="477799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237473">
            <a:off x="2973497" y="262075"/>
            <a:ext cx="1201753" cy="450422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flipH="1" rot="-3054346">
            <a:off x="346548" y="627139"/>
            <a:ext cx="524555" cy="446864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-9767623">
            <a:off x="194466" y="3988910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431901" y="44640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6784495">
            <a:off x="7379716" y="157936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1606875">
            <a:off x="6766390" y="4659376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8526850" y="875726"/>
            <a:ext cx="184251" cy="18425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hasCustomPrompt="1" idx="2" type="title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720000" y="3240725"/>
            <a:ext cx="42498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-789671" y="-1016804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7" name="Google Shape;267;p21"/>
          <p:cNvSpPr/>
          <p:nvPr/>
        </p:nvSpPr>
        <p:spPr>
          <a:xfrm>
            <a:off x="1" y="7375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 rot="1246809">
            <a:off x="632815" y="193903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 flipH="1">
            <a:off x="7203379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0" name="Google Shape;270;p21"/>
          <p:cNvSpPr/>
          <p:nvPr/>
        </p:nvSpPr>
        <p:spPr>
          <a:xfrm>
            <a:off x="8800413" y="17348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 flipH="1" rot="-4500039">
            <a:off x="8441892" y="544710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 flipH="1" rot="-1763052">
            <a:off x="281140" y="1794547"/>
            <a:ext cx="164102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 rot="-9891097">
            <a:off x="8672012" y="3045647"/>
            <a:ext cx="164103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 rot="-6137642">
            <a:off x="-11826" y="4025449"/>
            <a:ext cx="750028" cy="219595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 rot="-2879894">
            <a:off x="7779999" y="4431036"/>
            <a:ext cx="1201733" cy="450426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" name="Google Shape;277;p21"/>
          <p:cNvSpPr txBox="1"/>
          <p:nvPr>
            <p:ph idx="2" type="title"/>
          </p:nvPr>
        </p:nvSpPr>
        <p:spPr>
          <a:xfrm>
            <a:off x="1101175" y="1834825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8" name="Google Shape;278;p21"/>
          <p:cNvSpPr txBox="1"/>
          <p:nvPr>
            <p:ph idx="1" type="subTitle"/>
          </p:nvPr>
        </p:nvSpPr>
        <p:spPr>
          <a:xfrm>
            <a:off x="1101175" y="22105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1"/>
          <p:cNvSpPr txBox="1"/>
          <p:nvPr>
            <p:ph idx="3" type="title"/>
          </p:nvPr>
        </p:nvSpPr>
        <p:spPr>
          <a:xfrm>
            <a:off x="3578947" y="1834825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21"/>
          <p:cNvSpPr txBox="1"/>
          <p:nvPr>
            <p:ph idx="4" type="subTitle"/>
          </p:nvPr>
        </p:nvSpPr>
        <p:spPr>
          <a:xfrm>
            <a:off x="3579000" y="22105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1"/>
          <p:cNvSpPr txBox="1"/>
          <p:nvPr>
            <p:ph idx="5" type="title"/>
          </p:nvPr>
        </p:nvSpPr>
        <p:spPr>
          <a:xfrm>
            <a:off x="1101175" y="3268350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21"/>
          <p:cNvSpPr txBox="1"/>
          <p:nvPr>
            <p:ph idx="6" type="subTitle"/>
          </p:nvPr>
        </p:nvSpPr>
        <p:spPr>
          <a:xfrm>
            <a:off x="1101175" y="36439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1"/>
          <p:cNvSpPr txBox="1"/>
          <p:nvPr>
            <p:ph idx="7" type="title"/>
          </p:nvPr>
        </p:nvSpPr>
        <p:spPr>
          <a:xfrm>
            <a:off x="3578947" y="3268350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21"/>
          <p:cNvSpPr txBox="1"/>
          <p:nvPr>
            <p:ph idx="8" type="subTitle"/>
          </p:nvPr>
        </p:nvSpPr>
        <p:spPr>
          <a:xfrm>
            <a:off x="3578947" y="36439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idx="9" type="title"/>
          </p:nvPr>
        </p:nvSpPr>
        <p:spPr>
          <a:xfrm>
            <a:off x="6056725" y="1834825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6" name="Google Shape;286;p21"/>
          <p:cNvSpPr txBox="1"/>
          <p:nvPr>
            <p:ph idx="13" type="subTitle"/>
          </p:nvPr>
        </p:nvSpPr>
        <p:spPr>
          <a:xfrm>
            <a:off x="6056725" y="22105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14" type="title"/>
          </p:nvPr>
        </p:nvSpPr>
        <p:spPr>
          <a:xfrm>
            <a:off x="6056725" y="3268350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21"/>
          <p:cNvSpPr txBox="1"/>
          <p:nvPr>
            <p:ph idx="15" type="subTitle"/>
          </p:nvPr>
        </p:nvSpPr>
        <p:spPr>
          <a:xfrm>
            <a:off x="6056725" y="36439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/>
          <p:nvPr/>
        </p:nvSpPr>
        <p:spPr>
          <a:xfrm flipH="1">
            <a:off x="6337204" y="-10901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1" name="Google Shape;291;p22"/>
          <p:cNvSpPr/>
          <p:nvPr/>
        </p:nvSpPr>
        <p:spPr>
          <a:xfrm flipH="1" rot="10800000">
            <a:off x="-443071" y="369172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92" name="Google Shape;292;p22"/>
          <p:cNvSpPr/>
          <p:nvPr/>
        </p:nvSpPr>
        <p:spPr>
          <a:xfrm>
            <a:off x="642951" y="475856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 rot="-326888">
            <a:off x="7588089" y="35111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 flipH="1" rot="-4500050">
            <a:off x="8596232" y="441016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 flipH="1" rot="-6949112">
            <a:off x="133141" y="3889694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40400" y="425848"/>
            <a:ext cx="227097" cy="227097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 flipH="1" rot="-6949112">
            <a:off x="8832316" y="4292419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/>
          <p:nvPr/>
        </p:nvSpPr>
        <p:spPr>
          <a:xfrm flipH="1">
            <a:off x="6337204" y="-10901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01" name="Google Shape;301;p23"/>
          <p:cNvSpPr/>
          <p:nvPr/>
        </p:nvSpPr>
        <p:spPr>
          <a:xfrm flipH="1" rot="10800000">
            <a:off x="-766921" y="36948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02" name="Google Shape;302;p23"/>
          <p:cNvSpPr/>
          <p:nvPr/>
        </p:nvSpPr>
        <p:spPr>
          <a:xfrm>
            <a:off x="7594951" y="40791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 rot="-326888">
            <a:off x="361189" y="4790786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 flipH="1" rot="-4500050">
            <a:off x="212319" y="401841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 flipH="1" rot="-8975214">
            <a:off x="115765" y="4141670"/>
            <a:ext cx="164101" cy="331323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8424000" y="4264623"/>
            <a:ext cx="227097" cy="227097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 flipH="1" rot="-6949112">
            <a:off x="8797541" y="1217332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 rot="-326888">
            <a:off x="8504577" y="497886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/>
          <p:nvPr/>
        </p:nvSpPr>
        <p:spPr>
          <a:xfrm>
            <a:off x="-859171" y="-79431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12" name="Google Shape;312;p24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13" name="Google Shape;313;p24"/>
          <p:cNvSpPr/>
          <p:nvPr/>
        </p:nvSpPr>
        <p:spPr>
          <a:xfrm>
            <a:off x="110576" y="409716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 rot="1606875">
            <a:off x="7783315" y="4795276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4"/>
          <p:cNvSpPr/>
          <p:nvPr/>
        </p:nvSpPr>
        <p:spPr>
          <a:xfrm rot="5797880">
            <a:off x="8640501" y="38172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 flipH="1" rot="-6895053">
            <a:off x="1165305" y="87747"/>
            <a:ext cx="524559" cy="446861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 rot="6700042">
            <a:off x="102190" y="88054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 flipH="1" rot="-6700042">
            <a:off x="8733990" y="3540471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 rot="-326888">
            <a:off x="632814" y="47071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 txBox="1"/>
          <p:nvPr>
            <p:ph hasCustomPrompt="1" type="title"/>
          </p:nvPr>
        </p:nvSpPr>
        <p:spPr>
          <a:xfrm>
            <a:off x="713100" y="3030162"/>
            <a:ext cx="22581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24"/>
          <p:cNvSpPr txBox="1"/>
          <p:nvPr>
            <p:ph idx="1" type="subTitle"/>
          </p:nvPr>
        </p:nvSpPr>
        <p:spPr>
          <a:xfrm>
            <a:off x="713100" y="3937325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2" name="Google Shape;322;p24"/>
          <p:cNvSpPr txBox="1"/>
          <p:nvPr>
            <p:ph hasCustomPrompt="1" idx="2" type="title"/>
          </p:nvPr>
        </p:nvSpPr>
        <p:spPr>
          <a:xfrm>
            <a:off x="3442950" y="1302925"/>
            <a:ext cx="22581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3" name="Google Shape;323;p24"/>
          <p:cNvSpPr txBox="1"/>
          <p:nvPr>
            <p:ph idx="3" type="subTitle"/>
          </p:nvPr>
        </p:nvSpPr>
        <p:spPr>
          <a:xfrm>
            <a:off x="3442950" y="2210076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4" name="Google Shape;324;p24"/>
          <p:cNvSpPr txBox="1"/>
          <p:nvPr>
            <p:ph hasCustomPrompt="1" idx="4" type="title"/>
          </p:nvPr>
        </p:nvSpPr>
        <p:spPr>
          <a:xfrm>
            <a:off x="6172800" y="3030157"/>
            <a:ext cx="22581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5" name="Google Shape;325;p24"/>
          <p:cNvSpPr txBox="1"/>
          <p:nvPr>
            <p:ph idx="5" type="subTitle"/>
          </p:nvPr>
        </p:nvSpPr>
        <p:spPr>
          <a:xfrm>
            <a:off x="6172800" y="3937299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/>
          <p:nvPr/>
        </p:nvSpPr>
        <p:spPr>
          <a:xfrm>
            <a:off x="3350490" y="1615346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9" name="Google Shape;329;p25"/>
          <p:cNvSpPr/>
          <p:nvPr/>
        </p:nvSpPr>
        <p:spPr>
          <a:xfrm rot="1412830">
            <a:off x="3867881" y="4690023"/>
            <a:ext cx="905187" cy="265029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-1451396" y="-6508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1" name="Google Shape;331;p25"/>
          <p:cNvSpPr/>
          <p:nvPr/>
        </p:nvSpPr>
        <p:spPr>
          <a:xfrm rot="126079">
            <a:off x="554542" y="83725"/>
            <a:ext cx="750015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 rot="7079738">
            <a:off x="123516" y="810247"/>
            <a:ext cx="164101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-346047">
            <a:off x="7681424" y="211475"/>
            <a:ext cx="1201737" cy="450424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7766401" y="46041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 rot="-2549037">
            <a:off x="6065366" y="4656872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720000" y="3410800"/>
            <a:ext cx="32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infographics and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337674" y="257174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 rot="-1601140">
            <a:off x="5602164" y="429599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 txBox="1"/>
          <p:nvPr>
            <p:ph type="title"/>
          </p:nvPr>
        </p:nvSpPr>
        <p:spPr>
          <a:xfrm>
            <a:off x="720000" y="539400"/>
            <a:ext cx="4132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0" name="Google Shape;340;p25"/>
          <p:cNvSpPr txBox="1"/>
          <p:nvPr>
            <p:ph idx="1" type="subTitle"/>
          </p:nvPr>
        </p:nvSpPr>
        <p:spPr>
          <a:xfrm>
            <a:off x="720000" y="2391763"/>
            <a:ext cx="34347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5"/>
          <p:cNvSpPr txBox="1"/>
          <p:nvPr>
            <p:ph idx="2" type="subTitle"/>
          </p:nvPr>
        </p:nvSpPr>
        <p:spPr>
          <a:xfrm>
            <a:off x="720000" y="1982838"/>
            <a:ext cx="34347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 flipH="1" rot="-4499985">
            <a:off x="496911" y="197364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 flipH="1" rot="-6700042">
            <a:off x="8639065" y="88924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"/>
          <p:cNvSpPr/>
          <p:nvPr/>
        </p:nvSpPr>
        <p:spPr>
          <a:xfrm flipH="1" rot="-4500050">
            <a:off x="7440682" y="119541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 flipH="1" rot="8816071">
            <a:off x="350265" y="2178698"/>
            <a:ext cx="164099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 flipH="1" rot="2700000">
            <a:off x="7528620" y="4378896"/>
            <a:ext cx="1201745" cy="450420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/>
          <p:nvPr/>
        </p:nvSpPr>
        <p:spPr>
          <a:xfrm flipH="1" rot="-5983180">
            <a:off x="4268815" y="4746869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7203379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4"/>
          <p:cNvSpPr/>
          <p:nvPr/>
        </p:nvSpPr>
        <p:spPr>
          <a:xfrm flipH="1" rot="10800000">
            <a:off x="-449146" y="359375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1" name="Google Shape;41;p4"/>
          <p:cNvSpPr/>
          <p:nvPr/>
        </p:nvSpPr>
        <p:spPr>
          <a:xfrm rot="-938533">
            <a:off x="8499415" y="547114"/>
            <a:ext cx="766588" cy="224447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 flipH="1" rot="-7079738">
            <a:off x="169391" y="4002485"/>
            <a:ext cx="164101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 rot="4550277">
            <a:off x="348624" y="4777055"/>
            <a:ext cx="351076" cy="315345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626626" y="14915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50">
                <a:solidFill>
                  <a:schemeClr val="accent2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 flipH="1">
            <a:off x="7203379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9" name="Google Shape;49;p5"/>
          <p:cNvSpPr/>
          <p:nvPr/>
        </p:nvSpPr>
        <p:spPr>
          <a:xfrm>
            <a:off x="-789671" y="-1016804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0" name="Google Shape;50;p5"/>
          <p:cNvSpPr/>
          <p:nvPr/>
        </p:nvSpPr>
        <p:spPr>
          <a:xfrm>
            <a:off x="8150701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rot="-3082277">
            <a:off x="8379051" y="1062725"/>
            <a:ext cx="750029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1258913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 rot="-4500039">
            <a:off x="59854" y="699298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 rot="-1763052">
            <a:off x="281140" y="2089972"/>
            <a:ext cx="164102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rot="-9891097">
            <a:off x="8672012" y="2759347"/>
            <a:ext cx="164103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 rot="-6137642">
            <a:off x="-11826" y="4025449"/>
            <a:ext cx="750028" cy="219595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rot="-2879894">
            <a:off x="7779999" y="4431036"/>
            <a:ext cx="1201733" cy="450426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title"/>
          </p:nvPr>
        </p:nvSpPr>
        <p:spPr>
          <a:xfrm>
            <a:off x="1784200" y="3517500"/>
            <a:ext cx="22623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3" type="title"/>
          </p:nvPr>
        </p:nvSpPr>
        <p:spPr>
          <a:xfrm>
            <a:off x="5097503" y="3517500"/>
            <a:ext cx="22623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subTitle"/>
          </p:nvPr>
        </p:nvSpPr>
        <p:spPr>
          <a:xfrm>
            <a:off x="5097500" y="3872525"/>
            <a:ext cx="22623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5"/>
          <p:cNvSpPr txBox="1"/>
          <p:nvPr>
            <p:ph idx="4" type="subTitle"/>
          </p:nvPr>
        </p:nvSpPr>
        <p:spPr>
          <a:xfrm>
            <a:off x="1784200" y="3872525"/>
            <a:ext cx="22623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flipH="1" rot="-4499985">
            <a:off x="496911" y="197364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 rot="10800000">
            <a:off x="3350490" y="-530304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6" name="Google Shape;76;p7"/>
          <p:cNvSpPr/>
          <p:nvPr/>
        </p:nvSpPr>
        <p:spPr>
          <a:xfrm flipH="1" rot="9120431">
            <a:off x="7978305" y="4471577"/>
            <a:ext cx="905191" cy="265027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 flipH="1" rot="-7430944">
            <a:off x="4898473" y="130811"/>
            <a:ext cx="1201746" cy="450421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 flipH="1" rot="10800000">
            <a:off x="8551226" y="1143089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 rot="-7472203">
            <a:off x="7430903" y="373749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 flipH="1" rot="-6895012">
            <a:off x="236535" y="4419056"/>
            <a:ext cx="434464" cy="370096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 flipH="1" rot="-7472203">
            <a:off x="586103" y="143124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 rot="6537935">
            <a:off x="194426" y="912501"/>
            <a:ext cx="351070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720000" y="1943500"/>
            <a:ext cx="41715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type="title"/>
          </p:nvPr>
        </p:nvSpPr>
        <p:spPr>
          <a:xfrm>
            <a:off x="720000" y="980500"/>
            <a:ext cx="45885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>
            <a:off x="-700735" y="-1101340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3838" y="88109"/>
                </a:moveTo>
                <a:cubicBezTo>
                  <a:pt x="-1728" y="111461"/>
                  <a:pt x="-3493" y="148526"/>
                  <a:pt x="14428" y="145132"/>
                </a:cubicBezTo>
                <a:cubicBezTo>
                  <a:pt x="32349" y="141738"/>
                  <a:pt x="81702" y="83281"/>
                  <a:pt x="111366" y="67744"/>
                </a:cubicBezTo>
                <a:cubicBezTo>
                  <a:pt x="141030" y="52207"/>
                  <a:pt x="166046" y="53736"/>
                  <a:pt x="192412" y="51908"/>
                </a:cubicBezTo>
                <a:cubicBezTo>
                  <a:pt x="218779" y="50080"/>
                  <a:pt x="245329" y="55085"/>
                  <a:pt x="269565" y="56774"/>
                </a:cubicBezTo>
                <a:cubicBezTo>
                  <a:pt x="293801" y="58463"/>
                  <a:pt x="316404" y="61706"/>
                  <a:pt x="337828" y="62041"/>
                </a:cubicBezTo>
                <a:cubicBezTo>
                  <a:pt x="359252" y="62376"/>
                  <a:pt x="388062" y="62856"/>
                  <a:pt x="398109" y="58783"/>
                </a:cubicBezTo>
                <a:cubicBezTo>
                  <a:pt x="408156" y="54710"/>
                  <a:pt x="403268" y="45342"/>
                  <a:pt x="398109" y="37603"/>
                </a:cubicBezTo>
                <a:cubicBezTo>
                  <a:pt x="392950" y="29864"/>
                  <a:pt x="425534" y="17781"/>
                  <a:pt x="367154" y="12350"/>
                </a:cubicBezTo>
                <a:cubicBezTo>
                  <a:pt x="308774" y="6919"/>
                  <a:pt x="108380" y="-7607"/>
                  <a:pt x="47827" y="5019"/>
                </a:cubicBezTo>
                <a:cubicBezTo>
                  <a:pt x="-12726" y="17646"/>
                  <a:pt x="9405" y="64757"/>
                  <a:pt x="3838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7" name="Google Shape;87;p8"/>
          <p:cNvSpPr/>
          <p:nvPr/>
        </p:nvSpPr>
        <p:spPr>
          <a:xfrm>
            <a:off x="5327016" y="3700849"/>
            <a:ext cx="4229650" cy="1691150"/>
          </a:xfrm>
          <a:custGeom>
            <a:rect b="b" l="l" r="r" t="t"/>
            <a:pathLst>
              <a:path extrusionOk="0" h="67646" w="169186">
                <a:moveTo>
                  <a:pt x="158891" y="1537"/>
                </a:moveTo>
                <a:cubicBezTo>
                  <a:pt x="154819" y="-5496"/>
                  <a:pt x="142708" y="13497"/>
                  <a:pt x="131684" y="20414"/>
                </a:cubicBezTo>
                <a:cubicBezTo>
                  <a:pt x="120660" y="27331"/>
                  <a:pt x="109684" y="37302"/>
                  <a:pt x="92749" y="43040"/>
                </a:cubicBezTo>
                <a:cubicBezTo>
                  <a:pt x="75814" y="48778"/>
                  <a:pt x="44313" y="51485"/>
                  <a:pt x="30073" y="54840"/>
                </a:cubicBezTo>
                <a:cubicBezTo>
                  <a:pt x="15833" y="58195"/>
                  <a:pt x="-13699" y="61872"/>
                  <a:pt x="7308" y="63168"/>
                </a:cubicBezTo>
                <a:cubicBezTo>
                  <a:pt x="28315" y="64464"/>
                  <a:pt x="130852" y="72886"/>
                  <a:pt x="156116" y="62614"/>
                </a:cubicBezTo>
                <a:cubicBezTo>
                  <a:pt x="181380" y="52342"/>
                  <a:pt x="162963" y="8570"/>
                  <a:pt x="158891" y="153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8" name="Google Shape;88;p8"/>
          <p:cNvSpPr/>
          <p:nvPr/>
        </p:nvSpPr>
        <p:spPr>
          <a:xfrm flipH="1">
            <a:off x="6679328" y="474419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 flipH="1" rot="-237473">
            <a:off x="4427148" y="40925"/>
            <a:ext cx="1201753" cy="450422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rot="3054346">
            <a:off x="8246444" y="370439"/>
            <a:ext cx="524555" cy="446864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 flipH="1" rot="9767623">
            <a:off x="8638081" y="3988910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 flipH="1">
            <a:off x="3537348" y="44640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 rot="6784495">
            <a:off x="1748255" y="65011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 flipH="1" rot="1178596">
            <a:off x="338082" y="4494301"/>
            <a:ext cx="750025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138747" y="1770626"/>
            <a:ext cx="184251" cy="18425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712950" y="1584300"/>
            <a:ext cx="7718100" cy="27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1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-401435" y="2272207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3838" y="57241"/>
                </a:moveTo>
                <a:cubicBezTo>
                  <a:pt x="-1728" y="33889"/>
                  <a:pt x="-3493" y="-3176"/>
                  <a:pt x="14428" y="218"/>
                </a:cubicBezTo>
                <a:cubicBezTo>
                  <a:pt x="32349" y="3612"/>
                  <a:pt x="79325" y="60771"/>
                  <a:pt x="111366" y="77606"/>
                </a:cubicBezTo>
                <a:cubicBezTo>
                  <a:pt x="143407" y="94441"/>
                  <a:pt x="180226" y="98490"/>
                  <a:pt x="206676" y="101230"/>
                </a:cubicBezTo>
                <a:cubicBezTo>
                  <a:pt x="233126" y="103970"/>
                  <a:pt x="248205" y="97035"/>
                  <a:pt x="270064" y="94048"/>
                </a:cubicBezTo>
                <a:cubicBezTo>
                  <a:pt x="291923" y="91061"/>
                  <a:pt x="316487" y="84556"/>
                  <a:pt x="337828" y="83309"/>
                </a:cubicBezTo>
                <a:cubicBezTo>
                  <a:pt x="359169" y="82062"/>
                  <a:pt x="388062" y="82494"/>
                  <a:pt x="398109" y="86567"/>
                </a:cubicBezTo>
                <a:cubicBezTo>
                  <a:pt x="408156" y="90640"/>
                  <a:pt x="403268" y="100008"/>
                  <a:pt x="398109" y="107747"/>
                </a:cubicBezTo>
                <a:cubicBezTo>
                  <a:pt x="392950" y="115486"/>
                  <a:pt x="425534" y="127569"/>
                  <a:pt x="367154" y="133000"/>
                </a:cubicBezTo>
                <a:cubicBezTo>
                  <a:pt x="308774" y="138431"/>
                  <a:pt x="108380" y="152958"/>
                  <a:pt x="47827" y="140331"/>
                </a:cubicBezTo>
                <a:cubicBezTo>
                  <a:pt x="-12726" y="127705"/>
                  <a:pt x="9405" y="80593"/>
                  <a:pt x="3838" y="572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9" name="Google Shape;99;p9"/>
          <p:cNvSpPr/>
          <p:nvPr/>
        </p:nvSpPr>
        <p:spPr>
          <a:xfrm>
            <a:off x="-561710" y="-238006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0" name="Google Shape;100;p9"/>
          <p:cNvSpPr/>
          <p:nvPr/>
        </p:nvSpPr>
        <p:spPr>
          <a:xfrm rot="126079">
            <a:off x="716867" y="194038"/>
            <a:ext cx="750015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 rot="-281910">
            <a:off x="184591" y="923460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3495449" y="381724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 rot="-2700000">
            <a:off x="6129820" y="4334171"/>
            <a:ext cx="1201745" cy="450420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4431901" y="46824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 flipH="1" rot="-4499985">
            <a:off x="450823" y="4380664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 rot="-4297704">
            <a:off x="2340466" y="4438435"/>
            <a:ext cx="164102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 rot="1606875">
            <a:off x="5602165" y="4296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8220026" y="3817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 txBox="1"/>
          <p:nvPr>
            <p:ph type="title"/>
          </p:nvPr>
        </p:nvSpPr>
        <p:spPr>
          <a:xfrm>
            <a:off x="3969625" y="1458875"/>
            <a:ext cx="44613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9"/>
          <p:cNvSpPr txBox="1"/>
          <p:nvPr>
            <p:ph idx="1" type="subTitle"/>
          </p:nvPr>
        </p:nvSpPr>
        <p:spPr>
          <a:xfrm>
            <a:off x="3969625" y="2519725"/>
            <a:ext cx="44613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5033200" y="539400"/>
            <a:ext cx="3397800" cy="17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0"/>
          <p:cNvSpPr/>
          <p:nvPr/>
        </p:nvSpPr>
        <p:spPr>
          <a:xfrm>
            <a:off x="3133290" y="1615346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4" name="Google Shape;114;p10"/>
          <p:cNvSpPr/>
          <p:nvPr/>
        </p:nvSpPr>
        <p:spPr>
          <a:xfrm rot="3602804">
            <a:off x="8182582" y="3146986"/>
            <a:ext cx="905191" cy="265029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/>
          <p:nvPr/>
        </p:nvSpPr>
        <p:spPr>
          <a:xfrm>
            <a:off x="7722951" y="41164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"/>
          <p:cNvSpPr/>
          <p:nvPr/>
        </p:nvSpPr>
        <p:spPr>
          <a:xfrm rot="-1805429">
            <a:off x="5658965" y="4300647"/>
            <a:ext cx="164102" cy="331319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"/>
          <p:cNvSpPr/>
          <p:nvPr/>
        </p:nvSpPr>
        <p:spPr>
          <a:xfrm rot="1807784">
            <a:off x="254816" y="373747"/>
            <a:ext cx="164102" cy="331317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-97449" y="17793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 flipH="1" rot="-4500039">
            <a:off x="6720654" y="4677385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ctrTitle"/>
          </p:nvPr>
        </p:nvSpPr>
        <p:spPr>
          <a:xfrm>
            <a:off x="501050" y="2409800"/>
            <a:ext cx="44946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Custom Breakout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371" name="Google Shape;371;p28"/>
          <p:cNvSpPr txBox="1"/>
          <p:nvPr>
            <p:ph idx="2" type="ctrTitle"/>
          </p:nvPr>
        </p:nvSpPr>
        <p:spPr>
          <a:xfrm>
            <a:off x="254600" y="1641325"/>
            <a:ext cx="51330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36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PINOUT</a:t>
            </a:r>
            <a:endParaRPr/>
          </a:p>
        </p:txBody>
      </p:sp>
      <p:grpSp>
        <p:nvGrpSpPr>
          <p:cNvPr id="372" name="Google Shape;372;p28"/>
          <p:cNvGrpSpPr/>
          <p:nvPr/>
        </p:nvGrpSpPr>
        <p:grpSpPr>
          <a:xfrm>
            <a:off x="5438148" y="1086975"/>
            <a:ext cx="2608445" cy="2800978"/>
            <a:chOff x="4554675" y="2907300"/>
            <a:chExt cx="772575" cy="829600"/>
          </a:xfrm>
        </p:grpSpPr>
        <p:sp>
          <p:nvSpPr>
            <p:cNvPr id="373" name="Google Shape;373;p28"/>
            <p:cNvSpPr/>
            <p:nvPr/>
          </p:nvSpPr>
          <p:spPr>
            <a:xfrm>
              <a:off x="4554675" y="2907300"/>
              <a:ext cx="772575" cy="829600"/>
            </a:xfrm>
            <a:custGeom>
              <a:rect b="b" l="l" r="r" t="t"/>
              <a:pathLst>
                <a:path extrusionOk="0" h="33184" w="30903">
                  <a:moveTo>
                    <a:pt x="15765" y="0"/>
                  </a:moveTo>
                  <a:cubicBezTo>
                    <a:pt x="10126" y="0"/>
                    <a:pt x="4762" y="3284"/>
                    <a:pt x="2256" y="8321"/>
                  </a:cubicBezTo>
                  <a:cubicBezTo>
                    <a:pt x="0" y="12883"/>
                    <a:pt x="602" y="17971"/>
                    <a:pt x="602" y="22883"/>
                  </a:cubicBezTo>
                  <a:lnTo>
                    <a:pt x="602" y="32181"/>
                  </a:lnTo>
                  <a:cubicBezTo>
                    <a:pt x="602" y="32733"/>
                    <a:pt x="1053" y="33184"/>
                    <a:pt x="1579" y="33184"/>
                  </a:cubicBezTo>
                  <a:lnTo>
                    <a:pt x="29925" y="33184"/>
                  </a:lnTo>
                  <a:cubicBezTo>
                    <a:pt x="30451" y="33184"/>
                    <a:pt x="30903" y="32733"/>
                    <a:pt x="30903" y="32181"/>
                  </a:cubicBezTo>
                  <a:lnTo>
                    <a:pt x="30903" y="29600"/>
                  </a:lnTo>
                  <a:lnTo>
                    <a:pt x="30903" y="18196"/>
                  </a:lnTo>
                  <a:cubicBezTo>
                    <a:pt x="30903" y="13184"/>
                    <a:pt x="30351" y="8697"/>
                    <a:pt x="26817" y="4813"/>
                  </a:cubicBezTo>
                  <a:cubicBezTo>
                    <a:pt x="26767" y="4762"/>
                    <a:pt x="26717" y="4712"/>
                    <a:pt x="26667" y="4662"/>
                  </a:cubicBezTo>
                  <a:cubicBezTo>
                    <a:pt x="26592" y="4587"/>
                    <a:pt x="26542" y="4512"/>
                    <a:pt x="26466" y="4462"/>
                  </a:cubicBezTo>
                  <a:cubicBezTo>
                    <a:pt x="23609" y="1579"/>
                    <a:pt x="19800" y="0"/>
                    <a:pt x="15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820000" dist="66675">
                <a:schemeClr val="accent5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4596025" y="2932375"/>
              <a:ext cx="708050" cy="779475"/>
            </a:xfrm>
            <a:custGeom>
              <a:rect b="b" l="l" r="r" t="t"/>
              <a:pathLst>
                <a:path extrusionOk="0" h="31179" w="28322">
                  <a:moveTo>
                    <a:pt x="14161" y="0"/>
                  </a:moveTo>
                  <a:cubicBezTo>
                    <a:pt x="8898" y="0"/>
                    <a:pt x="4311" y="2882"/>
                    <a:pt x="1855" y="7143"/>
                  </a:cubicBezTo>
                  <a:cubicBezTo>
                    <a:pt x="1354" y="8020"/>
                    <a:pt x="953" y="8972"/>
                    <a:pt x="627" y="9975"/>
                  </a:cubicBezTo>
                  <a:cubicBezTo>
                    <a:pt x="577" y="10150"/>
                    <a:pt x="527" y="10301"/>
                    <a:pt x="502" y="10476"/>
                  </a:cubicBezTo>
                  <a:cubicBezTo>
                    <a:pt x="226" y="11429"/>
                    <a:pt x="75" y="12431"/>
                    <a:pt x="25" y="13459"/>
                  </a:cubicBezTo>
                  <a:cubicBezTo>
                    <a:pt x="0" y="13684"/>
                    <a:pt x="0" y="13935"/>
                    <a:pt x="0" y="14160"/>
                  </a:cubicBezTo>
                  <a:lnTo>
                    <a:pt x="0" y="31178"/>
                  </a:lnTo>
                  <a:lnTo>
                    <a:pt x="28321" y="31178"/>
                  </a:lnTo>
                  <a:lnTo>
                    <a:pt x="28321" y="14160"/>
                  </a:lnTo>
                  <a:cubicBezTo>
                    <a:pt x="28321" y="14035"/>
                    <a:pt x="28321" y="13910"/>
                    <a:pt x="28321" y="13785"/>
                  </a:cubicBezTo>
                  <a:cubicBezTo>
                    <a:pt x="28321" y="13584"/>
                    <a:pt x="28321" y="13358"/>
                    <a:pt x="28296" y="13158"/>
                  </a:cubicBezTo>
                  <a:cubicBezTo>
                    <a:pt x="28296" y="13108"/>
                    <a:pt x="28296" y="13033"/>
                    <a:pt x="28271" y="12983"/>
                  </a:cubicBezTo>
                  <a:cubicBezTo>
                    <a:pt x="28271" y="12907"/>
                    <a:pt x="28271" y="12832"/>
                    <a:pt x="28271" y="12782"/>
                  </a:cubicBezTo>
                  <a:cubicBezTo>
                    <a:pt x="28246" y="12707"/>
                    <a:pt x="28246" y="12657"/>
                    <a:pt x="28246" y="12582"/>
                  </a:cubicBezTo>
                  <a:cubicBezTo>
                    <a:pt x="28246" y="12506"/>
                    <a:pt x="28221" y="12406"/>
                    <a:pt x="28221" y="12331"/>
                  </a:cubicBezTo>
                  <a:cubicBezTo>
                    <a:pt x="28196" y="12231"/>
                    <a:pt x="28196" y="12155"/>
                    <a:pt x="28171" y="12080"/>
                  </a:cubicBezTo>
                  <a:cubicBezTo>
                    <a:pt x="28171" y="12030"/>
                    <a:pt x="28171" y="12005"/>
                    <a:pt x="28171" y="11955"/>
                  </a:cubicBezTo>
                  <a:cubicBezTo>
                    <a:pt x="28146" y="11930"/>
                    <a:pt x="28146" y="11905"/>
                    <a:pt x="28146" y="11905"/>
                  </a:cubicBezTo>
                  <a:cubicBezTo>
                    <a:pt x="28146" y="11880"/>
                    <a:pt x="28146" y="11880"/>
                    <a:pt x="28146" y="11880"/>
                  </a:cubicBezTo>
                  <a:cubicBezTo>
                    <a:pt x="28121" y="11780"/>
                    <a:pt x="28121" y="11679"/>
                    <a:pt x="28096" y="11579"/>
                  </a:cubicBezTo>
                  <a:cubicBezTo>
                    <a:pt x="28096" y="11554"/>
                    <a:pt x="28096" y="11529"/>
                    <a:pt x="28071" y="11529"/>
                  </a:cubicBezTo>
                  <a:cubicBezTo>
                    <a:pt x="28071" y="11479"/>
                    <a:pt x="28071" y="11429"/>
                    <a:pt x="28046" y="11379"/>
                  </a:cubicBezTo>
                  <a:cubicBezTo>
                    <a:pt x="28046" y="11303"/>
                    <a:pt x="28020" y="11253"/>
                    <a:pt x="28020" y="11178"/>
                  </a:cubicBezTo>
                  <a:cubicBezTo>
                    <a:pt x="27970" y="11028"/>
                    <a:pt x="27945" y="10852"/>
                    <a:pt x="27895" y="10677"/>
                  </a:cubicBezTo>
                  <a:cubicBezTo>
                    <a:pt x="27870" y="10602"/>
                    <a:pt x="27845" y="10526"/>
                    <a:pt x="27845" y="10426"/>
                  </a:cubicBezTo>
                  <a:cubicBezTo>
                    <a:pt x="27820" y="10351"/>
                    <a:pt x="27795" y="10276"/>
                    <a:pt x="27770" y="10201"/>
                  </a:cubicBezTo>
                  <a:cubicBezTo>
                    <a:pt x="27745" y="10125"/>
                    <a:pt x="27720" y="10025"/>
                    <a:pt x="27695" y="9925"/>
                  </a:cubicBezTo>
                  <a:cubicBezTo>
                    <a:pt x="27645" y="9825"/>
                    <a:pt x="27619" y="9724"/>
                    <a:pt x="27594" y="9624"/>
                  </a:cubicBezTo>
                  <a:cubicBezTo>
                    <a:pt x="27569" y="9549"/>
                    <a:pt x="27519" y="9449"/>
                    <a:pt x="27494" y="9373"/>
                  </a:cubicBezTo>
                  <a:cubicBezTo>
                    <a:pt x="27494" y="9323"/>
                    <a:pt x="27469" y="9273"/>
                    <a:pt x="27444" y="9223"/>
                  </a:cubicBezTo>
                  <a:cubicBezTo>
                    <a:pt x="27394" y="9048"/>
                    <a:pt x="27319" y="8897"/>
                    <a:pt x="27244" y="8722"/>
                  </a:cubicBezTo>
                  <a:cubicBezTo>
                    <a:pt x="27218" y="8647"/>
                    <a:pt x="27193" y="8571"/>
                    <a:pt x="27143" y="8496"/>
                  </a:cubicBezTo>
                  <a:cubicBezTo>
                    <a:pt x="27043" y="8271"/>
                    <a:pt x="26943" y="8045"/>
                    <a:pt x="26817" y="7820"/>
                  </a:cubicBezTo>
                  <a:cubicBezTo>
                    <a:pt x="26792" y="7744"/>
                    <a:pt x="26742" y="7669"/>
                    <a:pt x="26717" y="7594"/>
                  </a:cubicBezTo>
                  <a:cubicBezTo>
                    <a:pt x="26667" y="7519"/>
                    <a:pt x="26642" y="7444"/>
                    <a:pt x="26592" y="7368"/>
                  </a:cubicBezTo>
                  <a:cubicBezTo>
                    <a:pt x="26517" y="7218"/>
                    <a:pt x="26416" y="7068"/>
                    <a:pt x="26341" y="6917"/>
                  </a:cubicBezTo>
                  <a:cubicBezTo>
                    <a:pt x="26316" y="6867"/>
                    <a:pt x="26266" y="6817"/>
                    <a:pt x="26241" y="6742"/>
                  </a:cubicBezTo>
                  <a:cubicBezTo>
                    <a:pt x="26116" y="6566"/>
                    <a:pt x="25990" y="6366"/>
                    <a:pt x="25865" y="6165"/>
                  </a:cubicBezTo>
                  <a:cubicBezTo>
                    <a:pt x="25815" y="6115"/>
                    <a:pt x="25790" y="6040"/>
                    <a:pt x="25740" y="5990"/>
                  </a:cubicBezTo>
                  <a:cubicBezTo>
                    <a:pt x="25614" y="5815"/>
                    <a:pt x="25489" y="5639"/>
                    <a:pt x="25339" y="5464"/>
                  </a:cubicBezTo>
                  <a:cubicBezTo>
                    <a:pt x="25314" y="5414"/>
                    <a:pt x="25264" y="5363"/>
                    <a:pt x="25239" y="5313"/>
                  </a:cubicBezTo>
                  <a:cubicBezTo>
                    <a:pt x="25013" y="5038"/>
                    <a:pt x="24762" y="4762"/>
                    <a:pt x="24512" y="4486"/>
                  </a:cubicBezTo>
                  <a:cubicBezTo>
                    <a:pt x="24462" y="4436"/>
                    <a:pt x="24411" y="4386"/>
                    <a:pt x="24361" y="4336"/>
                  </a:cubicBezTo>
                  <a:cubicBezTo>
                    <a:pt x="24311" y="4286"/>
                    <a:pt x="24236" y="4211"/>
                    <a:pt x="24186" y="4135"/>
                  </a:cubicBezTo>
                  <a:cubicBezTo>
                    <a:pt x="21629" y="1579"/>
                    <a:pt x="18071" y="0"/>
                    <a:pt x="14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238250" y="3074600"/>
              <a:ext cx="1900" cy="1275"/>
            </a:xfrm>
            <a:custGeom>
              <a:rect b="b" l="l" r="r" t="t"/>
              <a:pathLst>
                <a:path extrusionOk="0" h="51" w="76">
                  <a:moveTo>
                    <a:pt x="1" y="0"/>
                  </a:moveTo>
                  <a:cubicBezTo>
                    <a:pt x="9" y="0"/>
                    <a:pt x="17" y="3"/>
                    <a:pt x="25" y="7"/>
                  </a:cubicBezTo>
                  <a:lnTo>
                    <a:pt x="25" y="7"/>
                  </a:lnTo>
                  <a:cubicBezTo>
                    <a:pt x="23" y="0"/>
                    <a:pt x="17" y="0"/>
                    <a:pt x="1" y="0"/>
                  </a:cubicBezTo>
                  <a:close/>
                  <a:moveTo>
                    <a:pt x="25" y="7"/>
                  </a:moveTo>
                  <a:cubicBezTo>
                    <a:pt x="26" y="11"/>
                    <a:pt x="26" y="17"/>
                    <a:pt x="26" y="25"/>
                  </a:cubicBezTo>
                  <a:cubicBezTo>
                    <a:pt x="51" y="25"/>
                    <a:pt x="51" y="25"/>
                    <a:pt x="76" y="50"/>
                  </a:cubicBezTo>
                  <a:lnTo>
                    <a:pt x="76" y="50"/>
                  </a:lnTo>
                  <a:cubicBezTo>
                    <a:pt x="59" y="33"/>
                    <a:pt x="42" y="16"/>
                    <a:pt x="25" y="7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40500" y="3180250"/>
              <a:ext cx="21975" cy="38725"/>
            </a:xfrm>
            <a:custGeom>
              <a:rect b="b" l="l" r="r" t="t"/>
              <a:pathLst>
                <a:path extrusionOk="0" h="1549" w="879">
                  <a:moveTo>
                    <a:pt x="157" y="0"/>
                  </a:moveTo>
                  <a:cubicBezTo>
                    <a:pt x="139" y="0"/>
                    <a:pt x="120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6" y="1520"/>
                    <a:pt x="657" y="1548"/>
                    <a:pt x="708" y="1548"/>
                  </a:cubicBezTo>
                  <a:cubicBezTo>
                    <a:pt x="725" y="1548"/>
                    <a:pt x="740" y="1545"/>
                    <a:pt x="753" y="1539"/>
                  </a:cubicBezTo>
                  <a:cubicBezTo>
                    <a:pt x="828" y="1489"/>
                    <a:pt x="878" y="1413"/>
                    <a:pt x="828" y="1338"/>
                  </a:cubicBezTo>
                  <a:lnTo>
                    <a:pt x="302" y="85"/>
                  </a:lnTo>
                  <a:cubicBezTo>
                    <a:pt x="264" y="2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95025" y="3162425"/>
              <a:ext cx="21950" cy="38650"/>
            </a:xfrm>
            <a:custGeom>
              <a:rect b="b" l="l" r="r" t="t"/>
              <a:pathLst>
                <a:path extrusionOk="0" h="1546" w="878">
                  <a:moveTo>
                    <a:pt x="163" y="1"/>
                  </a:moveTo>
                  <a:cubicBezTo>
                    <a:pt x="143" y="1"/>
                    <a:pt x="122" y="7"/>
                    <a:pt x="101" y="21"/>
                  </a:cubicBezTo>
                  <a:cubicBezTo>
                    <a:pt x="50" y="46"/>
                    <a:pt x="0" y="121"/>
                    <a:pt x="25" y="197"/>
                  </a:cubicBezTo>
                  <a:lnTo>
                    <a:pt x="577" y="1450"/>
                  </a:lnTo>
                  <a:cubicBezTo>
                    <a:pt x="613" y="1504"/>
                    <a:pt x="662" y="1545"/>
                    <a:pt x="715" y="1545"/>
                  </a:cubicBezTo>
                  <a:cubicBezTo>
                    <a:pt x="735" y="1545"/>
                    <a:pt x="756" y="1539"/>
                    <a:pt x="777" y="1525"/>
                  </a:cubicBezTo>
                  <a:cubicBezTo>
                    <a:pt x="827" y="1500"/>
                    <a:pt x="878" y="1425"/>
                    <a:pt x="827" y="1349"/>
                  </a:cubicBezTo>
                  <a:lnTo>
                    <a:pt x="301" y="96"/>
                  </a:lnTo>
                  <a:cubicBezTo>
                    <a:pt x="265" y="42"/>
                    <a:pt x="2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61800" y="3110075"/>
              <a:ext cx="20075" cy="39275"/>
            </a:xfrm>
            <a:custGeom>
              <a:rect b="b" l="l" r="r" t="t"/>
              <a:pathLst>
                <a:path extrusionOk="0" h="1571" w="803">
                  <a:moveTo>
                    <a:pt x="647" y="0"/>
                  </a:moveTo>
                  <a:cubicBezTo>
                    <a:pt x="593" y="0"/>
                    <a:pt x="546" y="29"/>
                    <a:pt x="527" y="85"/>
                  </a:cubicBezTo>
                  <a:lnTo>
                    <a:pt x="26" y="1363"/>
                  </a:lnTo>
                  <a:cubicBezTo>
                    <a:pt x="1" y="1438"/>
                    <a:pt x="51" y="1514"/>
                    <a:pt x="126" y="1564"/>
                  </a:cubicBezTo>
                  <a:cubicBezTo>
                    <a:pt x="140" y="1568"/>
                    <a:pt x="153" y="1570"/>
                    <a:pt x="166" y="1570"/>
                  </a:cubicBezTo>
                  <a:cubicBezTo>
                    <a:pt x="227" y="1570"/>
                    <a:pt x="281" y="1525"/>
                    <a:pt x="302" y="1463"/>
                  </a:cubicBezTo>
                  <a:lnTo>
                    <a:pt x="778" y="185"/>
                  </a:lnTo>
                  <a:cubicBezTo>
                    <a:pt x="803" y="110"/>
                    <a:pt x="778" y="35"/>
                    <a:pt x="703" y="10"/>
                  </a:cubicBezTo>
                  <a:cubicBezTo>
                    <a:pt x="684" y="4"/>
                    <a:pt x="665" y="0"/>
                    <a:pt x="64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6400" y="3145800"/>
              <a:ext cx="19450" cy="39250"/>
            </a:xfrm>
            <a:custGeom>
              <a:rect b="b" l="l" r="r" t="t"/>
              <a:pathLst>
                <a:path extrusionOk="0" h="1570" w="778">
                  <a:moveTo>
                    <a:pt x="622" y="0"/>
                  </a:moveTo>
                  <a:cubicBezTo>
                    <a:pt x="568" y="0"/>
                    <a:pt x="521" y="28"/>
                    <a:pt x="502" y="85"/>
                  </a:cubicBezTo>
                  <a:lnTo>
                    <a:pt x="26" y="1388"/>
                  </a:lnTo>
                  <a:cubicBezTo>
                    <a:pt x="0" y="1463"/>
                    <a:pt x="26" y="1538"/>
                    <a:pt x="101" y="1563"/>
                  </a:cubicBezTo>
                  <a:cubicBezTo>
                    <a:pt x="115" y="1568"/>
                    <a:pt x="128" y="1570"/>
                    <a:pt x="142" y="1570"/>
                  </a:cubicBezTo>
                  <a:cubicBezTo>
                    <a:pt x="202" y="1570"/>
                    <a:pt x="256" y="1529"/>
                    <a:pt x="276" y="1488"/>
                  </a:cubicBezTo>
                  <a:lnTo>
                    <a:pt x="752" y="185"/>
                  </a:lnTo>
                  <a:cubicBezTo>
                    <a:pt x="777" y="110"/>
                    <a:pt x="752" y="34"/>
                    <a:pt x="677" y="9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54550" y="3255500"/>
              <a:ext cx="19450" cy="39275"/>
            </a:xfrm>
            <a:custGeom>
              <a:rect b="b" l="l" r="r" t="t"/>
              <a:pathLst>
                <a:path extrusionOk="0" h="1571" w="778">
                  <a:moveTo>
                    <a:pt x="636" y="1"/>
                  </a:moveTo>
                  <a:cubicBezTo>
                    <a:pt x="576" y="1"/>
                    <a:pt x="522" y="42"/>
                    <a:pt x="502" y="83"/>
                  </a:cubicBezTo>
                  <a:lnTo>
                    <a:pt x="25" y="1386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8"/>
                    <a:pt x="138" y="1571"/>
                    <a:pt x="156" y="1571"/>
                  </a:cubicBezTo>
                  <a:cubicBezTo>
                    <a:pt x="210" y="1571"/>
                    <a:pt x="257" y="1543"/>
                    <a:pt x="276" y="1486"/>
                  </a:cubicBezTo>
                  <a:lnTo>
                    <a:pt x="752" y="183"/>
                  </a:lnTo>
                  <a:cubicBezTo>
                    <a:pt x="777" y="108"/>
                    <a:pt x="752" y="32"/>
                    <a:pt x="677" y="7"/>
                  </a:cubicBezTo>
                  <a:cubicBezTo>
                    <a:pt x="663" y="3"/>
                    <a:pt x="649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164950" y="3069425"/>
              <a:ext cx="41375" cy="13350"/>
            </a:xfrm>
            <a:custGeom>
              <a:rect b="b" l="l" r="r" t="t"/>
              <a:pathLst>
                <a:path extrusionOk="0" h="534" w="1655">
                  <a:moveTo>
                    <a:pt x="136" y="0"/>
                  </a:moveTo>
                  <a:cubicBezTo>
                    <a:pt x="75" y="0"/>
                    <a:pt x="21" y="45"/>
                    <a:pt x="0" y="107"/>
                  </a:cubicBezTo>
                  <a:cubicBezTo>
                    <a:pt x="0" y="182"/>
                    <a:pt x="50" y="257"/>
                    <a:pt x="126" y="282"/>
                  </a:cubicBezTo>
                  <a:lnTo>
                    <a:pt x="1479" y="533"/>
                  </a:lnTo>
                  <a:cubicBezTo>
                    <a:pt x="1554" y="533"/>
                    <a:pt x="1629" y="483"/>
                    <a:pt x="1629" y="408"/>
                  </a:cubicBezTo>
                  <a:cubicBezTo>
                    <a:pt x="1654" y="333"/>
                    <a:pt x="1604" y="282"/>
                    <a:pt x="1529" y="257"/>
                  </a:cubicBezTo>
                  <a:lnTo>
                    <a:pt x="176" y="7"/>
                  </a:lnTo>
                  <a:cubicBezTo>
                    <a:pt x="162" y="2"/>
                    <a:pt x="149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216325" y="3227475"/>
              <a:ext cx="41375" cy="13350"/>
            </a:xfrm>
            <a:custGeom>
              <a:rect b="b" l="l" r="r" t="t"/>
              <a:pathLst>
                <a:path extrusionOk="0" h="534" w="1655">
                  <a:moveTo>
                    <a:pt x="176" y="1"/>
                  </a:moveTo>
                  <a:cubicBezTo>
                    <a:pt x="101" y="1"/>
                    <a:pt x="26" y="51"/>
                    <a:pt x="26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34" y="489"/>
                    <a:pt x="1655" y="427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204425" y="3111325"/>
              <a:ext cx="33225" cy="30650"/>
            </a:xfrm>
            <a:custGeom>
              <a:rect b="b" l="l" r="r" t="t"/>
              <a:pathLst>
                <a:path extrusionOk="0" h="1226" w="1329">
                  <a:moveTo>
                    <a:pt x="170" y="0"/>
                  </a:moveTo>
                  <a:cubicBezTo>
                    <a:pt x="133" y="0"/>
                    <a:pt x="92" y="19"/>
                    <a:pt x="50" y="60"/>
                  </a:cubicBezTo>
                  <a:cubicBezTo>
                    <a:pt x="0" y="110"/>
                    <a:pt x="0" y="185"/>
                    <a:pt x="75" y="236"/>
                  </a:cubicBezTo>
                  <a:lnTo>
                    <a:pt x="1078" y="1188"/>
                  </a:lnTo>
                  <a:cubicBezTo>
                    <a:pt x="1103" y="1213"/>
                    <a:pt x="1134" y="1226"/>
                    <a:pt x="1166" y="1226"/>
                  </a:cubicBezTo>
                  <a:cubicBezTo>
                    <a:pt x="1197" y="1226"/>
                    <a:pt x="1228" y="1213"/>
                    <a:pt x="1253" y="1188"/>
                  </a:cubicBezTo>
                  <a:cubicBezTo>
                    <a:pt x="1329" y="1138"/>
                    <a:pt x="1304" y="1038"/>
                    <a:pt x="1253" y="987"/>
                  </a:cubicBezTo>
                  <a:lnTo>
                    <a:pt x="251" y="35"/>
                  </a:lnTo>
                  <a:cubicBezTo>
                    <a:pt x="228" y="12"/>
                    <a:pt x="201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167450" y="3232175"/>
              <a:ext cx="33225" cy="30650"/>
            </a:xfrm>
            <a:custGeom>
              <a:rect b="b" l="l" r="r" t="t"/>
              <a:pathLst>
                <a:path extrusionOk="0" h="1226" w="1329">
                  <a:moveTo>
                    <a:pt x="151" y="1"/>
                  </a:moveTo>
                  <a:cubicBezTo>
                    <a:pt x="113" y="1"/>
                    <a:pt x="76" y="13"/>
                    <a:pt x="51" y="38"/>
                  </a:cubicBezTo>
                  <a:cubicBezTo>
                    <a:pt x="1" y="88"/>
                    <a:pt x="1" y="189"/>
                    <a:pt x="76" y="239"/>
                  </a:cubicBezTo>
                  <a:lnTo>
                    <a:pt x="1078" y="1191"/>
                  </a:lnTo>
                  <a:cubicBezTo>
                    <a:pt x="1101" y="1214"/>
                    <a:pt x="1128" y="1226"/>
                    <a:pt x="1156" y="1226"/>
                  </a:cubicBezTo>
                  <a:cubicBezTo>
                    <a:pt x="1191" y="1226"/>
                    <a:pt x="1226" y="1207"/>
                    <a:pt x="1254" y="1166"/>
                  </a:cubicBezTo>
                  <a:cubicBezTo>
                    <a:pt x="1329" y="1116"/>
                    <a:pt x="1304" y="1041"/>
                    <a:pt x="1254" y="991"/>
                  </a:cubicBezTo>
                  <a:lnTo>
                    <a:pt x="251" y="38"/>
                  </a:lnTo>
                  <a:cubicBezTo>
                    <a:pt x="226" y="13"/>
                    <a:pt x="189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272725" y="3201150"/>
              <a:ext cx="27575" cy="30100"/>
            </a:xfrm>
            <a:custGeom>
              <a:rect b="b" l="l" r="r" t="t"/>
              <a:pathLst>
                <a:path extrusionOk="0" h="1204" w="1103">
                  <a:moveTo>
                    <a:pt x="150" y="1"/>
                  </a:moveTo>
                  <a:cubicBezTo>
                    <a:pt x="100" y="1"/>
                    <a:pt x="75" y="1"/>
                    <a:pt x="50" y="51"/>
                  </a:cubicBezTo>
                  <a:cubicBezTo>
                    <a:pt x="0" y="101"/>
                    <a:pt x="0" y="176"/>
                    <a:pt x="50" y="227"/>
                  </a:cubicBezTo>
                  <a:lnTo>
                    <a:pt x="1053" y="1179"/>
                  </a:lnTo>
                  <a:cubicBezTo>
                    <a:pt x="1078" y="1204"/>
                    <a:pt x="1078" y="1204"/>
                    <a:pt x="1103" y="1204"/>
                  </a:cubicBezTo>
                  <a:cubicBezTo>
                    <a:pt x="1078" y="1179"/>
                    <a:pt x="1078" y="1154"/>
                    <a:pt x="1078" y="1154"/>
                  </a:cubicBezTo>
                  <a:cubicBezTo>
                    <a:pt x="1078" y="1129"/>
                    <a:pt x="1078" y="1129"/>
                    <a:pt x="1078" y="1129"/>
                  </a:cubicBezTo>
                  <a:cubicBezTo>
                    <a:pt x="1053" y="1029"/>
                    <a:pt x="1053" y="928"/>
                    <a:pt x="1028" y="828"/>
                  </a:cubicBezTo>
                  <a:cubicBezTo>
                    <a:pt x="1028" y="803"/>
                    <a:pt x="1028" y="778"/>
                    <a:pt x="1003" y="753"/>
                  </a:cubicBezTo>
                  <a:lnTo>
                    <a:pt x="251" y="26"/>
                  </a:lnTo>
                  <a:cubicBezTo>
                    <a:pt x="226" y="1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107925" y="3118775"/>
              <a:ext cx="32600" cy="30725"/>
            </a:xfrm>
            <a:custGeom>
              <a:rect b="b" l="l" r="r" t="t"/>
              <a:pathLst>
                <a:path extrusionOk="0" h="1229" w="1304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3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5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596025" y="3268825"/>
              <a:ext cx="481850" cy="443025"/>
            </a:xfrm>
            <a:custGeom>
              <a:rect b="b" l="l" r="r" t="t"/>
              <a:pathLst>
                <a:path extrusionOk="0" h="17721" w="19274">
                  <a:moveTo>
                    <a:pt x="25" y="1"/>
                  </a:moveTo>
                  <a:cubicBezTo>
                    <a:pt x="0" y="226"/>
                    <a:pt x="0" y="477"/>
                    <a:pt x="0" y="702"/>
                  </a:cubicBezTo>
                  <a:lnTo>
                    <a:pt x="0" y="17720"/>
                  </a:lnTo>
                  <a:lnTo>
                    <a:pt x="19274" y="1772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213200" y="3465575"/>
              <a:ext cx="72700" cy="50775"/>
            </a:xfrm>
            <a:custGeom>
              <a:rect b="b" l="l" r="r" t="t"/>
              <a:pathLst>
                <a:path extrusionOk="0" h="2031" w="2908">
                  <a:moveTo>
                    <a:pt x="2582" y="0"/>
                  </a:moveTo>
                  <a:lnTo>
                    <a:pt x="0" y="1504"/>
                  </a:lnTo>
                  <a:lnTo>
                    <a:pt x="326" y="2031"/>
                  </a:lnTo>
                  <a:lnTo>
                    <a:pt x="2907" y="552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4740750" y="3684875"/>
              <a:ext cx="54550" cy="26975"/>
            </a:xfrm>
            <a:custGeom>
              <a:rect b="b" l="l" r="r" t="t"/>
              <a:pathLst>
                <a:path extrusionOk="0" h="1079" w="2182">
                  <a:moveTo>
                    <a:pt x="1880" y="0"/>
                  </a:moveTo>
                  <a:lnTo>
                    <a:pt x="1" y="1078"/>
                  </a:lnTo>
                  <a:lnTo>
                    <a:pt x="1229" y="1078"/>
                  </a:lnTo>
                  <a:lnTo>
                    <a:pt x="2181" y="55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662425" y="3241250"/>
              <a:ext cx="72725" cy="50150"/>
            </a:xfrm>
            <a:custGeom>
              <a:rect b="b" l="l" r="r" t="t"/>
              <a:pathLst>
                <a:path extrusionOk="0" h="2006" w="2909">
                  <a:moveTo>
                    <a:pt x="2582" y="1"/>
                  </a:moveTo>
                  <a:lnTo>
                    <a:pt x="1" y="1480"/>
                  </a:lnTo>
                  <a:lnTo>
                    <a:pt x="327" y="2006"/>
                  </a:lnTo>
                  <a:lnTo>
                    <a:pt x="2908" y="527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742625" y="3013200"/>
              <a:ext cx="72100" cy="50150"/>
            </a:xfrm>
            <a:custGeom>
              <a:rect b="b" l="l" r="r" t="t"/>
              <a:pathLst>
                <a:path extrusionOk="0" h="2006" w="2884">
                  <a:moveTo>
                    <a:pt x="2582" y="0"/>
                  </a:moveTo>
                  <a:lnTo>
                    <a:pt x="1" y="1479"/>
                  </a:lnTo>
                  <a:lnTo>
                    <a:pt x="302" y="2005"/>
                  </a:lnTo>
                  <a:lnTo>
                    <a:pt x="2883" y="526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4879225" y="2952625"/>
              <a:ext cx="112800" cy="33025"/>
            </a:xfrm>
            <a:custGeom>
              <a:rect b="b" l="l" r="r" t="t"/>
              <a:pathLst>
                <a:path extrusionOk="0" h="1321" w="4512">
                  <a:moveTo>
                    <a:pt x="3297" y="1"/>
                  </a:moveTo>
                  <a:cubicBezTo>
                    <a:pt x="3267" y="1"/>
                    <a:pt x="3238" y="13"/>
                    <a:pt x="3209" y="42"/>
                  </a:cubicBezTo>
                  <a:lnTo>
                    <a:pt x="2181" y="844"/>
                  </a:lnTo>
                  <a:lnTo>
                    <a:pt x="1229" y="167"/>
                  </a:lnTo>
                  <a:cubicBezTo>
                    <a:pt x="1198" y="157"/>
                    <a:pt x="1171" y="151"/>
                    <a:pt x="1146" y="151"/>
                  </a:cubicBezTo>
                  <a:cubicBezTo>
                    <a:pt x="1112" y="151"/>
                    <a:pt x="1083" y="163"/>
                    <a:pt x="1053" y="193"/>
                  </a:cubicBezTo>
                  <a:lnTo>
                    <a:pt x="51" y="1095"/>
                  </a:lnTo>
                  <a:cubicBezTo>
                    <a:pt x="1" y="1145"/>
                    <a:pt x="1" y="1220"/>
                    <a:pt x="51" y="1270"/>
                  </a:cubicBezTo>
                  <a:cubicBezTo>
                    <a:pt x="76" y="1320"/>
                    <a:pt x="101" y="1320"/>
                    <a:pt x="151" y="1320"/>
                  </a:cubicBezTo>
                  <a:cubicBezTo>
                    <a:pt x="176" y="1320"/>
                    <a:pt x="226" y="1320"/>
                    <a:pt x="251" y="1295"/>
                  </a:cubicBezTo>
                  <a:lnTo>
                    <a:pt x="1154" y="468"/>
                  </a:lnTo>
                  <a:lnTo>
                    <a:pt x="2106" y="1120"/>
                  </a:lnTo>
                  <a:cubicBezTo>
                    <a:pt x="2131" y="1132"/>
                    <a:pt x="2162" y="1139"/>
                    <a:pt x="2191" y="1139"/>
                  </a:cubicBezTo>
                  <a:cubicBezTo>
                    <a:pt x="2219" y="1139"/>
                    <a:pt x="2244" y="1132"/>
                    <a:pt x="2256" y="1120"/>
                  </a:cubicBezTo>
                  <a:lnTo>
                    <a:pt x="3309" y="318"/>
                  </a:lnTo>
                  <a:lnTo>
                    <a:pt x="4286" y="844"/>
                  </a:lnTo>
                  <a:cubicBezTo>
                    <a:pt x="4307" y="851"/>
                    <a:pt x="4327" y="854"/>
                    <a:pt x="4346" y="854"/>
                  </a:cubicBezTo>
                  <a:cubicBezTo>
                    <a:pt x="4398" y="854"/>
                    <a:pt x="4443" y="831"/>
                    <a:pt x="4462" y="794"/>
                  </a:cubicBezTo>
                  <a:cubicBezTo>
                    <a:pt x="4512" y="719"/>
                    <a:pt x="4487" y="644"/>
                    <a:pt x="4412" y="594"/>
                  </a:cubicBezTo>
                  <a:lnTo>
                    <a:pt x="3359" y="17"/>
                  </a:lnTo>
                  <a:cubicBezTo>
                    <a:pt x="3338" y="7"/>
                    <a:pt x="3318" y="1"/>
                    <a:pt x="3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608550" y="3176250"/>
              <a:ext cx="90875" cy="28375"/>
            </a:xfrm>
            <a:custGeom>
              <a:rect b="b" l="l" r="r" t="t"/>
              <a:pathLst>
                <a:path extrusionOk="0" h="1135" w="3635">
                  <a:moveTo>
                    <a:pt x="2422" y="1"/>
                  </a:moveTo>
                  <a:cubicBezTo>
                    <a:pt x="2394" y="1"/>
                    <a:pt x="2369" y="7"/>
                    <a:pt x="2356" y="19"/>
                  </a:cubicBezTo>
                  <a:lnTo>
                    <a:pt x="1304" y="822"/>
                  </a:lnTo>
                  <a:lnTo>
                    <a:pt x="351" y="170"/>
                  </a:lnTo>
                  <a:cubicBezTo>
                    <a:pt x="326" y="145"/>
                    <a:pt x="295" y="132"/>
                    <a:pt x="264" y="132"/>
                  </a:cubicBezTo>
                  <a:cubicBezTo>
                    <a:pt x="232" y="132"/>
                    <a:pt x="201" y="145"/>
                    <a:pt x="176" y="170"/>
                  </a:cubicBezTo>
                  <a:lnTo>
                    <a:pt x="126" y="220"/>
                  </a:lnTo>
                  <a:cubicBezTo>
                    <a:pt x="76" y="395"/>
                    <a:pt x="26" y="546"/>
                    <a:pt x="1" y="721"/>
                  </a:cubicBezTo>
                  <a:lnTo>
                    <a:pt x="276" y="446"/>
                  </a:lnTo>
                  <a:lnTo>
                    <a:pt x="1254" y="1097"/>
                  </a:lnTo>
                  <a:cubicBezTo>
                    <a:pt x="1279" y="1122"/>
                    <a:pt x="1304" y="1135"/>
                    <a:pt x="1329" y="1135"/>
                  </a:cubicBezTo>
                  <a:cubicBezTo>
                    <a:pt x="1354" y="1135"/>
                    <a:pt x="1379" y="1122"/>
                    <a:pt x="1404" y="1097"/>
                  </a:cubicBezTo>
                  <a:lnTo>
                    <a:pt x="2457" y="295"/>
                  </a:lnTo>
                  <a:lnTo>
                    <a:pt x="3409" y="822"/>
                  </a:lnTo>
                  <a:cubicBezTo>
                    <a:pt x="3436" y="839"/>
                    <a:pt x="3462" y="848"/>
                    <a:pt x="3488" y="848"/>
                  </a:cubicBezTo>
                  <a:cubicBezTo>
                    <a:pt x="3534" y="848"/>
                    <a:pt x="3577" y="820"/>
                    <a:pt x="3610" y="771"/>
                  </a:cubicBezTo>
                  <a:cubicBezTo>
                    <a:pt x="3635" y="696"/>
                    <a:pt x="3610" y="621"/>
                    <a:pt x="3559" y="596"/>
                  </a:cubicBezTo>
                  <a:lnTo>
                    <a:pt x="2507" y="19"/>
                  </a:lnTo>
                  <a:cubicBezTo>
                    <a:pt x="2482" y="7"/>
                    <a:pt x="2450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241375" y="3386775"/>
              <a:ext cx="62700" cy="29325"/>
            </a:xfrm>
            <a:custGeom>
              <a:rect b="b" l="l" r="r" t="t"/>
              <a:pathLst>
                <a:path extrusionOk="0" h="1173" w="2508">
                  <a:moveTo>
                    <a:pt x="1141" y="1"/>
                  </a:moveTo>
                  <a:cubicBezTo>
                    <a:pt x="1110" y="1"/>
                    <a:pt x="1079" y="7"/>
                    <a:pt x="1054" y="20"/>
                  </a:cubicBezTo>
                  <a:lnTo>
                    <a:pt x="51" y="947"/>
                  </a:lnTo>
                  <a:cubicBezTo>
                    <a:pt x="1" y="997"/>
                    <a:pt x="1" y="1072"/>
                    <a:pt x="51" y="1122"/>
                  </a:cubicBezTo>
                  <a:cubicBezTo>
                    <a:pt x="76" y="1147"/>
                    <a:pt x="126" y="1172"/>
                    <a:pt x="151" y="1172"/>
                  </a:cubicBezTo>
                  <a:cubicBezTo>
                    <a:pt x="176" y="1172"/>
                    <a:pt x="227" y="1172"/>
                    <a:pt x="252" y="1147"/>
                  </a:cubicBezTo>
                  <a:lnTo>
                    <a:pt x="1154" y="320"/>
                  </a:lnTo>
                  <a:lnTo>
                    <a:pt x="2106" y="972"/>
                  </a:lnTo>
                  <a:cubicBezTo>
                    <a:pt x="2127" y="982"/>
                    <a:pt x="2152" y="988"/>
                    <a:pt x="2178" y="988"/>
                  </a:cubicBezTo>
                  <a:cubicBezTo>
                    <a:pt x="2214" y="988"/>
                    <a:pt x="2252" y="976"/>
                    <a:pt x="2282" y="947"/>
                  </a:cubicBezTo>
                  <a:lnTo>
                    <a:pt x="2507" y="771"/>
                  </a:lnTo>
                  <a:lnTo>
                    <a:pt x="2507" y="421"/>
                  </a:lnTo>
                  <a:lnTo>
                    <a:pt x="2181" y="671"/>
                  </a:lnTo>
                  <a:lnTo>
                    <a:pt x="1229" y="20"/>
                  </a:lnTo>
                  <a:cubicBezTo>
                    <a:pt x="1204" y="7"/>
                    <a:pt x="1173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4620450" y="3400525"/>
              <a:ext cx="21325" cy="38375"/>
            </a:xfrm>
            <a:custGeom>
              <a:rect b="b" l="l" r="r" t="t"/>
              <a:pathLst>
                <a:path extrusionOk="0" h="1535" w="853">
                  <a:moveTo>
                    <a:pt x="166" y="0"/>
                  </a:moveTo>
                  <a:cubicBezTo>
                    <a:pt x="145" y="0"/>
                    <a:pt x="123" y="6"/>
                    <a:pt x="101" y="21"/>
                  </a:cubicBezTo>
                  <a:cubicBezTo>
                    <a:pt x="26" y="46"/>
                    <a:pt x="1" y="121"/>
                    <a:pt x="26" y="196"/>
                  </a:cubicBezTo>
                  <a:lnTo>
                    <a:pt x="577" y="1450"/>
                  </a:lnTo>
                  <a:cubicBezTo>
                    <a:pt x="596" y="1506"/>
                    <a:pt x="643" y="1534"/>
                    <a:pt x="697" y="1534"/>
                  </a:cubicBezTo>
                  <a:cubicBezTo>
                    <a:pt x="715" y="1534"/>
                    <a:pt x="734" y="1531"/>
                    <a:pt x="753" y="1525"/>
                  </a:cubicBezTo>
                  <a:cubicBezTo>
                    <a:pt x="828" y="1500"/>
                    <a:pt x="853" y="1424"/>
                    <a:pt x="828" y="1349"/>
                  </a:cubicBezTo>
                  <a:lnTo>
                    <a:pt x="276" y="71"/>
                  </a:lnTo>
                  <a:cubicBezTo>
                    <a:pt x="259" y="36"/>
                    <a:pt x="21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4596025" y="3347625"/>
              <a:ext cx="10675" cy="32125"/>
            </a:xfrm>
            <a:custGeom>
              <a:rect b="b" l="l" r="r" t="t"/>
              <a:pathLst>
                <a:path extrusionOk="0" h="1285" w="427">
                  <a:moveTo>
                    <a:pt x="286" y="0"/>
                  </a:moveTo>
                  <a:cubicBezTo>
                    <a:pt x="226" y="0"/>
                    <a:pt x="171" y="45"/>
                    <a:pt x="151" y="107"/>
                  </a:cubicBezTo>
                  <a:lnTo>
                    <a:pt x="0" y="483"/>
                  </a:lnTo>
                  <a:lnTo>
                    <a:pt x="0" y="1285"/>
                  </a:lnTo>
                  <a:lnTo>
                    <a:pt x="401" y="182"/>
                  </a:lnTo>
                  <a:cubicBezTo>
                    <a:pt x="426" y="182"/>
                    <a:pt x="426" y="157"/>
                    <a:pt x="426" y="157"/>
                  </a:cubicBezTo>
                  <a:cubicBezTo>
                    <a:pt x="426" y="82"/>
                    <a:pt x="376" y="32"/>
                    <a:pt x="326" y="7"/>
                  </a:cubicBezTo>
                  <a:cubicBezTo>
                    <a:pt x="313" y="2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4671200" y="3383875"/>
              <a:ext cx="20075" cy="39275"/>
            </a:xfrm>
            <a:custGeom>
              <a:rect b="b" l="l" r="r" t="t"/>
              <a:pathLst>
                <a:path extrusionOk="0" h="1571" w="803">
                  <a:moveTo>
                    <a:pt x="632" y="1"/>
                  </a:moveTo>
                  <a:cubicBezTo>
                    <a:pt x="582" y="1"/>
                    <a:pt x="521" y="29"/>
                    <a:pt x="502" y="85"/>
                  </a:cubicBezTo>
                  <a:lnTo>
                    <a:pt x="26" y="1389"/>
                  </a:lnTo>
                  <a:cubicBezTo>
                    <a:pt x="1" y="1439"/>
                    <a:pt x="51" y="1539"/>
                    <a:pt x="101" y="1564"/>
                  </a:cubicBezTo>
                  <a:cubicBezTo>
                    <a:pt x="114" y="1569"/>
                    <a:pt x="128" y="1571"/>
                    <a:pt x="141" y="1571"/>
                  </a:cubicBezTo>
                  <a:cubicBezTo>
                    <a:pt x="201" y="1571"/>
                    <a:pt x="256" y="1526"/>
                    <a:pt x="277" y="1464"/>
                  </a:cubicBezTo>
                  <a:lnTo>
                    <a:pt x="778" y="186"/>
                  </a:lnTo>
                  <a:cubicBezTo>
                    <a:pt x="803" y="111"/>
                    <a:pt x="753" y="35"/>
                    <a:pt x="678" y="10"/>
                  </a:cubicBezTo>
                  <a:cubicBezTo>
                    <a:pt x="665" y="4"/>
                    <a:pt x="649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4679350" y="3493525"/>
              <a:ext cx="20075" cy="39275"/>
            </a:xfrm>
            <a:custGeom>
              <a:rect b="b" l="l" r="r" t="t"/>
              <a:pathLst>
                <a:path extrusionOk="0" h="1571" w="803">
                  <a:moveTo>
                    <a:pt x="647" y="1"/>
                  </a:moveTo>
                  <a:cubicBezTo>
                    <a:pt x="593" y="1"/>
                    <a:pt x="546" y="29"/>
                    <a:pt x="527" y="85"/>
                  </a:cubicBezTo>
                  <a:lnTo>
                    <a:pt x="26" y="1389"/>
                  </a:lnTo>
                  <a:cubicBezTo>
                    <a:pt x="1" y="1464"/>
                    <a:pt x="51" y="1539"/>
                    <a:pt x="126" y="1564"/>
                  </a:cubicBezTo>
                  <a:cubicBezTo>
                    <a:pt x="135" y="1569"/>
                    <a:pt x="146" y="1571"/>
                    <a:pt x="158" y="1571"/>
                  </a:cubicBezTo>
                  <a:cubicBezTo>
                    <a:pt x="210" y="1571"/>
                    <a:pt x="281" y="1530"/>
                    <a:pt x="301" y="1489"/>
                  </a:cubicBezTo>
                  <a:lnTo>
                    <a:pt x="778" y="186"/>
                  </a:lnTo>
                  <a:cubicBezTo>
                    <a:pt x="803" y="111"/>
                    <a:pt x="778" y="35"/>
                    <a:pt x="702" y="10"/>
                  </a:cubicBezTo>
                  <a:cubicBezTo>
                    <a:pt x="684" y="4"/>
                    <a:pt x="665" y="1"/>
                    <a:pt x="64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4596025" y="3307675"/>
              <a:ext cx="35100" cy="13175"/>
            </a:xfrm>
            <a:custGeom>
              <a:rect b="b" l="l" r="r" t="t"/>
              <a:pathLst>
                <a:path extrusionOk="0" h="527" w="1404">
                  <a:moveTo>
                    <a:pt x="0" y="1"/>
                  </a:moveTo>
                  <a:lnTo>
                    <a:pt x="0" y="276"/>
                  </a:lnTo>
                  <a:lnTo>
                    <a:pt x="1228" y="527"/>
                  </a:lnTo>
                  <a:lnTo>
                    <a:pt x="1253" y="527"/>
                  </a:lnTo>
                  <a:cubicBezTo>
                    <a:pt x="1329" y="527"/>
                    <a:pt x="1379" y="477"/>
                    <a:pt x="1404" y="402"/>
                  </a:cubicBezTo>
                  <a:cubicBezTo>
                    <a:pt x="1404" y="326"/>
                    <a:pt x="1354" y="251"/>
                    <a:pt x="1278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4641750" y="3465575"/>
              <a:ext cx="41375" cy="13350"/>
            </a:xfrm>
            <a:custGeom>
              <a:rect b="b" l="l" r="r" t="t"/>
              <a:pathLst>
                <a:path extrusionOk="0" h="534" w="1655">
                  <a:moveTo>
                    <a:pt x="176" y="0"/>
                  </a:moveTo>
                  <a:cubicBezTo>
                    <a:pt x="101" y="0"/>
                    <a:pt x="26" y="51"/>
                    <a:pt x="1" y="101"/>
                  </a:cubicBezTo>
                  <a:cubicBezTo>
                    <a:pt x="1" y="176"/>
                    <a:pt x="51" y="251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7"/>
                  </a:cubicBezTo>
                  <a:cubicBezTo>
                    <a:pt x="1655" y="351"/>
                    <a:pt x="1605" y="276"/>
                    <a:pt x="1530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4629850" y="3349350"/>
              <a:ext cx="32600" cy="30725"/>
            </a:xfrm>
            <a:custGeom>
              <a:rect b="b" l="l" r="r" t="t"/>
              <a:pathLst>
                <a:path extrusionOk="0" h="1229" w="1304">
                  <a:moveTo>
                    <a:pt x="151" y="0"/>
                  </a:moveTo>
                  <a:cubicBezTo>
                    <a:pt x="113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41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4596025" y="3469950"/>
              <a:ext cx="29475" cy="30725"/>
            </a:xfrm>
            <a:custGeom>
              <a:rect b="b" l="l" r="r" t="t"/>
              <a:pathLst>
                <a:path extrusionOk="0" h="1229" w="1179">
                  <a:moveTo>
                    <a:pt x="0" y="1"/>
                  </a:moveTo>
                  <a:lnTo>
                    <a:pt x="0" y="327"/>
                  </a:lnTo>
                  <a:lnTo>
                    <a:pt x="928" y="1179"/>
                  </a:lnTo>
                  <a:cubicBezTo>
                    <a:pt x="953" y="1204"/>
                    <a:pt x="1003" y="1229"/>
                    <a:pt x="1028" y="1229"/>
                  </a:cubicBezTo>
                  <a:cubicBezTo>
                    <a:pt x="1053" y="1229"/>
                    <a:pt x="1103" y="1204"/>
                    <a:pt x="1128" y="1179"/>
                  </a:cubicBezTo>
                  <a:cubicBezTo>
                    <a:pt x="1178" y="1129"/>
                    <a:pt x="1178" y="1028"/>
                    <a:pt x="1128" y="978"/>
                  </a:cubicBezTo>
                  <a:lnTo>
                    <a:pt x="126" y="51"/>
                  </a:lnTo>
                  <a:cubicBezTo>
                    <a:pt x="101" y="26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4697525" y="3439250"/>
              <a:ext cx="29475" cy="30100"/>
            </a:xfrm>
            <a:custGeom>
              <a:rect b="b" l="l" r="r" t="t"/>
              <a:pathLst>
                <a:path extrusionOk="0" h="1204" w="1179">
                  <a:moveTo>
                    <a:pt x="151" y="1"/>
                  </a:moveTo>
                  <a:cubicBezTo>
                    <a:pt x="126" y="1"/>
                    <a:pt x="76" y="1"/>
                    <a:pt x="51" y="26"/>
                  </a:cubicBezTo>
                  <a:cubicBezTo>
                    <a:pt x="0" y="101"/>
                    <a:pt x="0" y="176"/>
                    <a:pt x="76" y="226"/>
                  </a:cubicBezTo>
                  <a:lnTo>
                    <a:pt x="1078" y="1179"/>
                  </a:lnTo>
                  <a:cubicBezTo>
                    <a:pt x="1103" y="1204"/>
                    <a:pt x="1128" y="1204"/>
                    <a:pt x="1153" y="1204"/>
                  </a:cubicBezTo>
                  <a:lnTo>
                    <a:pt x="1178" y="1204"/>
                  </a:lnTo>
                  <a:cubicBezTo>
                    <a:pt x="1178" y="1154"/>
                    <a:pt x="1153" y="1079"/>
                    <a:pt x="1153" y="1028"/>
                  </a:cubicBezTo>
                  <a:cubicBezTo>
                    <a:pt x="1128" y="953"/>
                    <a:pt x="1128" y="903"/>
                    <a:pt x="1103" y="828"/>
                  </a:cubicBezTo>
                  <a:lnTo>
                    <a:pt x="251" y="26"/>
                  </a:lnTo>
                  <a:cubicBezTo>
                    <a:pt x="226" y="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4609800" y="3038875"/>
              <a:ext cx="671700" cy="645400"/>
            </a:xfrm>
            <a:custGeom>
              <a:rect b="b" l="l" r="r" t="t"/>
              <a:pathLst>
                <a:path extrusionOk="0" h="25816" w="26868">
                  <a:moveTo>
                    <a:pt x="4186" y="1"/>
                  </a:moveTo>
                  <a:lnTo>
                    <a:pt x="3986" y="3384"/>
                  </a:lnTo>
                  <a:lnTo>
                    <a:pt x="3134" y="17144"/>
                  </a:lnTo>
                  <a:lnTo>
                    <a:pt x="1" y="21855"/>
                  </a:lnTo>
                  <a:lnTo>
                    <a:pt x="652" y="25590"/>
                  </a:lnTo>
                  <a:cubicBezTo>
                    <a:pt x="658" y="25581"/>
                    <a:pt x="977" y="25578"/>
                    <a:pt x="1539" y="25578"/>
                  </a:cubicBezTo>
                  <a:cubicBezTo>
                    <a:pt x="6036" y="25578"/>
                    <a:pt x="26116" y="25815"/>
                    <a:pt x="26116" y="25815"/>
                  </a:cubicBezTo>
                  <a:lnTo>
                    <a:pt x="26868" y="22106"/>
                  </a:lnTo>
                  <a:lnTo>
                    <a:pt x="24337" y="17194"/>
                  </a:lnTo>
                  <a:lnTo>
                    <a:pt x="23484" y="3259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4686875" y="3466200"/>
              <a:ext cx="532600" cy="3775"/>
            </a:xfrm>
            <a:custGeom>
              <a:rect b="b" l="l" r="r" t="t"/>
              <a:pathLst>
                <a:path extrusionOk="0" h="151" w="21304">
                  <a:moveTo>
                    <a:pt x="51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76"/>
                    <a:pt x="51" y="76"/>
                  </a:cubicBezTo>
                  <a:lnTo>
                    <a:pt x="21254" y="151"/>
                  </a:lnTo>
                  <a:cubicBezTo>
                    <a:pt x="21279" y="151"/>
                    <a:pt x="21304" y="126"/>
                    <a:pt x="21304" y="101"/>
                  </a:cubicBezTo>
                  <a:cubicBezTo>
                    <a:pt x="21304" y="76"/>
                    <a:pt x="21279" y="51"/>
                    <a:pt x="21254" y="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4709425" y="3038875"/>
              <a:ext cx="487500" cy="84625"/>
            </a:xfrm>
            <a:custGeom>
              <a:rect b="b" l="l" r="r" t="t"/>
              <a:pathLst>
                <a:path extrusionOk="0" h="3385" w="19500">
                  <a:moveTo>
                    <a:pt x="201" y="1"/>
                  </a:moveTo>
                  <a:lnTo>
                    <a:pt x="176" y="251"/>
                  </a:lnTo>
                  <a:lnTo>
                    <a:pt x="126" y="1053"/>
                  </a:lnTo>
                  <a:lnTo>
                    <a:pt x="51" y="2306"/>
                  </a:lnTo>
                  <a:lnTo>
                    <a:pt x="1" y="3384"/>
                  </a:lnTo>
                  <a:lnTo>
                    <a:pt x="1354" y="3359"/>
                  </a:lnTo>
                  <a:lnTo>
                    <a:pt x="3986" y="3359"/>
                  </a:lnTo>
                  <a:lnTo>
                    <a:pt x="5590" y="3334"/>
                  </a:lnTo>
                  <a:lnTo>
                    <a:pt x="17795" y="3259"/>
                  </a:lnTo>
                  <a:lnTo>
                    <a:pt x="19499" y="3259"/>
                  </a:lnTo>
                  <a:lnTo>
                    <a:pt x="19449" y="2432"/>
                  </a:lnTo>
                  <a:lnTo>
                    <a:pt x="19349" y="1053"/>
                  </a:lnTo>
                  <a:lnTo>
                    <a:pt x="19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054050" y="3038875"/>
              <a:ext cx="140375" cy="81475"/>
            </a:xfrm>
            <a:custGeom>
              <a:rect b="b" l="l" r="r" t="t"/>
              <a:pathLst>
                <a:path extrusionOk="0" h="3259" w="5615">
                  <a:moveTo>
                    <a:pt x="0" y="1"/>
                  </a:moveTo>
                  <a:lnTo>
                    <a:pt x="4010" y="3259"/>
                  </a:lnTo>
                  <a:lnTo>
                    <a:pt x="5614" y="325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120450" y="3038875"/>
              <a:ext cx="75225" cy="60800"/>
            </a:xfrm>
            <a:custGeom>
              <a:rect b="b" l="l" r="r" t="t"/>
              <a:pathLst>
                <a:path extrusionOk="0" h="2432" w="3009">
                  <a:moveTo>
                    <a:pt x="1" y="1"/>
                  </a:moveTo>
                  <a:lnTo>
                    <a:pt x="3008" y="2432"/>
                  </a:lnTo>
                  <a:lnTo>
                    <a:pt x="3008" y="2432"/>
                  </a:lnTo>
                  <a:lnTo>
                    <a:pt x="2908" y="1053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4710675" y="3065200"/>
              <a:ext cx="72725" cy="57675"/>
            </a:xfrm>
            <a:custGeom>
              <a:rect b="b" l="l" r="r" t="t"/>
              <a:pathLst>
                <a:path extrusionOk="0" h="2307" w="2909">
                  <a:moveTo>
                    <a:pt x="76" y="0"/>
                  </a:moveTo>
                  <a:lnTo>
                    <a:pt x="1" y="1253"/>
                  </a:lnTo>
                  <a:lnTo>
                    <a:pt x="1304" y="2306"/>
                  </a:lnTo>
                  <a:lnTo>
                    <a:pt x="2908" y="23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4713825" y="3038875"/>
              <a:ext cx="135350" cy="84000"/>
            </a:xfrm>
            <a:custGeom>
              <a:rect b="b" l="l" r="r" t="t"/>
              <a:pathLst>
                <a:path extrusionOk="0" h="3360" w="5414">
                  <a:moveTo>
                    <a:pt x="25" y="1"/>
                  </a:moveTo>
                  <a:lnTo>
                    <a:pt x="0" y="251"/>
                  </a:lnTo>
                  <a:lnTo>
                    <a:pt x="3810" y="3359"/>
                  </a:lnTo>
                  <a:lnTo>
                    <a:pt x="5414" y="3334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4767700" y="3057050"/>
              <a:ext cx="372200" cy="48275"/>
            </a:xfrm>
            <a:custGeom>
              <a:rect b="b" l="l" r="r" t="t"/>
              <a:pathLst>
                <a:path extrusionOk="0" h="1931" w="14888">
                  <a:moveTo>
                    <a:pt x="0" y="1"/>
                  </a:moveTo>
                  <a:lnTo>
                    <a:pt x="0" y="1930"/>
                  </a:lnTo>
                  <a:lnTo>
                    <a:pt x="14888" y="1930"/>
                  </a:lnTo>
                  <a:lnTo>
                    <a:pt x="1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4609800" y="3585250"/>
              <a:ext cx="671700" cy="99025"/>
            </a:xfrm>
            <a:custGeom>
              <a:rect b="b" l="l" r="r" t="t"/>
              <a:pathLst>
                <a:path extrusionOk="0" h="3961" w="26868">
                  <a:moveTo>
                    <a:pt x="1" y="0"/>
                  </a:moveTo>
                  <a:lnTo>
                    <a:pt x="652" y="3735"/>
                  </a:lnTo>
                  <a:lnTo>
                    <a:pt x="953" y="3735"/>
                  </a:lnTo>
                  <a:cubicBezTo>
                    <a:pt x="953" y="3722"/>
                    <a:pt x="959" y="3716"/>
                    <a:pt x="969" y="3716"/>
                  </a:cubicBezTo>
                  <a:cubicBezTo>
                    <a:pt x="978" y="3716"/>
                    <a:pt x="991" y="3722"/>
                    <a:pt x="1003" y="3735"/>
                  </a:cubicBezTo>
                  <a:cubicBezTo>
                    <a:pt x="1191" y="3722"/>
                    <a:pt x="1448" y="3716"/>
                    <a:pt x="1768" y="3716"/>
                  </a:cubicBezTo>
                  <a:cubicBezTo>
                    <a:pt x="2087" y="3716"/>
                    <a:pt x="2469" y="3722"/>
                    <a:pt x="2908" y="3735"/>
                  </a:cubicBezTo>
                  <a:lnTo>
                    <a:pt x="2933" y="3735"/>
                  </a:lnTo>
                  <a:cubicBezTo>
                    <a:pt x="7043" y="3760"/>
                    <a:pt x="15715" y="3860"/>
                    <a:pt x="21204" y="3910"/>
                  </a:cubicBezTo>
                  <a:lnTo>
                    <a:pt x="21254" y="3910"/>
                  </a:lnTo>
                  <a:cubicBezTo>
                    <a:pt x="21680" y="3910"/>
                    <a:pt x="22106" y="3910"/>
                    <a:pt x="22482" y="3935"/>
                  </a:cubicBezTo>
                  <a:lnTo>
                    <a:pt x="22532" y="3935"/>
                  </a:lnTo>
                  <a:cubicBezTo>
                    <a:pt x="23610" y="3935"/>
                    <a:pt x="24487" y="3935"/>
                    <a:pt x="25114" y="3960"/>
                  </a:cubicBezTo>
                  <a:lnTo>
                    <a:pt x="26116" y="3960"/>
                  </a:lnTo>
                  <a:lnTo>
                    <a:pt x="26868" y="251"/>
                  </a:lnTo>
                  <a:lnTo>
                    <a:pt x="21454" y="201"/>
                  </a:lnTo>
                  <a:lnTo>
                    <a:pt x="21429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4689375" y="3615325"/>
              <a:ext cx="132225" cy="4400"/>
            </a:xfrm>
            <a:custGeom>
              <a:rect b="b" l="l" r="r" t="t"/>
              <a:pathLst>
                <a:path extrusionOk="0" h="176" w="5289">
                  <a:moveTo>
                    <a:pt x="76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0"/>
                    <a:pt x="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4689375" y="3625975"/>
              <a:ext cx="132225" cy="4400"/>
            </a:xfrm>
            <a:custGeom>
              <a:rect b="b" l="l" r="r" t="t"/>
              <a:pathLst>
                <a:path extrusionOk="0" h="176" w="5289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689375" y="3636000"/>
              <a:ext cx="132225" cy="4400"/>
            </a:xfrm>
            <a:custGeom>
              <a:rect b="b" l="l" r="r" t="t"/>
              <a:pathLst>
                <a:path extrusionOk="0" h="176" w="5289">
                  <a:moveTo>
                    <a:pt x="76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689375" y="3646650"/>
              <a:ext cx="132225" cy="4425"/>
            </a:xfrm>
            <a:custGeom>
              <a:rect b="b" l="l" r="r" t="t"/>
              <a:pathLst>
                <a:path extrusionOk="0" h="177" w="5289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619200" y="3597150"/>
              <a:ext cx="63925" cy="81475"/>
            </a:xfrm>
            <a:custGeom>
              <a:rect b="b" l="l" r="r" t="t"/>
              <a:pathLst>
                <a:path extrusionOk="0" h="3259" w="2557">
                  <a:moveTo>
                    <a:pt x="26" y="1"/>
                  </a:moveTo>
                  <a:cubicBezTo>
                    <a:pt x="26" y="1"/>
                    <a:pt x="26" y="26"/>
                    <a:pt x="26" y="26"/>
                  </a:cubicBezTo>
                  <a:lnTo>
                    <a:pt x="1" y="26"/>
                  </a:lnTo>
                  <a:lnTo>
                    <a:pt x="577" y="3259"/>
                  </a:lnTo>
                  <a:cubicBezTo>
                    <a:pt x="577" y="3246"/>
                    <a:pt x="583" y="3240"/>
                    <a:pt x="593" y="3240"/>
                  </a:cubicBezTo>
                  <a:cubicBezTo>
                    <a:pt x="602" y="3240"/>
                    <a:pt x="615" y="3246"/>
                    <a:pt x="627" y="3259"/>
                  </a:cubicBezTo>
                  <a:lnTo>
                    <a:pt x="51" y="51"/>
                  </a:lnTo>
                  <a:lnTo>
                    <a:pt x="1905" y="76"/>
                  </a:lnTo>
                  <a:lnTo>
                    <a:pt x="2532" y="3259"/>
                  </a:lnTo>
                  <a:lnTo>
                    <a:pt x="2557" y="3259"/>
                  </a:lnTo>
                  <a:lnTo>
                    <a:pt x="1930" y="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139875" y="3589000"/>
              <a:ext cx="6300" cy="94025"/>
            </a:xfrm>
            <a:custGeom>
              <a:rect b="b" l="l" r="r" t="t"/>
              <a:pathLst>
                <a:path extrusionOk="0" h="3761" w="252">
                  <a:moveTo>
                    <a:pt x="251" y="1"/>
                  </a:moveTo>
                  <a:cubicBezTo>
                    <a:pt x="226" y="1"/>
                    <a:pt x="226" y="26"/>
                    <a:pt x="226" y="26"/>
                  </a:cubicBezTo>
                  <a:lnTo>
                    <a:pt x="226" y="51"/>
                  </a:lnTo>
                  <a:lnTo>
                    <a:pt x="1" y="3760"/>
                  </a:lnTo>
                  <a:lnTo>
                    <a:pt x="51" y="3760"/>
                  </a:lnTo>
                  <a:lnTo>
                    <a:pt x="251" y="51"/>
                  </a:lnTo>
                  <a:lnTo>
                    <a:pt x="251" y="26"/>
                  </a:lnTo>
                  <a:cubicBezTo>
                    <a:pt x="251" y="26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171825" y="3609675"/>
              <a:ext cx="75850" cy="74600"/>
            </a:xfrm>
            <a:custGeom>
              <a:rect b="b" l="l" r="r" t="t"/>
              <a:pathLst>
                <a:path extrusionOk="0" h="2984" w="3034">
                  <a:moveTo>
                    <a:pt x="352" y="1"/>
                  </a:moveTo>
                  <a:cubicBezTo>
                    <a:pt x="352" y="1"/>
                    <a:pt x="327" y="26"/>
                    <a:pt x="327" y="26"/>
                  </a:cubicBezTo>
                  <a:lnTo>
                    <a:pt x="1" y="2958"/>
                  </a:lnTo>
                  <a:lnTo>
                    <a:pt x="51" y="2958"/>
                  </a:lnTo>
                  <a:lnTo>
                    <a:pt x="377" y="51"/>
                  </a:lnTo>
                  <a:lnTo>
                    <a:pt x="2983" y="51"/>
                  </a:lnTo>
                  <a:lnTo>
                    <a:pt x="2633" y="2983"/>
                  </a:lnTo>
                  <a:lnTo>
                    <a:pt x="2683" y="2983"/>
                  </a:lnTo>
                  <a:lnTo>
                    <a:pt x="3034" y="26"/>
                  </a:lnTo>
                  <a:cubicBezTo>
                    <a:pt x="3034" y="26"/>
                    <a:pt x="3009" y="1"/>
                    <a:pt x="3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680600" y="3490000"/>
              <a:ext cx="58300" cy="18825"/>
            </a:xfrm>
            <a:custGeom>
              <a:rect b="b" l="l" r="r" t="t"/>
              <a:pathLst>
                <a:path extrusionOk="0" h="753" w="2332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2" y="577"/>
                    <a:pt x="2332" y="377"/>
                  </a:cubicBezTo>
                  <a:cubicBezTo>
                    <a:pt x="2332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680600" y="3532625"/>
              <a:ext cx="58300" cy="18825"/>
            </a:xfrm>
            <a:custGeom>
              <a:rect b="b" l="l" r="r" t="t"/>
              <a:pathLst>
                <a:path extrusionOk="0" h="753" w="2332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2" y="577"/>
                    <a:pt x="2332" y="376"/>
                  </a:cubicBezTo>
                  <a:cubicBezTo>
                    <a:pt x="2332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778975" y="3490000"/>
              <a:ext cx="57675" cy="18825"/>
            </a:xfrm>
            <a:custGeom>
              <a:rect b="b" l="l" r="r" t="t"/>
              <a:pathLst>
                <a:path extrusionOk="0" h="753" w="2307">
                  <a:moveTo>
                    <a:pt x="1154" y="1"/>
                  </a:moveTo>
                  <a:cubicBezTo>
                    <a:pt x="502" y="1"/>
                    <a:pt x="1" y="176"/>
                    <a:pt x="1" y="377"/>
                  </a:cubicBezTo>
                  <a:cubicBezTo>
                    <a:pt x="1" y="577"/>
                    <a:pt x="502" y="753"/>
                    <a:pt x="1154" y="753"/>
                  </a:cubicBezTo>
                  <a:cubicBezTo>
                    <a:pt x="1805" y="753"/>
                    <a:pt x="2306" y="577"/>
                    <a:pt x="2306" y="377"/>
                  </a:cubicBezTo>
                  <a:cubicBezTo>
                    <a:pt x="2306" y="176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4778975" y="3532625"/>
              <a:ext cx="57675" cy="18825"/>
            </a:xfrm>
            <a:custGeom>
              <a:rect b="b" l="l" r="r" t="t"/>
              <a:pathLst>
                <a:path extrusionOk="0" h="753" w="2307">
                  <a:moveTo>
                    <a:pt x="1154" y="0"/>
                  </a:moveTo>
                  <a:cubicBezTo>
                    <a:pt x="502" y="0"/>
                    <a:pt x="1" y="176"/>
                    <a:pt x="1" y="376"/>
                  </a:cubicBezTo>
                  <a:cubicBezTo>
                    <a:pt x="1" y="577"/>
                    <a:pt x="502" y="752"/>
                    <a:pt x="1154" y="752"/>
                  </a:cubicBezTo>
                  <a:cubicBezTo>
                    <a:pt x="1805" y="752"/>
                    <a:pt x="2306" y="577"/>
                    <a:pt x="2306" y="376"/>
                  </a:cubicBezTo>
                  <a:cubicBezTo>
                    <a:pt x="2306" y="176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058425" y="3490000"/>
              <a:ext cx="58300" cy="18825"/>
            </a:xfrm>
            <a:custGeom>
              <a:rect b="b" l="l" r="r" t="t"/>
              <a:pathLst>
                <a:path extrusionOk="0" h="753" w="2332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058425" y="3532625"/>
              <a:ext cx="58300" cy="18825"/>
            </a:xfrm>
            <a:custGeom>
              <a:rect b="b" l="l" r="r" t="t"/>
              <a:pathLst>
                <a:path extrusionOk="0" h="753" w="2332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156175" y="3490000"/>
              <a:ext cx="58300" cy="18825"/>
            </a:xfrm>
            <a:custGeom>
              <a:rect b="b" l="l" r="r" t="t"/>
              <a:pathLst>
                <a:path extrusionOk="0" h="753" w="2332">
                  <a:moveTo>
                    <a:pt x="1178" y="1"/>
                  </a:moveTo>
                  <a:cubicBezTo>
                    <a:pt x="527" y="1"/>
                    <a:pt x="0" y="176"/>
                    <a:pt x="0" y="377"/>
                  </a:cubicBezTo>
                  <a:cubicBezTo>
                    <a:pt x="0" y="577"/>
                    <a:pt x="527" y="753"/>
                    <a:pt x="1178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156175" y="3532625"/>
              <a:ext cx="58300" cy="18825"/>
            </a:xfrm>
            <a:custGeom>
              <a:rect b="b" l="l" r="r" t="t"/>
              <a:pathLst>
                <a:path extrusionOk="0" h="753" w="2332">
                  <a:moveTo>
                    <a:pt x="1178" y="0"/>
                  </a:moveTo>
                  <a:cubicBezTo>
                    <a:pt x="527" y="0"/>
                    <a:pt x="0" y="176"/>
                    <a:pt x="0" y="376"/>
                  </a:cubicBezTo>
                  <a:cubicBezTo>
                    <a:pt x="0" y="577"/>
                    <a:pt x="527" y="752"/>
                    <a:pt x="1178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4894900" y="3521350"/>
              <a:ext cx="131600" cy="38850"/>
            </a:xfrm>
            <a:custGeom>
              <a:rect b="b" l="l" r="r" t="t"/>
              <a:pathLst>
                <a:path extrusionOk="0" h="1554" w="5264">
                  <a:moveTo>
                    <a:pt x="2632" y="100"/>
                  </a:moveTo>
                  <a:cubicBezTo>
                    <a:pt x="4161" y="100"/>
                    <a:pt x="5188" y="451"/>
                    <a:pt x="5188" y="777"/>
                  </a:cubicBezTo>
                  <a:cubicBezTo>
                    <a:pt x="5188" y="1103"/>
                    <a:pt x="4161" y="1454"/>
                    <a:pt x="2632" y="1454"/>
                  </a:cubicBezTo>
                  <a:cubicBezTo>
                    <a:pt x="1128" y="1454"/>
                    <a:pt x="100" y="1103"/>
                    <a:pt x="100" y="777"/>
                  </a:cubicBezTo>
                  <a:cubicBezTo>
                    <a:pt x="100" y="451"/>
                    <a:pt x="1128" y="100"/>
                    <a:pt x="2632" y="100"/>
                  </a:cubicBezTo>
                  <a:close/>
                  <a:moveTo>
                    <a:pt x="2632" y="0"/>
                  </a:moveTo>
                  <a:cubicBezTo>
                    <a:pt x="1354" y="0"/>
                    <a:pt x="0" y="301"/>
                    <a:pt x="0" y="777"/>
                  </a:cubicBezTo>
                  <a:cubicBezTo>
                    <a:pt x="0" y="1253"/>
                    <a:pt x="1354" y="1554"/>
                    <a:pt x="2632" y="1554"/>
                  </a:cubicBezTo>
                  <a:cubicBezTo>
                    <a:pt x="3935" y="1554"/>
                    <a:pt x="5263" y="1253"/>
                    <a:pt x="5263" y="777"/>
                  </a:cubicBezTo>
                  <a:cubicBezTo>
                    <a:pt x="5263" y="301"/>
                    <a:pt x="3935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4960050" y="3478725"/>
              <a:ext cx="1900" cy="63325"/>
            </a:xfrm>
            <a:custGeom>
              <a:rect b="b" l="l" r="r" t="t"/>
              <a:pathLst>
                <a:path extrusionOk="0" h="2533" w="76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" y="2482"/>
                  </a:lnTo>
                  <a:cubicBezTo>
                    <a:pt x="1" y="2507"/>
                    <a:pt x="1" y="2532"/>
                    <a:pt x="26" y="2532"/>
                  </a:cubicBezTo>
                  <a:cubicBezTo>
                    <a:pt x="51" y="2532"/>
                    <a:pt x="76" y="2507"/>
                    <a:pt x="76" y="2482"/>
                  </a:cubicBezTo>
                  <a:lnTo>
                    <a:pt x="76" y="51"/>
                  </a:lnTo>
                  <a:cubicBezTo>
                    <a:pt x="76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35625" y="3456800"/>
              <a:ext cx="47650" cy="48275"/>
            </a:xfrm>
            <a:custGeom>
              <a:rect b="b" l="l" r="r" t="t"/>
              <a:pathLst>
                <a:path extrusionOk="0" h="1931" w="1906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504"/>
                    <a:pt x="426" y="1930"/>
                    <a:pt x="953" y="1930"/>
                  </a:cubicBezTo>
                  <a:cubicBezTo>
                    <a:pt x="1479" y="1930"/>
                    <a:pt x="1905" y="150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715700" y="3149775"/>
              <a:ext cx="480600" cy="290750"/>
            </a:xfrm>
            <a:custGeom>
              <a:rect b="b" l="l" r="r" t="t"/>
              <a:pathLst>
                <a:path extrusionOk="0" h="11630" w="19224">
                  <a:moveTo>
                    <a:pt x="852" y="1"/>
                  </a:moveTo>
                  <a:lnTo>
                    <a:pt x="0" y="11630"/>
                  </a:lnTo>
                  <a:lnTo>
                    <a:pt x="19223" y="11630"/>
                  </a:lnTo>
                  <a:lnTo>
                    <a:pt x="185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4736375" y="3162325"/>
              <a:ext cx="432350" cy="260675"/>
            </a:xfrm>
            <a:custGeom>
              <a:rect b="b" l="l" r="r" t="t"/>
              <a:pathLst>
                <a:path extrusionOk="0" h="10427" w="17294">
                  <a:moveTo>
                    <a:pt x="777" y="0"/>
                  </a:moveTo>
                  <a:lnTo>
                    <a:pt x="251" y="7293"/>
                  </a:lnTo>
                  <a:lnTo>
                    <a:pt x="0" y="10426"/>
                  </a:lnTo>
                  <a:lnTo>
                    <a:pt x="17294" y="10426"/>
                  </a:lnTo>
                  <a:lnTo>
                    <a:pt x="17093" y="7293"/>
                  </a:lnTo>
                  <a:lnTo>
                    <a:pt x="16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736375" y="3344650"/>
              <a:ext cx="432350" cy="78350"/>
            </a:xfrm>
            <a:custGeom>
              <a:rect b="b" l="l" r="r" t="t"/>
              <a:pathLst>
                <a:path extrusionOk="0" h="3134" w="17294">
                  <a:moveTo>
                    <a:pt x="251" y="0"/>
                  </a:moveTo>
                  <a:lnTo>
                    <a:pt x="176" y="852"/>
                  </a:lnTo>
                  <a:lnTo>
                    <a:pt x="101" y="1930"/>
                  </a:lnTo>
                  <a:lnTo>
                    <a:pt x="50" y="2682"/>
                  </a:lnTo>
                  <a:lnTo>
                    <a:pt x="0" y="3133"/>
                  </a:lnTo>
                  <a:lnTo>
                    <a:pt x="17294" y="3133"/>
                  </a:lnTo>
                  <a:lnTo>
                    <a:pt x="17244" y="2306"/>
                  </a:lnTo>
                  <a:lnTo>
                    <a:pt x="17218" y="1930"/>
                  </a:lnTo>
                  <a:lnTo>
                    <a:pt x="17168" y="852"/>
                  </a:lnTo>
                  <a:lnTo>
                    <a:pt x="17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4736375" y="3365950"/>
              <a:ext cx="432350" cy="57050"/>
            </a:xfrm>
            <a:custGeom>
              <a:rect b="b" l="l" r="r" t="t"/>
              <a:pathLst>
                <a:path extrusionOk="0" h="2282" w="17294">
                  <a:moveTo>
                    <a:pt x="176" y="0"/>
                  </a:moveTo>
                  <a:lnTo>
                    <a:pt x="101" y="1078"/>
                  </a:lnTo>
                  <a:lnTo>
                    <a:pt x="50" y="1830"/>
                  </a:lnTo>
                  <a:lnTo>
                    <a:pt x="0" y="2281"/>
                  </a:lnTo>
                  <a:lnTo>
                    <a:pt x="17294" y="2281"/>
                  </a:lnTo>
                  <a:lnTo>
                    <a:pt x="17244" y="1454"/>
                  </a:lnTo>
                  <a:lnTo>
                    <a:pt x="17218" y="1078"/>
                  </a:lnTo>
                  <a:lnTo>
                    <a:pt x="17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4736375" y="3392900"/>
              <a:ext cx="432350" cy="30100"/>
            </a:xfrm>
            <a:custGeom>
              <a:rect b="b" l="l" r="r" t="t"/>
              <a:pathLst>
                <a:path extrusionOk="0" h="1204" w="17294">
                  <a:moveTo>
                    <a:pt x="101" y="0"/>
                  </a:moveTo>
                  <a:lnTo>
                    <a:pt x="50" y="752"/>
                  </a:lnTo>
                  <a:lnTo>
                    <a:pt x="0" y="1203"/>
                  </a:lnTo>
                  <a:lnTo>
                    <a:pt x="17294" y="1203"/>
                  </a:lnTo>
                  <a:lnTo>
                    <a:pt x="17244" y="376"/>
                  </a:lnTo>
                  <a:lnTo>
                    <a:pt x="17218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4736375" y="3401675"/>
              <a:ext cx="52025" cy="21325"/>
            </a:xfrm>
            <a:custGeom>
              <a:rect b="b" l="l" r="r" t="t"/>
              <a:pathLst>
                <a:path extrusionOk="0" h="853" w="2081">
                  <a:moveTo>
                    <a:pt x="953" y="0"/>
                  </a:moveTo>
                  <a:cubicBezTo>
                    <a:pt x="577" y="0"/>
                    <a:pt x="251" y="150"/>
                    <a:pt x="50" y="401"/>
                  </a:cubicBezTo>
                  <a:lnTo>
                    <a:pt x="0" y="852"/>
                  </a:lnTo>
                  <a:lnTo>
                    <a:pt x="2081" y="852"/>
                  </a:lnTo>
                  <a:cubicBezTo>
                    <a:pt x="1955" y="351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4789000" y="3401675"/>
              <a:ext cx="57675" cy="21325"/>
            </a:xfrm>
            <a:custGeom>
              <a:rect b="b" l="l" r="r" t="t"/>
              <a:pathLst>
                <a:path extrusionOk="0" h="853" w="2307">
                  <a:moveTo>
                    <a:pt x="1154" y="0"/>
                  </a:moveTo>
                  <a:cubicBezTo>
                    <a:pt x="602" y="0"/>
                    <a:pt x="126" y="351"/>
                    <a:pt x="1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81" y="777"/>
                  </a:cubicBezTo>
                  <a:cubicBezTo>
                    <a:pt x="2106" y="3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4844775" y="3401675"/>
              <a:ext cx="57650" cy="21325"/>
            </a:xfrm>
            <a:custGeom>
              <a:rect b="b" l="l" r="r" t="t"/>
              <a:pathLst>
                <a:path extrusionOk="0" h="853" w="2306">
                  <a:moveTo>
                    <a:pt x="1153" y="0"/>
                  </a:moveTo>
                  <a:cubicBezTo>
                    <a:pt x="652" y="0"/>
                    <a:pt x="201" y="326"/>
                    <a:pt x="50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4903050" y="3401675"/>
              <a:ext cx="57650" cy="21325"/>
            </a:xfrm>
            <a:custGeom>
              <a:rect b="b" l="l" r="r" t="t"/>
              <a:pathLst>
                <a:path extrusionOk="0" h="853" w="2306">
                  <a:moveTo>
                    <a:pt x="1153" y="0"/>
                  </a:moveTo>
                  <a:cubicBezTo>
                    <a:pt x="602" y="0"/>
                    <a:pt x="125" y="351"/>
                    <a:pt x="0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56" y="777"/>
                  </a:cubicBezTo>
                  <a:cubicBezTo>
                    <a:pt x="2105" y="326"/>
                    <a:pt x="165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4958800" y="3401675"/>
              <a:ext cx="57675" cy="21325"/>
            </a:xfrm>
            <a:custGeom>
              <a:rect b="b" l="l" r="r" t="t"/>
              <a:pathLst>
                <a:path extrusionOk="0" h="853" w="2307">
                  <a:moveTo>
                    <a:pt x="1154" y="0"/>
                  </a:moveTo>
                  <a:cubicBezTo>
                    <a:pt x="652" y="0"/>
                    <a:pt x="201" y="326"/>
                    <a:pt x="26" y="777"/>
                  </a:cubicBezTo>
                  <a:cubicBezTo>
                    <a:pt x="26" y="802"/>
                    <a:pt x="26" y="827"/>
                    <a:pt x="1" y="852"/>
                  </a:cubicBezTo>
                  <a:lnTo>
                    <a:pt x="2306" y="852"/>
                  </a:lnTo>
                  <a:cubicBezTo>
                    <a:pt x="2181" y="351"/>
                    <a:pt x="170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016450" y="3401675"/>
              <a:ext cx="57675" cy="21325"/>
            </a:xfrm>
            <a:custGeom>
              <a:rect b="b" l="l" r="r" t="t"/>
              <a:pathLst>
                <a:path extrusionOk="0" h="853" w="2307">
                  <a:moveTo>
                    <a:pt x="1153" y="0"/>
                  </a:moveTo>
                  <a:cubicBezTo>
                    <a:pt x="627" y="0"/>
                    <a:pt x="151" y="351"/>
                    <a:pt x="0" y="852"/>
                  </a:cubicBezTo>
                  <a:lnTo>
                    <a:pt x="2306" y="852"/>
                  </a:lnTo>
                  <a:cubicBezTo>
                    <a:pt x="2306" y="827"/>
                    <a:pt x="2306" y="802"/>
                    <a:pt x="2281" y="777"/>
                  </a:cubicBezTo>
                  <a:cubicBezTo>
                    <a:pt x="2131" y="326"/>
                    <a:pt x="1680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072850" y="3401675"/>
              <a:ext cx="57650" cy="21325"/>
            </a:xfrm>
            <a:custGeom>
              <a:rect b="b" l="l" r="r" t="t"/>
              <a:pathLst>
                <a:path extrusionOk="0" h="853" w="2306">
                  <a:moveTo>
                    <a:pt x="1153" y="0"/>
                  </a:moveTo>
                  <a:cubicBezTo>
                    <a:pt x="652" y="0"/>
                    <a:pt x="201" y="326"/>
                    <a:pt x="25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130475" y="3401675"/>
              <a:ext cx="38250" cy="21325"/>
            </a:xfrm>
            <a:custGeom>
              <a:rect b="b" l="l" r="r" t="t"/>
              <a:pathLst>
                <a:path extrusionOk="0" h="853" w="1530">
                  <a:moveTo>
                    <a:pt x="1154" y="0"/>
                  </a:moveTo>
                  <a:cubicBezTo>
                    <a:pt x="602" y="0"/>
                    <a:pt x="151" y="351"/>
                    <a:pt x="1" y="852"/>
                  </a:cubicBezTo>
                  <a:lnTo>
                    <a:pt x="1530" y="852"/>
                  </a:lnTo>
                  <a:lnTo>
                    <a:pt x="1480" y="25"/>
                  </a:lnTo>
                  <a:cubicBezTo>
                    <a:pt x="1379" y="0"/>
                    <a:pt x="1279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775850" y="3180475"/>
              <a:ext cx="31975" cy="32000"/>
            </a:xfrm>
            <a:custGeom>
              <a:rect b="b" l="l" r="r" t="t"/>
              <a:pathLst>
                <a:path extrusionOk="0" h="1280" w="1279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cubicBezTo>
                    <a:pt x="0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822850" y="3180475"/>
              <a:ext cx="31975" cy="32000"/>
            </a:xfrm>
            <a:custGeom>
              <a:rect b="b" l="l" r="r" t="t"/>
              <a:pathLst>
                <a:path extrusionOk="0" h="1280" w="1279">
                  <a:moveTo>
                    <a:pt x="652" y="1"/>
                  </a:moveTo>
                  <a:cubicBezTo>
                    <a:pt x="301" y="1"/>
                    <a:pt x="0" y="277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278" y="978"/>
                    <a:pt x="1278" y="627"/>
                  </a:cubicBezTo>
                  <a:cubicBezTo>
                    <a:pt x="1278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870450" y="3180475"/>
              <a:ext cx="31975" cy="32000"/>
            </a:xfrm>
            <a:custGeom>
              <a:rect b="b" l="l" r="r" t="t"/>
              <a:pathLst>
                <a:path extrusionOk="0" h="1280" w="1279">
                  <a:moveTo>
                    <a:pt x="627" y="1"/>
                  </a:moveTo>
                  <a:cubicBezTo>
                    <a:pt x="276" y="1"/>
                    <a:pt x="1" y="277"/>
                    <a:pt x="1" y="627"/>
                  </a:cubicBezTo>
                  <a:cubicBezTo>
                    <a:pt x="1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37750" y="3183000"/>
              <a:ext cx="97775" cy="17550"/>
            </a:xfrm>
            <a:custGeom>
              <a:rect b="b" l="l" r="r" t="t"/>
              <a:pathLst>
                <a:path extrusionOk="0" h="702" w="3911">
                  <a:moveTo>
                    <a:pt x="376" y="0"/>
                  </a:moveTo>
                  <a:cubicBezTo>
                    <a:pt x="176" y="0"/>
                    <a:pt x="1" y="151"/>
                    <a:pt x="1" y="351"/>
                  </a:cubicBezTo>
                  <a:cubicBezTo>
                    <a:pt x="1" y="552"/>
                    <a:pt x="176" y="702"/>
                    <a:pt x="376" y="702"/>
                  </a:cubicBezTo>
                  <a:lnTo>
                    <a:pt x="3559" y="702"/>
                  </a:lnTo>
                  <a:cubicBezTo>
                    <a:pt x="3760" y="702"/>
                    <a:pt x="3910" y="552"/>
                    <a:pt x="3910" y="351"/>
                  </a:cubicBezTo>
                  <a:cubicBezTo>
                    <a:pt x="3910" y="151"/>
                    <a:pt x="3760" y="0"/>
                    <a:pt x="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4858550" y="3229975"/>
              <a:ext cx="43250" cy="43275"/>
            </a:xfrm>
            <a:custGeom>
              <a:rect b="b" l="l" r="r" t="t"/>
              <a:pathLst>
                <a:path extrusionOk="0" h="1731" w="1730">
                  <a:moveTo>
                    <a:pt x="502" y="1"/>
                  </a:moveTo>
                  <a:lnTo>
                    <a:pt x="502" y="226"/>
                  </a:lnTo>
                  <a:lnTo>
                    <a:pt x="251" y="226"/>
                  </a:lnTo>
                  <a:lnTo>
                    <a:pt x="251" y="477"/>
                  </a:lnTo>
                  <a:lnTo>
                    <a:pt x="1" y="477"/>
                  </a:lnTo>
                  <a:lnTo>
                    <a:pt x="1" y="1229"/>
                  </a:lnTo>
                  <a:lnTo>
                    <a:pt x="226" y="1229"/>
                  </a:lnTo>
                  <a:lnTo>
                    <a:pt x="226" y="1480"/>
                  </a:lnTo>
                  <a:lnTo>
                    <a:pt x="477" y="1480"/>
                  </a:lnTo>
                  <a:lnTo>
                    <a:pt x="477" y="1730"/>
                  </a:lnTo>
                  <a:lnTo>
                    <a:pt x="1730" y="1730"/>
                  </a:lnTo>
                  <a:lnTo>
                    <a:pt x="1730" y="753"/>
                  </a:lnTo>
                  <a:lnTo>
                    <a:pt x="978" y="728"/>
                  </a:lnTo>
                  <a:lnTo>
                    <a:pt x="978" y="978"/>
                  </a:lnTo>
                  <a:lnTo>
                    <a:pt x="1229" y="978"/>
                  </a:lnTo>
                  <a:lnTo>
                    <a:pt x="1229" y="1480"/>
                  </a:lnTo>
                  <a:lnTo>
                    <a:pt x="727" y="1480"/>
                  </a:lnTo>
                  <a:lnTo>
                    <a:pt x="727" y="1229"/>
                  </a:lnTo>
                  <a:lnTo>
                    <a:pt x="477" y="1229"/>
                  </a:lnTo>
                  <a:lnTo>
                    <a:pt x="502" y="477"/>
                  </a:lnTo>
                  <a:lnTo>
                    <a:pt x="752" y="477"/>
                  </a:lnTo>
                  <a:lnTo>
                    <a:pt x="752" y="251"/>
                  </a:lnTo>
                  <a:lnTo>
                    <a:pt x="1730" y="251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908050" y="3229975"/>
              <a:ext cx="43250" cy="43900"/>
            </a:xfrm>
            <a:custGeom>
              <a:rect b="b" l="l" r="r" t="t"/>
              <a:pathLst>
                <a:path extrusionOk="0" h="1756" w="1730">
                  <a:moveTo>
                    <a:pt x="1003" y="251"/>
                  </a:moveTo>
                  <a:lnTo>
                    <a:pt x="1003" y="502"/>
                  </a:lnTo>
                  <a:lnTo>
                    <a:pt x="1254" y="502"/>
                  </a:lnTo>
                  <a:lnTo>
                    <a:pt x="1229" y="1003"/>
                  </a:lnTo>
                  <a:lnTo>
                    <a:pt x="502" y="1003"/>
                  </a:lnTo>
                  <a:lnTo>
                    <a:pt x="502" y="502"/>
                  </a:lnTo>
                  <a:lnTo>
                    <a:pt x="752" y="502"/>
                  </a:lnTo>
                  <a:lnTo>
                    <a:pt x="752" y="251"/>
                  </a:lnTo>
                  <a:close/>
                  <a:moveTo>
                    <a:pt x="502" y="1"/>
                  </a:moveTo>
                  <a:lnTo>
                    <a:pt x="502" y="251"/>
                  </a:lnTo>
                  <a:lnTo>
                    <a:pt x="251" y="251"/>
                  </a:lnTo>
                  <a:lnTo>
                    <a:pt x="251" y="502"/>
                  </a:lnTo>
                  <a:lnTo>
                    <a:pt x="1" y="502"/>
                  </a:lnTo>
                  <a:lnTo>
                    <a:pt x="1" y="1730"/>
                  </a:lnTo>
                  <a:lnTo>
                    <a:pt x="477" y="1755"/>
                  </a:lnTo>
                  <a:lnTo>
                    <a:pt x="502" y="1254"/>
                  </a:lnTo>
                  <a:lnTo>
                    <a:pt x="1229" y="1254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30" y="502"/>
                  </a:lnTo>
                  <a:lnTo>
                    <a:pt x="1504" y="502"/>
                  </a:lnTo>
                  <a:lnTo>
                    <a:pt x="1504" y="251"/>
                  </a:lnTo>
                  <a:lnTo>
                    <a:pt x="1254" y="251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957550" y="3230600"/>
              <a:ext cx="43875" cy="43900"/>
            </a:xfrm>
            <a:custGeom>
              <a:rect b="b" l="l" r="r" t="t"/>
              <a:pathLst>
                <a:path extrusionOk="0" h="1756" w="1755">
                  <a:moveTo>
                    <a:pt x="1" y="1"/>
                  </a:moveTo>
                  <a:lnTo>
                    <a:pt x="1" y="1730"/>
                  </a:lnTo>
                  <a:lnTo>
                    <a:pt x="502" y="1730"/>
                  </a:lnTo>
                  <a:lnTo>
                    <a:pt x="502" y="753"/>
                  </a:lnTo>
                  <a:lnTo>
                    <a:pt x="752" y="753"/>
                  </a:lnTo>
                  <a:lnTo>
                    <a:pt x="752" y="1254"/>
                  </a:lnTo>
                  <a:lnTo>
                    <a:pt x="1003" y="1254"/>
                  </a:lnTo>
                  <a:lnTo>
                    <a:pt x="1003" y="753"/>
                  </a:lnTo>
                  <a:lnTo>
                    <a:pt x="1254" y="753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55" y="1"/>
                  </a:lnTo>
                  <a:lnTo>
                    <a:pt x="1254" y="1"/>
                  </a:lnTo>
                  <a:lnTo>
                    <a:pt x="1254" y="252"/>
                  </a:lnTo>
                  <a:lnTo>
                    <a:pt x="1003" y="252"/>
                  </a:lnTo>
                  <a:lnTo>
                    <a:pt x="1003" y="502"/>
                  </a:lnTo>
                  <a:lnTo>
                    <a:pt x="752" y="502"/>
                  </a:lnTo>
                  <a:lnTo>
                    <a:pt x="752" y="252"/>
                  </a:lnTo>
                  <a:lnTo>
                    <a:pt x="502" y="2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007050" y="3230600"/>
              <a:ext cx="43875" cy="43900"/>
            </a:xfrm>
            <a:custGeom>
              <a:rect b="b" l="l" r="r" t="t"/>
              <a:pathLst>
                <a:path extrusionOk="0" h="1756" w="1755">
                  <a:moveTo>
                    <a:pt x="26" y="1"/>
                  </a:moveTo>
                  <a:lnTo>
                    <a:pt x="0" y="1755"/>
                  </a:lnTo>
                  <a:lnTo>
                    <a:pt x="1730" y="1755"/>
                  </a:lnTo>
                  <a:lnTo>
                    <a:pt x="1755" y="1505"/>
                  </a:lnTo>
                  <a:lnTo>
                    <a:pt x="502" y="1505"/>
                  </a:lnTo>
                  <a:lnTo>
                    <a:pt x="502" y="1003"/>
                  </a:lnTo>
                  <a:lnTo>
                    <a:pt x="1504" y="1028"/>
                  </a:lnTo>
                  <a:lnTo>
                    <a:pt x="1504" y="778"/>
                  </a:lnTo>
                  <a:lnTo>
                    <a:pt x="502" y="753"/>
                  </a:lnTo>
                  <a:lnTo>
                    <a:pt x="502" y="277"/>
                  </a:lnTo>
                  <a:lnTo>
                    <a:pt x="1755" y="277"/>
                  </a:lnTo>
                  <a:lnTo>
                    <a:pt x="1755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57925" y="3289500"/>
              <a:ext cx="43250" cy="43275"/>
            </a:xfrm>
            <a:custGeom>
              <a:rect b="b" l="l" r="r" t="t"/>
              <a:pathLst>
                <a:path extrusionOk="0" h="1731" w="1730">
                  <a:moveTo>
                    <a:pt x="1254" y="251"/>
                  </a:moveTo>
                  <a:lnTo>
                    <a:pt x="1229" y="1480"/>
                  </a:lnTo>
                  <a:lnTo>
                    <a:pt x="477" y="1480"/>
                  </a:lnTo>
                  <a:lnTo>
                    <a:pt x="502" y="251"/>
                  </a:lnTo>
                  <a:close/>
                  <a:moveTo>
                    <a:pt x="251" y="1"/>
                  </a:moveTo>
                  <a:lnTo>
                    <a:pt x="251" y="226"/>
                  </a:lnTo>
                  <a:lnTo>
                    <a:pt x="1" y="226"/>
                  </a:lnTo>
                  <a:lnTo>
                    <a:pt x="1" y="1480"/>
                  </a:lnTo>
                  <a:lnTo>
                    <a:pt x="251" y="1480"/>
                  </a:lnTo>
                  <a:lnTo>
                    <a:pt x="226" y="1730"/>
                  </a:lnTo>
                  <a:lnTo>
                    <a:pt x="1479" y="1730"/>
                  </a:lnTo>
                  <a:lnTo>
                    <a:pt x="1479" y="1480"/>
                  </a:lnTo>
                  <a:lnTo>
                    <a:pt x="1730" y="1480"/>
                  </a:lnTo>
                  <a:lnTo>
                    <a:pt x="1730" y="251"/>
                  </a:lnTo>
                  <a:lnTo>
                    <a:pt x="1504" y="2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907425" y="3289500"/>
              <a:ext cx="43875" cy="43900"/>
            </a:xfrm>
            <a:custGeom>
              <a:rect b="b" l="l" r="r" t="t"/>
              <a:pathLst>
                <a:path extrusionOk="0" h="1756" w="1755">
                  <a:moveTo>
                    <a:pt x="0" y="1"/>
                  </a:moveTo>
                  <a:lnTo>
                    <a:pt x="0" y="1003"/>
                  </a:lnTo>
                  <a:lnTo>
                    <a:pt x="251" y="1003"/>
                  </a:lnTo>
                  <a:lnTo>
                    <a:pt x="251" y="1254"/>
                  </a:lnTo>
                  <a:lnTo>
                    <a:pt x="502" y="1254"/>
                  </a:lnTo>
                  <a:lnTo>
                    <a:pt x="502" y="1505"/>
                  </a:lnTo>
                  <a:lnTo>
                    <a:pt x="752" y="1505"/>
                  </a:lnTo>
                  <a:lnTo>
                    <a:pt x="752" y="1755"/>
                  </a:lnTo>
                  <a:lnTo>
                    <a:pt x="978" y="1755"/>
                  </a:lnTo>
                  <a:lnTo>
                    <a:pt x="1003" y="1505"/>
                  </a:lnTo>
                  <a:lnTo>
                    <a:pt x="1229" y="1505"/>
                  </a:lnTo>
                  <a:lnTo>
                    <a:pt x="1254" y="1254"/>
                  </a:lnTo>
                  <a:lnTo>
                    <a:pt x="1479" y="1254"/>
                  </a:lnTo>
                  <a:lnTo>
                    <a:pt x="1504" y="1003"/>
                  </a:lnTo>
                  <a:lnTo>
                    <a:pt x="1730" y="1003"/>
                  </a:lnTo>
                  <a:lnTo>
                    <a:pt x="1755" y="26"/>
                  </a:lnTo>
                  <a:lnTo>
                    <a:pt x="1254" y="26"/>
                  </a:lnTo>
                  <a:lnTo>
                    <a:pt x="1254" y="753"/>
                  </a:lnTo>
                  <a:lnTo>
                    <a:pt x="1003" y="753"/>
                  </a:lnTo>
                  <a:lnTo>
                    <a:pt x="1003" y="1003"/>
                  </a:lnTo>
                  <a:lnTo>
                    <a:pt x="752" y="1003"/>
                  </a:lnTo>
                  <a:lnTo>
                    <a:pt x="752" y="753"/>
                  </a:lnTo>
                  <a:lnTo>
                    <a:pt x="502" y="75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956925" y="3290125"/>
              <a:ext cx="43875" cy="43900"/>
            </a:xfrm>
            <a:custGeom>
              <a:rect b="b" l="l" r="r" t="t"/>
              <a:pathLst>
                <a:path extrusionOk="0" h="1756" w="1755">
                  <a:moveTo>
                    <a:pt x="26" y="1"/>
                  </a:moveTo>
                  <a:lnTo>
                    <a:pt x="0" y="1730"/>
                  </a:lnTo>
                  <a:lnTo>
                    <a:pt x="1730" y="1755"/>
                  </a:lnTo>
                  <a:lnTo>
                    <a:pt x="1730" y="1505"/>
                  </a:lnTo>
                  <a:lnTo>
                    <a:pt x="502" y="1480"/>
                  </a:lnTo>
                  <a:lnTo>
                    <a:pt x="502" y="1003"/>
                  </a:lnTo>
                  <a:lnTo>
                    <a:pt x="1504" y="1003"/>
                  </a:lnTo>
                  <a:lnTo>
                    <a:pt x="1504" y="753"/>
                  </a:lnTo>
                  <a:lnTo>
                    <a:pt x="502" y="753"/>
                  </a:lnTo>
                  <a:lnTo>
                    <a:pt x="502" y="251"/>
                  </a:lnTo>
                  <a:lnTo>
                    <a:pt x="1755" y="25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006425" y="3290750"/>
              <a:ext cx="43875" cy="43275"/>
            </a:xfrm>
            <a:custGeom>
              <a:rect b="b" l="l" r="r" t="t"/>
              <a:pathLst>
                <a:path extrusionOk="0" h="1731" w="1755">
                  <a:moveTo>
                    <a:pt x="1254" y="252"/>
                  </a:moveTo>
                  <a:lnTo>
                    <a:pt x="1254" y="753"/>
                  </a:lnTo>
                  <a:lnTo>
                    <a:pt x="1003" y="753"/>
                  </a:lnTo>
                  <a:lnTo>
                    <a:pt x="1003" y="978"/>
                  </a:lnTo>
                  <a:lnTo>
                    <a:pt x="502" y="978"/>
                  </a:lnTo>
                  <a:lnTo>
                    <a:pt x="527" y="252"/>
                  </a:lnTo>
                  <a:close/>
                  <a:moveTo>
                    <a:pt x="25" y="1"/>
                  </a:moveTo>
                  <a:lnTo>
                    <a:pt x="0" y="1730"/>
                  </a:lnTo>
                  <a:lnTo>
                    <a:pt x="502" y="1730"/>
                  </a:lnTo>
                  <a:lnTo>
                    <a:pt x="502" y="1229"/>
                  </a:lnTo>
                  <a:lnTo>
                    <a:pt x="752" y="1229"/>
                  </a:lnTo>
                  <a:lnTo>
                    <a:pt x="752" y="1480"/>
                  </a:lnTo>
                  <a:lnTo>
                    <a:pt x="1003" y="1480"/>
                  </a:lnTo>
                  <a:lnTo>
                    <a:pt x="1003" y="1730"/>
                  </a:lnTo>
                  <a:lnTo>
                    <a:pt x="1755" y="1730"/>
                  </a:lnTo>
                  <a:lnTo>
                    <a:pt x="1755" y="1505"/>
                  </a:lnTo>
                  <a:lnTo>
                    <a:pt x="1504" y="1480"/>
                  </a:lnTo>
                  <a:lnTo>
                    <a:pt x="1504" y="1254"/>
                  </a:lnTo>
                  <a:lnTo>
                    <a:pt x="1254" y="1229"/>
                  </a:lnTo>
                  <a:lnTo>
                    <a:pt x="1254" y="1003"/>
                  </a:lnTo>
                  <a:lnTo>
                    <a:pt x="1755" y="1003"/>
                  </a:lnTo>
                  <a:lnTo>
                    <a:pt x="1755" y="252"/>
                  </a:lnTo>
                  <a:lnTo>
                    <a:pt x="1504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7"/>
          <p:cNvSpPr txBox="1"/>
          <p:nvPr/>
        </p:nvSpPr>
        <p:spPr>
          <a:xfrm>
            <a:off x="1257050" y="612325"/>
            <a:ext cx="522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accent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MecÂnica das paddles</a:t>
            </a:r>
            <a:endParaRPr sz="1600">
              <a:solidFill>
                <a:schemeClr val="dk2"/>
              </a:solidFill>
              <a:highlight>
                <a:schemeClr val="accent2"/>
              </a:highligh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771" name="Google Shape;7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25" y="1367513"/>
            <a:ext cx="4460400" cy="145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8950" y="3149225"/>
            <a:ext cx="4909451" cy="16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8"/>
          <p:cNvSpPr txBox="1"/>
          <p:nvPr/>
        </p:nvSpPr>
        <p:spPr>
          <a:xfrm>
            <a:off x="1257050" y="612325"/>
            <a:ext cx="522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accent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MecÂnica das paddles</a:t>
            </a:r>
            <a:endParaRPr sz="1600">
              <a:solidFill>
                <a:schemeClr val="dk2"/>
              </a:solidFill>
              <a:highlight>
                <a:schemeClr val="accent2"/>
              </a:highligh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778" name="Google Shape;7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600" y="1763800"/>
            <a:ext cx="3001050" cy="223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9" name="Google Shape;779;p38"/>
          <p:cNvCxnSpPr>
            <a:stCxn id="778" idx="3"/>
          </p:cNvCxnSpPr>
          <p:nvPr/>
        </p:nvCxnSpPr>
        <p:spPr>
          <a:xfrm flipH="1" rot="10800000">
            <a:off x="3908650" y="2877962"/>
            <a:ext cx="7755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0" name="Google Shape;780;p38"/>
          <p:cNvSpPr txBox="1"/>
          <p:nvPr/>
        </p:nvSpPr>
        <p:spPr>
          <a:xfrm>
            <a:off x="4765900" y="2724000"/>
            <a:ext cx="587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C8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Movimentação das paddles</a:t>
            </a:r>
            <a:endParaRPr sz="800">
              <a:solidFill>
                <a:srgbClr val="FFC8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9"/>
          <p:cNvSpPr txBox="1"/>
          <p:nvPr/>
        </p:nvSpPr>
        <p:spPr>
          <a:xfrm>
            <a:off x="2163525" y="357200"/>
            <a:ext cx="518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accent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MecÂnicas de colisão</a:t>
            </a:r>
            <a:endParaRPr sz="1600">
              <a:solidFill>
                <a:schemeClr val="dk2"/>
              </a:solidFill>
              <a:highlight>
                <a:schemeClr val="accent2"/>
              </a:highligh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786" name="Google Shape;7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75" y="1214427"/>
            <a:ext cx="4281225" cy="186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7" name="Google Shape;787;p39"/>
          <p:cNvCxnSpPr>
            <a:stCxn id="786" idx="3"/>
          </p:cNvCxnSpPr>
          <p:nvPr/>
        </p:nvCxnSpPr>
        <p:spPr>
          <a:xfrm flipH="1" rot="10800000">
            <a:off x="4729600" y="2143102"/>
            <a:ext cx="6282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8" name="Google Shape;788;p39"/>
          <p:cNvSpPr txBox="1"/>
          <p:nvPr/>
        </p:nvSpPr>
        <p:spPr>
          <a:xfrm>
            <a:off x="5459875" y="1979850"/>
            <a:ext cx="31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Colisão com as bordas da tela</a:t>
            </a:r>
            <a:endParaRPr sz="8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789" name="Google Shape;7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75" y="3369116"/>
            <a:ext cx="4123624" cy="11423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39"/>
          <p:cNvCxnSpPr>
            <a:stCxn id="789" idx="3"/>
          </p:cNvCxnSpPr>
          <p:nvPr/>
        </p:nvCxnSpPr>
        <p:spPr>
          <a:xfrm flipH="1" rot="10800000">
            <a:off x="4571999" y="3939396"/>
            <a:ext cx="571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39"/>
          <p:cNvSpPr txBox="1"/>
          <p:nvPr/>
        </p:nvSpPr>
        <p:spPr>
          <a:xfrm>
            <a:off x="5225150" y="3805775"/>
            <a:ext cx="587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Colisão com os bricks</a:t>
            </a:r>
            <a:endParaRPr sz="8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0"/>
          <p:cNvSpPr txBox="1"/>
          <p:nvPr/>
        </p:nvSpPr>
        <p:spPr>
          <a:xfrm>
            <a:off x="1561425" y="346975"/>
            <a:ext cx="587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accent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MecÂnicas de colisão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97" name="Google Shape;7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50" y="1095850"/>
            <a:ext cx="3480725" cy="20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700" y="2096650"/>
            <a:ext cx="2766350" cy="2802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9" name="Google Shape;799;p40"/>
          <p:cNvCxnSpPr/>
          <p:nvPr/>
        </p:nvCxnSpPr>
        <p:spPr>
          <a:xfrm>
            <a:off x="3765775" y="1367525"/>
            <a:ext cx="95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" name="Google Shape;800;p40"/>
          <p:cNvSpPr txBox="1"/>
          <p:nvPr/>
        </p:nvSpPr>
        <p:spPr>
          <a:xfrm>
            <a:off x="4806725" y="1222238"/>
            <a:ext cx="28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Colisão com os paddles</a:t>
            </a:r>
            <a:endParaRPr sz="8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801" name="Google Shape;801;p40"/>
          <p:cNvCxnSpPr/>
          <p:nvPr/>
        </p:nvCxnSpPr>
        <p:spPr>
          <a:xfrm flipH="1">
            <a:off x="4031125" y="4143375"/>
            <a:ext cx="11532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2" name="Google Shape;802;p40"/>
          <p:cNvSpPr txBox="1"/>
          <p:nvPr/>
        </p:nvSpPr>
        <p:spPr>
          <a:xfrm>
            <a:off x="479650" y="4051525"/>
            <a:ext cx="348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Colisão com os objetos da screen</a:t>
            </a:r>
            <a:endParaRPr sz="8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1"/>
          <p:cNvSpPr txBox="1"/>
          <p:nvPr/>
        </p:nvSpPr>
        <p:spPr>
          <a:xfrm>
            <a:off x="1387925" y="826625"/>
            <a:ext cx="45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accent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Efeitos sonoros</a:t>
            </a:r>
            <a:endParaRPr>
              <a:solidFill>
                <a:schemeClr val="dk2"/>
              </a:solidFill>
              <a:highlight>
                <a:schemeClr val="accent2"/>
              </a:highligh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808" name="Google Shape;808;p41"/>
          <p:cNvPicPr preferRelativeResize="0"/>
          <p:nvPr/>
        </p:nvPicPr>
        <p:blipFill rotWithShape="1">
          <a:blip r:embed="rId3">
            <a:alphaModFix/>
          </a:blip>
          <a:srcRect b="39039" l="-2470" r="2470" t="-39040"/>
          <a:stretch/>
        </p:blipFill>
        <p:spPr>
          <a:xfrm>
            <a:off x="270100" y="826625"/>
            <a:ext cx="6634175" cy="20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50" y="2865490"/>
            <a:ext cx="6634176" cy="1416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2"/>
          <p:cNvSpPr txBox="1"/>
          <p:nvPr>
            <p:ph type="title"/>
          </p:nvPr>
        </p:nvSpPr>
        <p:spPr>
          <a:xfrm>
            <a:off x="310750" y="2332825"/>
            <a:ext cx="5368500" cy="16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DIAGRAMA DO JOGO</a:t>
            </a:r>
            <a:endParaRPr sz="3100"/>
          </a:p>
        </p:txBody>
      </p:sp>
      <p:sp>
        <p:nvSpPr>
          <p:cNvPr id="815" name="Google Shape;815;p42"/>
          <p:cNvSpPr txBox="1"/>
          <p:nvPr>
            <p:ph idx="4294967295" type="title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04.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816" name="Google Shape;816;p42"/>
          <p:cNvSpPr/>
          <p:nvPr/>
        </p:nvSpPr>
        <p:spPr>
          <a:xfrm rot="-767447">
            <a:off x="5127167" y="1322995"/>
            <a:ext cx="480310" cy="1406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7" name="Google Shape;817;p42"/>
          <p:cNvGrpSpPr/>
          <p:nvPr/>
        </p:nvGrpSpPr>
        <p:grpSpPr>
          <a:xfrm>
            <a:off x="5574227" y="1666227"/>
            <a:ext cx="2387360" cy="1811046"/>
            <a:chOff x="3282151" y="2175700"/>
            <a:chExt cx="1128135" cy="1144566"/>
          </a:xfrm>
        </p:grpSpPr>
        <p:sp>
          <p:nvSpPr>
            <p:cNvPr id="818" name="Google Shape;818;p42"/>
            <p:cNvSpPr/>
            <p:nvPr/>
          </p:nvSpPr>
          <p:spPr>
            <a:xfrm>
              <a:off x="3282151" y="2175700"/>
              <a:ext cx="1128135" cy="1144566"/>
            </a:xfrm>
            <a:custGeom>
              <a:rect b="b" l="l" r="r" t="t"/>
              <a:pathLst>
                <a:path extrusionOk="0" h="33159" w="32683">
                  <a:moveTo>
                    <a:pt x="18698" y="0"/>
                  </a:moveTo>
                  <a:cubicBezTo>
                    <a:pt x="17996" y="0"/>
                    <a:pt x="17369" y="401"/>
                    <a:pt x="16968" y="1078"/>
                  </a:cubicBezTo>
                  <a:cubicBezTo>
                    <a:pt x="16517" y="1053"/>
                    <a:pt x="16066" y="1028"/>
                    <a:pt x="15615" y="1028"/>
                  </a:cubicBezTo>
                  <a:cubicBezTo>
                    <a:pt x="15214" y="1028"/>
                    <a:pt x="14788" y="1028"/>
                    <a:pt x="14387" y="1078"/>
                  </a:cubicBezTo>
                  <a:cubicBezTo>
                    <a:pt x="13986" y="502"/>
                    <a:pt x="13409" y="176"/>
                    <a:pt x="12808" y="176"/>
                  </a:cubicBezTo>
                  <a:cubicBezTo>
                    <a:pt x="12733" y="176"/>
                    <a:pt x="12683" y="176"/>
                    <a:pt x="12633" y="201"/>
                  </a:cubicBezTo>
                  <a:cubicBezTo>
                    <a:pt x="12557" y="176"/>
                    <a:pt x="12507" y="176"/>
                    <a:pt x="12457" y="176"/>
                  </a:cubicBezTo>
                  <a:cubicBezTo>
                    <a:pt x="11505" y="176"/>
                    <a:pt x="10728" y="903"/>
                    <a:pt x="10402" y="2005"/>
                  </a:cubicBezTo>
                  <a:cubicBezTo>
                    <a:pt x="9049" y="2532"/>
                    <a:pt x="7770" y="3284"/>
                    <a:pt x="6617" y="4211"/>
                  </a:cubicBezTo>
                  <a:cubicBezTo>
                    <a:pt x="6542" y="4286"/>
                    <a:pt x="6467" y="4361"/>
                    <a:pt x="6367" y="4436"/>
                  </a:cubicBezTo>
                  <a:cubicBezTo>
                    <a:pt x="5866" y="4862"/>
                    <a:pt x="5389" y="5339"/>
                    <a:pt x="4963" y="5840"/>
                  </a:cubicBezTo>
                  <a:lnTo>
                    <a:pt x="2582" y="5840"/>
                  </a:lnTo>
                  <a:cubicBezTo>
                    <a:pt x="2282" y="5840"/>
                    <a:pt x="1981" y="5990"/>
                    <a:pt x="1805" y="6266"/>
                  </a:cubicBezTo>
                  <a:lnTo>
                    <a:pt x="652" y="7995"/>
                  </a:lnTo>
                  <a:cubicBezTo>
                    <a:pt x="126" y="8772"/>
                    <a:pt x="1" y="9750"/>
                    <a:pt x="277" y="10652"/>
                  </a:cubicBezTo>
                  <a:lnTo>
                    <a:pt x="1429" y="14261"/>
                  </a:lnTo>
                  <a:cubicBezTo>
                    <a:pt x="1429" y="14587"/>
                    <a:pt x="1404" y="14913"/>
                    <a:pt x="1404" y="15213"/>
                  </a:cubicBezTo>
                  <a:lnTo>
                    <a:pt x="1404" y="32231"/>
                  </a:lnTo>
                  <a:cubicBezTo>
                    <a:pt x="1404" y="32757"/>
                    <a:pt x="1830" y="33158"/>
                    <a:pt x="2332" y="33158"/>
                  </a:cubicBezTo>
                  <a:lnTo>
                    <a:pt x="28873" y="33158"/>
                  </a:lnTo>
                  <a:cubicBezTo>
                    <a:pt x="29374" y="33158"/>
                    <a:pt x="29801" y="32757"/>
                    <a:pt x="29801" y="32231"/>
                  </a:cubicBezTo>
                  <a:lnTo>
                    <a:pt x="29801" y="29249"/>
                  </a:lnTo>
                  <a:lnTo>
                    <a:pt x="32056" y="28547"/>
                  </a:lnTo>
                  <a:cubicBezTo>
                    <a:pt x="32432" y="28422"/>
                    <a:pt x="32683" y="28071"/>
                    <a:pt x="32683" y="27670"/>
                  </a:cubicBezTo>
                  <a:lnTo>
                    <a:pt x="32683" y="25163"/>
                  </a:lnTo>
                  <a:cubicBezTo>
                    <a:pt x="32683" y="24838"/>
                    <a:pt x="32482" y="24512"/>
                    <a:pt x="32181" y="24361"/>
                  </a:cubicBezTo>
                  <a:lnTo>
                    <a:pt x="29801" y="23158"/>
                  </a:lnTo>
                  <a:lnTo>
                    <a:pt x="29801" y="15213"/>
                  </a:lnTo>
                  <a:cubicBezTo>
                    <a:pt x="29801" y="11429"/>
                    <a:pt x="28322" y="7870"/>
                    <a:pt x="25640" y="5188"/>
                  </a:cubicBezTo>
                  <a:cubicBezTo>
                    <a:pt x="24337" y="3885"/>
                    <a:pt x="22833" y="2857"/>
                    <a:pt x="21154" y="2156"/>
                  </a:cubicBezTo>
                  <a:cubicBezTo>
                    <a:pt x="20928" y="903"/>
                    <a:pt x="20076" y="0"/>
                    <a:pt x="19049" y="0"/>
                  </a:cubicBezTo>
                  <a:cubicBezTo>
                    <a:pt x="18973" y="0"/>
                    <a:pt x="18923" y="0"/>
                    <a:pt x="18873" y="25"/>
                  </a:cubicBezTo>
                  <a:cubicBezTo>
                    <a:pt x="18798" y="0"/>
                    <a:pt x="18748" y="0"/>
                    <a:pt x="18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3540000" dist="66675">
                <a:schemeClr val="accent5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3362608" y="2242316"/>
              <a:ext cx="916198" cy="1045949"/>
            </a:xfrm>
            <a:custGeom>
              <a:rect b="b" l="l" r="r" t="t"/>
              <a:pathLst>
                <a:path extrusionOk="0" h="30302" w="26543">
                  <a:moveTo>
                    <a:pt x="13284" y="0"/>
                  </a:moveTo>
                  <a:cubicBezTo>
                    <a:pt x="10076" y="0"/>
                    <a:pt x="7169" y="1128"/>
                    <a:pt x="4863" y="3008"/>
                  </a:cubicBezTo>
                  <a:cubicBezTo>
                    <a:pt x="4788" y="3058"/>
                    <a:pt x="4713" y="3133"/>
                    <a:pt x="4637" y="3208"/>
                  </a:cubicBezTo>
                  <a:cubicBezTo>
                    <a:pt x="1805" y="5639"/>
                    <a:pt x="1" y="9248"/>
                    <a:pt x="1" y="13283"/>
                  </a:cubicBezTo>
                  <a:lnTo>
                    <a:pt x="1" y="30301"/>
                  </a:lnTo>
                  <a:lnTo>
                    <a:pt x="26542" y="30301"/>
                  </a:lnTo>
                  <a:lnTo>
                    <a:pt x="26542" y="13283"/>
                  </a:lnTo>
                  <a:cubicBezTo>
                    <a:pt x="26542" y="9624"/>
                    <a:pt x="25063" y="6291"/>
                    <a:pt x="22657" y="3885"/>
                  </a:cubicBezTo>
                  <a:cubicBezTo>
                    <a:pt x="20251" y="1504"/>
                    <a:pt x="16943" y="0"/>
                    <a:pt x="13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020930" y="2688998"/>
              <a:ext cx="257846" cy="98306"/>
            </a:xfrm>
            <a:custGeom>
              <a:rect b="b" l="l" r="r" t="t"/>
              <a:pathLst>
                <a:path extrusionOk="0" h="2848" w="7470">
                  <a:moveTo>
                    <a:pt x="171" y="1"/>
                  </a:moveTo>
                  <a:cubicBezTo>
                    <a:pt x="144" y="1"/>
                    <a:pt x="119" y="6"/>
                    <a:pt x="101" y="16"/>
                  </a:cubicBezTo>
                  <a:cubicBezTo>
                    <a:pt x="26" y="66"/>
                    <a:pt x="0" y="166"/>
                    <a:pt x="51" y="241"/>
                  </a:cubicBezTo>
                  <a:lnTo>
                    <a:pt x="702" y="1219"/>
                  </a:lnTo>
                  <a:cubicBezTo>
                    <a:pt x="733" y="1250"/>
                    <a:pt x="783" y="1271"/>
                    <a:pt x="829" y="1271"/>
                  </a:cubicBezTo>
                  <a:cubicBezTo>
                    <a:pt x="857" y="1271"/>
                    <a:pt x="884" y="1263"/>
                    <a:pt x="903" y="1244"/>
                  </a:cubicBezTo>
                  <a:lnTo>
                    <a:pt x="1805" y="768"/>
                  </a:lnTo>
                  <a:lnTo>
                    <a:pt x="2407" y="1620"/>
                  </a:lnTo>
                  <a:cubicBezTo>
                    <a:pt x="2425" y="1656"/>
                    <a:pt x="2484" y="1680"/>
                    <a:pt x="2543" y="1680"/>
                  </a:cubicBezTo>
                  <a:cubicBezTo>
                    <a:pt x="2565" y="1680"/>
                    <a:pt x="2587" y="1677"/>
                    <a:pt x="2607" y="1670"/>
                  </a:cubicBezTo>
                  <a:lnTo>
                    <a:pt x="3509" y="1169"/>
                  </a:lnTo>
                  <a:lnTo>
                    <a:pt x="4086" y="2021"/>
                  </a:lnTo>
                  <a:cubicBezTo>
                    <a:pt x="4118" y="2068"/>
                    <a:pt x="4159" y="2086"/>
                    <a:pt x="4205" y="2086"/>
                  </a:cubicBezTo>
                  <a:cubicBezTo>
                    <a:pt x="4231" y="2086"/>
                    <a:pt x="4259" y="2080"/>
                    <a:pt x="4286" y="2071"/>
                  </a:cubicBezTo>
                  <a:lnTo>
                    <a:pt x="5188" y="1570"/>
                  </a:lnTo>
                  <a:lnTo>
                    <a:pt x="5765" y="2422"/>
                  </a:lnTo>
                  <a:cubicBezTo>
                    <a:pt x="5797" y="2470"/>
                    <a:pt x="5840" y="2498"/>
                    <a:pt x="5887" y="2498"/>
                  </a:cubicBezTo>
                  <a:cubicBezTo>
                    <a:pt x="5912" y="2498"/>
                    <a:pt x="5939" y="2490"/>
                    <a:pt x="5965" y="2472"/>
                  </a:cubicBezTo>
                  <a:lnTo>
                    <a:pt x="6868" y="1971"/>
                  </a:lnTo>
                  <a:lnTo>
                    <a:pt x="7469" y="2848"/>
                  </a:lnTo>
                  <a:lnTo>
                    <a:pt x="7469" y="2321"/>
                  </a:lnTo>
                  <a:lnTo>
                    <a:pt x="7043" y="1695"/>
                  </a:lnTo>
                  <a:cubicBezTo>
                    <a:pt x="7027" y="1647"/>
                    <a:pt x="6981" y="1630"/>
                    <a:pt x="6930" y="1630"/>
                  </a:cubicBezTo>
                  <a:cubicBezTo>
                    <a:pt x="6901" y="1630"/>
                    <a:pt x="6870" y="1636"/>
                    <a:pt x="6843" y="1645"/>
                  </a:cubicBezTo>
                  <a:lnTo>
                    <a:pt x="5940" y="2146"/>
                  </a:lnTo>
                  <a:lnTo>
                    <a:pt x="5364" y="1294"/>
                  </a:lnTo>
                  <a:cubicBezTo>
                    <a:pt x="5332" y="1245"/>
                    <a:pt x="5289" y="1218"/>
                    <a:pt x="5242" y="1218"/>
                  </a:cubicBezTo>
                  <a:cubicBezTo>
                    <a:pt x="5217" y="1218"/>
                    <a:pt x="5190" y="1226"/>
                    <a:pt x="5163" y="1244"/>
                  </a:cubicBezTo>
                  <a:lnTo>
                    <a:pt x="4261" y="1745"/>
                  </a:lnTo>
                  <a:lnTo>
                    <a:pt x="3685" y="893"/>
                  </a:lnTo>
                  <a:cubicBezTo>
                    <a:pt x="3652" y="844"/>
                    <a:pt x="3599" y="817"/>
                    <a:pt x="3552" y="817"/>
                  </a:cubicBezTo>
                  <a:cubicBezTo>
                    <a:pt x="3526" y="817"/>
                    <a:pt x="3502" y="825"/>
                    <a:pt x="3484" y="843"/>
                  </a:cubicBezTo>
                  <a:lnTo>
                    <a:pt x="2582" y="1319"/>
                  </a:lnTo>
                  <a:lnTo>
                    <a:pt x="1980" y="467"/>
                  </a:lnTo>
                  <a:cubicBezTo>
                    <a:pt x="1962" y="430"/>
                    <a:pt x="1903" y="407"/>
                    <a:pt x="1844" y="407"/>
                  </a:cubicBezTo>
                  <a:cubicBezTo>
                    <a:pt x="1822" y="407"/>
                    <a:pt x="1800" y="410"/>
                    <a:pt x="1780" y="417"/>
                  </a:cubicBezTo>
                  <a:lnTo>
                    <a:pt x="878" y="918"/>
                  </a:lnTo>
                  <a:lnTo>
                    <a:pt x="301" y="66"/>
                  </a:lnTo>
                  <a:cubicBezTo>
                    <a:pt x="269" y="18"/>
                    <a:pt x="218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522658" y="2340411"/>
              <a:ext cx="137587" cy="57989"/>
            </a:xfrm>
            <a:custGeom>
              <a:rect b="b" l="l" r="r" t="t"/>
              <a:pathLst>
                <a:path extrusionOk="0" h="1680" w="3986">
                  <a:moveTo>
                    <a:pt x="1460" y="0"/>
                  </a:moveTo>
                  <a:cubicBezTo>
                    <a:pt x="1434" y="0"/>
                    <a:pt x="1406" y="6"/>
                    <a:pt x="1379" y="15"/>
                  </a:cubicBezTo>
                  <a:lnTo>
                    <a:pt x="477" y="517"/>
                  </a:lnTo>
                  <a:lnTo>
                    <a:pt x="226" y="166"/>
                  </a:lnTo>
                  <a:cubicBezTo>
                    <a:pt x="151" y="216"/>
                    <a:pt x="76" y="291"/>
                    <a:pt x="0" y="366"/>
                  </a:cubicBezTo>
                  <a:lnTo>
                    <a:pt x="301" y="792"/>
                  </a:lnTo>
                  <a:cubicBezTo>
                    <a:pt x="333" y="841"/>
                    <a:pt x="376" y="868"/>
                    <a:pt x="423" y="868"/>
                  </a:cubicBezTo>
                  <a:cubicBezTo>
                    <a:pt x="448" y="868"/>
                    <a:pt x="475" y="860"/>
                    <a:pt x="502" y="842"/>
                  </a:cubicBezTo>
                  <a:lnTo>
                    <a:pt x="1404" y="341"/>
                  </a:lnTo>
                  <a:lnTo>
                    <a:pt x="1980" y="1218"/>
                  </a:lnTo>
                  <a:cubicBezTo>
                    <a:pt x="2011" y="1249"/>
                    <a:pt x="2061" y="1271"/>
                    <a:pt x="2107" y="1271"/>
                  </a:cubicBezTo>
                  <a:cubicBezTo>
                    <a:pt x="2135" y="1271"/>
                    <a:pt x="2162" y="1263"/>
                    <a:pt x="2181" y="1243"/>
                  </a:cubicBezTo>
                  <a:lnTo>
                    <a:pt x="3083" y="767"/>
                  </a:lnTo>
                  <a:lnTo>
                    <a:pt x="3685" y="1619"/>
                  </a:lnTo>
                  <a:cubicBezTo>
                    <a:pt x="3710" y="1644"/>
                    <a:pt x="3735" y="1669"/>
                    <a:pt x="3760" y="1669"/>
                  </a:cubicBezTo>
                  <a:cubicBezTo>
                    <a:pt x="3774" y="1677"/>
                    <a:pt x="3789" y="1680"/>
                    <a:pt x="3803" y="1680"/>
                  </a:cubicBezTo>
                  <a:cubicBezTo>
                    <a:pt x="3837" y="1680"/>
                    <a:pt x="3867" y="1662"/>
                    <a:pt x="3885" y="1644"/>
                  </a:cubicBezTo>
                  <a:cubicBezTo>
                    <a:pt x="3960" y="1594"/>
                    <a:pt x="3985" y="1519"/>
                    <a:pt x="3935" y="1444"/>
                  </a:cubicBezTo>
                  <a:lnTo>
                    <a:pt x="3258" y="466"/>
                  </a:lnTo>
                  <a:cubicBezTo>
                    <a:pt x="3240" y="430"/>
                    <a:pt x="3181" y="406"/>
                    <a:pt x="3132" y="406"/>
                  </a:cubicBezTo>
                  <a:cubicBezTo>
                    <a:pt x="3114" y="406"/>
                    <a:pt x="3096" y="410"/>
                    <a:pt x="3083" y="416"/>
                  </a:cubicBezTo>
                  <a:lnTo>
                    <a:pt x="2156" y="918"/>
                  </a:lnTo>
                  <a:lnTo>
                    <a:pt x="1579" y="65"/>
                  </a:lnTo>
                  <a:cubicBezTo>
                    <a:pt x="1547" y="18"/>
                    <a:pt x="1506" y="0"/>
                    <a:pt x="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3367819" y="3137293"/>
              <a:ext cx="267338" cy="100204"/>
            </a:xfrm>
            <a:custGeom>
              <a:rect b="b" l="l" r="r" t="t"/>
              <a:pathLst>
                <a:path extrusionOk="0" h="2903" w="7745">
                  <a:moveTo>
                    <a:pt x="185" y="0"/>
                  </a:moveTo>
                  <a:cubicBezTo>
                    <a:pt x="148" y="0"/>
                    <a:pt x="109" y="13"/>
                    <a:pt x="75" y="35"/>
                  </a:cubicBezTo>
                  <a:cubicBezTo>
                    <a:pt x="0" y="85"/>
                    <a:pt x="0" y="161"/>
                    <a:pt x="50" y="236"/>
                  </a:cubicBezTo>
                  <a:lnTo>
                    <a:pt x="702" y="1213"/>
                  </a:lnTo>
                  <a:cubicBezTo>
                    <a:pt x="739" y="1250"/>
                    <a:pt x="789" y="1273"/>
                    <a:pt x="842" y="1273"/>
                  </a:cubicBezTo>
                  <a:cubicBezTo>
                    <a:pt x="862" y="1273"/>
                    <a:pt x="882" y="1270"/>
                    <a:pt x="902" y="1263"/>
                  </a:cubicBezTo>
                  <a:lnTo>
                    <a:pt x="1805" y="762"/>
                  </a:lnTo>
                  <a:lnTo>
                    <a:pt x="2381" y="1614"/>
                  </a:lnTo>
                  <a:cubicBezTo>
                    <a:pt x="2413" y="1662"/>
                    <a:pt x="2455" y="1679"/>
                    <a:pt x="2500" y="1679"/>
                  </a:cubicBezTo>
                  <a:cubicBezTo>
                    <a:pt x="2527" y="1679"/>
                    <a:pt x="2554" y="1674"/>
                    <a:pt x="2582" y="1664"/>
                  </a:cubicBezTo>
                  <a:lnTo>
                    <a:pt x="3484" y="1163"/>
                  </a:lnTo>
                  <a:lnTo>
                    <a:pt x="4060" y="2015"/>
                  </a:lnTo>
                  <a:cubicBezTo>
                    <a:pt x="4093" y="2064"/>
                    <a:pt x="4146" y="2091"/>
                    <a:pt x="4193" y="2091"/>
                  </a:cubicBezTo>
                  <a:cubicBezTo>
                    <a:pt x="4219" y="2091"/>
                    <a:pt x="4243" y="2083"/>
                    <a:pt x="4261" y="2065"/>
                  </a:cubicBezTo>
                  <a:lnTo>
                    <a:pt x="5163" y="1564"/>
                  </a:lnTo>
                  <a:lnTo>
                    <a:pt x="5765" y="2416"/>
                  </a:lnTo>
                  <a:cubicBezTo>
                    <a:pt x="5781" y="2465"/>
                    <a:pt x="5828" y="2492"/>
                    <a:pt x="5880" y="2492"/>
                  </a:cubicBezTo>
                  <a:cubicBezTo>
                    <a:pt x="5909" y="2492"/>
                    <a:pt x="5938" y="2484"/>
                    <a:pt x="5965" y="2466"/>
                  </a:cubicBezTo>
                  <a:lnTo>
                    <a:pt x="6867" y="1990"/>
                  </a:lnTo>
                  <a:lnTo>
                    <a:pt x="7444" y="2842"/>
                  </a:lnTo>
                  <a:cubicBezTo>
                    <a:pt x="7469" y="2867"/>
                    <a:pt x="7494" y="2892"/>
                    <a:pt x="7544" y="2892"/>
                  </a:cubicBezTo>
                  <a:cubicBezTo>
                    <a:pt x="7551" y="2900"/>
                    <a:pt x="7561" y="2903"/>
                    <a:pt x="7572" y="2903"/>
                  </a:cubicBezTo>
                  <a:cubicBezTo>
                    <a:pt x="7598" y="2903"/>
                    <a:pt x="7634" y="2885"/>
                    <a:pt x="7669" y="2867"/>
                  </a:cubicBezTo>
                  <a:cubicBezTo>
                    <a:pt x="7719" y="2817"/>
                    <a:pt x="7744" y="2742"/>
                    <a:pt x="7694" y="2667"/>
                  </a:cubicBezTo>
                  <a:lnTo>
                    <a:pt x="7043" y="1689"/>
                  </a:lnTo>
                  <a:cubicBezTo>
                    <a:pt x="7006" y="1653"/>
                    <a:pt x="6956" y="1629"/>
                    <a:pt x="6902" y="1629"/>
                  </a:cubicBezTo>
                  <a:cubicBezTo>
                    <a:pt x="6883" y="1629"/>
                    <a:pt x="6862" y="1633"/>
                    <a:pt x="6842" y="1639"/>
                  </a:cubicBezTo>
                  <a:lnTo>
                    <a:pt x="5940" y="2141"/>
                  </a:lnTo>
                  <a:lnTo>
                    <a:pt x="5338" y="1288"/>
                  </a:lnTo>
                  <a:cubicBezTo>
                    <a:pt x="5323" y="1241"/>
                    <a:pt x="5276" y="1223"/>
                    <a:pt x="5226" y="1223"/>
                  </a:cubicBezTo>
                  <a:cubicBezTo>
                    <a:pt x="5196" y="1223"/>
                    <a:pt x="5165" y="1229"/>
                    <a:pt x="5138" y="1238"/>
                  </a:cubicBezTo>
                  <a:lnTo>
                    <a:pt x="4236" y="1740"/>
                  </a:lnTo>
                  <a:lnTo>
                    <a:pt x="3659" y="887"/>
                  </a:lnTo>
                  <a:cubicBezTo>
                    <a:pt x="3627" y="839"/>
                    <a:pt x="3584" y="811"/>
                    <a:pt x="3538" y="811"/>
                  </a:cubicBezTo>
                  <a:cubicBezTo>
                    <a:pt x="3512" y="811"/>
                    <a:pt x="3485" y="820"/>
                    <a:pt x="3459" y="837"/>
                  </a:cubicBezTo>
                  <a:lnTo>
                    <a:pt x="2556" y="1313"/>
                  </a:lnTo>
                  <a:lnTo>
                    <a:pt x="1980" y="461"/>
                  </a:lnTo>
                  <a:cubicBezTo>
                    <a:pt x="1949" y="430"/>
                    <a:pt x="1909" y="409"/>
                    <a:pt x="1864" y="409"/>
                  </a:cubicBezTo>
                  <a:cubicBezTo>
                    <a:pt x="1837" y="409"/>
                    <a:pt x="1808" y="417"/>
                    <a:pt x="1780" y="436"/>
                  </a:cubicBezTo>
                  <a:lnTo>
                    <a:pt x="877" y="912"/>
                  </a:lnTo>
                  <a:lnTo>
                    <a:pt x="301" y="60"/>
                  </a:lnTo>
                  <a:cubicBezTo>
                    <a:pt x="273" y="19"/>
                    <a:pt x="23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97935" y="2566698"/>
              <a:ext cx="92576" cy="64927"/>
            </a:xfrm>
            <a:custGeom>
              <a:rect b="b" l="l" r="r" t="t"/>
              <a:pathLst>
                <a:path extrusionOk="0" h="1881" w="2682">
                  <a:moveTo>
                    <a:pt x="2381" y="1"/>
                  </a:moveTo>
                  <a:lnTo>
                    <a:pt x="0" y="1379"/>
                  </a:lnTo>
                  <a:lnTo>
                    <a:pt x="276" y="1880"/>
                  </a:lnTo>
                  <a:lnTo>
                    <a:pt x="2682" y="502"/>
                  </a:lnTo>
                  <a:lnTo>
                    <a:pt x="2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3362608" y="2917071"/>
              <a:ext cx="35519" cy="38073"/>
            </a:xfrm>
            <a:custGeom>
              <a:rect b="b" l="l" r="r" t="t"/>
              <a:pathLst>
                <a:path extrusionOk="0" h="1103" w="1029">
                  <a:moveTo>
                    <a:pt x="728" y="0"/>
                  </a:moveTo>
                  <a:lnTo>
                    <a:pt x="1" y="426"/>
                  </a:lnTo>
                  <a:lnTo>
                    <a:pt x="1" y="1103"/>
                  </a:lnTo>
                  <a:lnTo>
                    <a:pt x="1028" y="501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4168002" y="3197341"/>
              <a:ext cx="92576" cy="64927"/>
            </a:xfrm>
            <a:custGeom>
              <a:rect b="b" l="l" r="r" t="t"/>
              <a:pathLst>
                <a:path extrusionOk="0" h="1881" w="2682">
                  <a:moveTo>
                    <a:pt x="2381" y="0"/>
                  </a:moveTo>
                  <a:lnTo>
                    <a:pt x="0" y="1379"/>
                  </a:lnTo>
                  <a:lnTo>
                    <a:pt x="301" y="1880"/>
                  </a:lnTo>
                  <a:lnTo>
                    <a:pt x="2682" y="502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44450" y="2566698"/>
              <a:ext cx="92610" cy="64927"/>
            </a:xfrm>
            <a:custGeom>
              <a:rect b="b" l="l" r="r" t="t"/>
              <a:pathLst>
                <a:path extrusionOk="0" h="1881" w="2683">
                  <a:moveTo>
                    <a:pt x="2407" y="1"/>
                  </a:moveTo>
                  <a:lnTo>
                    <a:pt x="1" y="1379"/>
                  </a:lnTo>
                  <a:lnTo>
                    <a:pt x="301" y="1880"/>
                  </a:lnTo>
                  <a:lnTo>
                    <a:pt x="2682" y="50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4013129" y="2845243"/>
              <a:ext cx="92610" cy="64927"/>
            </a:xfrm>
            <a:custGeom>
              <a:rect b="b" l="l" r="r" t="t"/>
              <a:pathLst>
                <a:path extrusionOk="0" h="1881" w="2683">
                  <a:moveTo>
                    <a:pt x="2407" y="1"/>
                  </a:moveTo>
                  <a:lnTo>
                    <a:pt x="1" y="1379"/>
                  </a:lnTo>
                  <a:lnTo>
                    <a:pt x="302" y="1881"/>
                  </a:lnTo>
                  <a:lnTo>
                    <a:pt x="2683" y="50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675771" y="3244904"/>
              <a:ext cx="83947" cy="43319"/>
            </a:xfrm>
            <a:custGeom>
              <a:rect b="b" l="l" r="r" t="t"/>
              <a:pathLst>
                <a:path extrusionOk="0" h="1255" w="2432">
                  <a:moveTo>
                    <a:pt x="2156" y="1"/>
                  </a:moveTo>
                  <a:lnTo>
                    <a:pt x="0" y="1254"/>
                  </a:lnTo>
                  <a:lnTo>
                    <a:pt x="1128" y="1254"/>
                  </a:lnTo>
                  <a:lnTo>
                    <a:pt x="2432" y="502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4211251" y="2647155"/>
              <a:ext cx="41559" cy="40696"/>
            </a:xfrm>
            <a:custGeom>
              <a:rect b="b" l="l" r="r" t="t"/>
              <a:pathLst>
                <a:path extrusionOk="0" h="1179" w="1204">
                  <a:moveTo>
                    <a:pt x="602" y="1"/>
                  </a:moveTo>
                  <a:cubicBezTo>
                    <a:pt x="276" y="1"/>
                    <a:pt x="0" y="251"/>
                    <a:pt x="0" y="602"/>
                  </a:cubicBezTo>
                  <a:cubicBezTo>
                    <a:pt x="0" y="928"/>
                    <a:pt x="276" y="1178"/>
                    <a:pt x="602" y="1178"/>
                  </a:cubicBezTo>
                  <a:cubicBezTo>
                    <a:pt x="928" y="1178"/>
                    <a:pt x="1203" y="928"/>
                    <a:pt x="1203" y="602"/>
                  </a:cubicBezTo>
                  <a:cubicBezTo>
                    <a:pt x="1203" y="251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211251" y="2866021"/>
              <a:ext cx="41559" cy="41559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0" y="276"/>
                    <a:pt x="0" y="602"/>
                  </a:cubicBezTo>
                  <a:cubicBezTo>
                    <a:pt x="0" y="928"/>
                    <a:pt x="276" y="1203"/>
                    <a:pt x="602" y="1203"/>
                  </a:cubicBezTo>
                  <a:cubicBezTo>
                    <a:pt x="928" y="1203"/>
                    <a:pt x="1203" y="928"/>
                    <a:pt x="1203" y="602"/>
                  </a:cubicBezTo>
                  <a:cubicBezTo>
                    <a:pt x="1203" y="276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641151" y="3116884"/>
              <a:ext cx="41559" cy="41559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52" y="1"/>
                    <a:pt x="1" y="276"/>
                    <a:pt x="1" y="602"/>
                  </a:cubicBezTo>
                  <a:cubicBezTo>
                    <a:pt x="1" y="928"/>
                    <a:pt x="252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3404130" y="3216359"/>
              <a:ext cx="40696" cy="41559"/>
            </a:xfrm>
            <a:custGeom>
              <a:rect b="b" l="l" r="r" t="t"/>
              <a:pathLst>
                <a:path extrusionOk="0" h="1204" w="1179">
                  <a:moveTo>
                    <a:pt x="577" y="1"/>
                  </a:moveTo>
                  <a:cubicBezTo>
                    <a:pt x="251" y="1"/>
                    <a:pt x="1" y="277"/>
                    <a:pt x="1" y="602"/>
                  </a:cubicBezTo>
                  <a:cubicBezTo>
                    <a:pt x="1" y="928"/>
                    <a:pt x="251" y="1204"/>
                    <a:pt x="577" y="1204"/>
                  </a:cubicBezTo>
                  <a:cubicBezTo>
                    <a:pt x="928" y="1204"/>
                    <a:pt x="1179" y="928"/>
                    <a:pt x="1179" y="602"/>
                  </a:cubicBezTo>
                  <a:cubicBezTo>
                    <a:pt x="1179" y="277"/>
                    <a:pt x="928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3992385" y="2343517"/>
              <a:ext cx="41559" cy="40696"/>
            </a:xfrm>
            <a:custGeom>
              <a:rect b="b" l="l" r="r" t="t"/>
              <a:pathLst>
                <a:path extrusionOk="0" h="1179" w="1204">
                  <a:moveTo>
                    <a:pt x="602" y="0"/>
                  </a:moveTo>
                  <a:cubicBezTo>
                    <a:pt x="276" y="0"/>
                    <a:pt x="0" y="251"/>
                    <a:pt x="0" y="602"/>
                  </a:cubicBezTo>
                  <a:cubicBezTo>
                    <a:pt x="0" y="928"/>
                    <a:pt x="276" y="1178"/>
                    <a:pt x="602" y="1178"/>
                  </a:cubicBezTo>
                  <a:cubicBezTo>
                    <a:pt x="928" y="1178"/>
                    <a:pt x="1203" y="928"/>
                    <a:pt x="1203" y="602"/>
                  </a:cubicBezTo>
                  <a:cubicBezTo>
                    <a:pt x="1203" y="251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3667970" y="2213771"/>
              <a:ext cx="88296" cy="135826"/>
            </a:xfrm>
            <a:custGeom>
              <a:rect b="b" l="l" r="r" t="t"/>
              <a:pathLst>
                <a:path extrusionOk="0" h="3935" w="2558">
                  <a:moveTo>
                    <a:pt x="1279" y="0"/>
                  </a:moveTo>
                  <a:cubicBezTo>
                    <a:pt x="577" y="0"/>
                    <a:pt x="1" y="877"/>
                    <a:pt x="1" y="1980"/>
                  </a:cubicBezTo>
                  <a:cubicBezTo>
                    <a:pt x="1" y="3058"/>
                    <a:pt x="577" y="3935"/>
                    <a:pt x="1279" y="3935"/>
                  </a:cubicBezTo>
                  <a:cubicBezTo>
                    <a:pt x="1981" y="3935"/>
                    <a:pt x="2557" y="3058"/>
                    <a:pt x="2557" y="1980"/>
                  </a:cubicBezTo>
                  <a:cubicBezTo>
                    <a:pt x="2557" y="877"/>
                    <a:pt x="1981" y="0"/>
                    <a:pt x="1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3680085" y="2213771"/>
              <a:ext cx="88296" cy="135826"/>
            </a:xfrm>
            <a:custGeom>
              <a:rect b="b" l="l" r="r" t="t"/>
              <a:pathLst>
                <a:path extrusionOk="0" h="3935" w="2558">
                  <a:moveTo>
                    <a:pt x="1279" y="0"/>
                  </a:moveTo>
                  <a:cubicBezTo>
                    <a:pt x="577" y="0"/>
                    <a:pt x="1" y="877"/>
                    <a:pt x="1" y="1980"/>
                  </a:cubicBezTo>
                  <a:cubicBezTo>
                    <a:pt x="1" y="3058"/>
                    <a:pt x="577" y="3935"/>
                    <a:pt x="1279" y="3935"/>
                  </a:cubicBezTo>
                  <a:cubicBezTo>
                    <a:pt x="1981" y="3935"/>
                    <a:pt x="2557" y="3058"/>
                    <a:pt x="2557" y="1980"/>
                  </a:cubicBezTo>
                  <a:cubicBezTo>
                    <a:pt x="2557" y="877"/>
                    <a:pt x="1981" y="0"/>
                    <a:pt x="1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3684434" y="2218949"/>
              <a:ext cx="80460" cy="125471"/>
            </a:xfrm>
            <a:custGeom>
              <a:rect b="b" l="l" r="r" t="t"/>
              <a:pathLst>
                <a:path extrusionOk="0" h="3635" w="2331">
                  <a:moveTo>
                    <a:pt x="1178" y="76"/>
                  </a:moveTo>
                  <a:cubicBezTo>
                    <a:pt x="1780" y="76"/>
                    <a:pt x="2256" y="853"/>
                    <a:pt x="2256" y="1830"/>
                  </a:cubicBezTo>
                  <a:cubicBezTo>
                    <a:pt x="2256" y="2782"/>
                    <a:pt x="1780" y="3559"/>
                    <a:pt x="1178" y="3559"/>
                  </a:cubicBezTo>
                  <a:cubicBezTo>
                    <a:pt x="577" y="3559"/>
                    <a:pt x="75" y="2782"/>
                    <a:pt x="75" y="1830"/>
                  </a:cubicBezTo>
                  <a:cubicBezTo>
                    <a:pt x="75" y="853"/>
                    <a:pt x="577" y="76"/>
                    <a:pt x="1178" y="76"/>
                  </a:cubicBezTo>
                  <a:close/>
                  <a:moveTo>
                    <a:pt x="1178" y="0"/>
                  </a:moveTo>
                  <a:cubicBezTo>
                    <a:pt x="526" y="0"/>
                    <a:pt x="0" y="828"/>
                    <a:pt x="0" y="1830"/>
                  </a:cubicBezTo>
                  <a:cubicBezTo>
                    <a:pt x="0" y="2807"/>
                    <a:pt x="526" y="3635"/>
                    <a:pt x="1178" y="3635"/>
                  </a:cubicBezTo>
                  <a:cubicBezTo>
                    <a:pt x="1805" y="3635"/>
                    <a:pt x="2331" y="2807"/>
                    <a:pt x="2331" y="1830"/>
                  </a:cubicBezTo>
                  <a:cubicBezTo>
                    <a:pt x="2331" y="828"/>
                    <a:pt x="1805" y="0"/>
                    <a:pt x="1178" y="0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786498" y="2317537"/>
              <a:ext cx="88261" cy="135861"/>
            </a:xfrm>
            <a:custGeom>
              <a:rect b="b" l="l" r="r" t="t"/>
              <a:pathLst>
                <a:path extrusionOk="0" h="3936" w="2557">
                  <a:moveTo>
                    <a:pt x="1279" y="1"/>
                  </a:moveTo>
                  <a:cubicBezTo>
                    <a:pt x="577" y="1"/>
                    <a:pt x="0" y="878"/>
                    <a:pt x="0" y="1956"/>
                  </a:cubicBezTo>
                  <a:cubicBezTo>
                    <a:pt x="0" y="3058"/>
                    <a:pt x="577" y="3936"/>
                    <a:pt x="1279" y="3936"/>
                  </a:cubicBezTo>
                  <a:cubicBezTo>
                    <a:pt x="1980" y="3936"/>
                    <a:pt x="2557" y="3058"/>
                    <a:pt x="2557" y="1956"/>
                  </a:cubicBezTo>
                  <a:cubicBezTo>
                    <a:pt x="2557" y="878"/>
                    <a:pt x="1980" y="1"/>
                    <a:pt x="1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798613" y="2318424"/>
              <a:ext cx="88261" cy="135861"/>
            </a:xfrm>
            <a:custGeom>
              <a:rect b="b" l="l" r="r" t="t"/>
              <a:pathLst>
                <a:path extrusionOk="0" h="3936" w="2557">
                  <a:moveTo>
                    <a:pt x="1279" y="1"/>
                  </a:moveTo>
                  <a:cubicBezTo>
                    <a:pt x="577" y="1"/>
                    <a:pt x="0" y="878"/>
                    <a:pt x="0" y="1956"/>
                  </a:cubicBezTo>
                  <a:cubicBezTo>
                    <a:pt x="0" y="3058"/>
                    <a:pt x="577" y="3936"/>
                    <a:pt x="1279" y="3936"/>
                  </a:cubicBezTo>
                  <a:cubicBezTo>
                    <a:pt x="1980" y="3936"/>
                    <a:pt x="2557" y="3058"/>
                    <a:pt x="2557" y="1956"/>
                  </a:cubicBezTo>
                  <a:cubicBezTo>
                    <a:pt x="2557" y="878"/>
                    <a:pt x="1980" y="1"/>
                    <a:pt x="1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802927" y="2323636"/>
              <a:ext cx="80495" cy="125471"/>
            </a:xfrm>
            <a:custGeom>
              <a:rect b="b" l="l" r="r" t="t"/>
              <a:pathLst>
                <a:path extrusionOk="0" h="3635" w="2332">
                  <a:moveTo>
                    <a:pt x="1179" y="75"/>
                  </a:moveTo>
                  <a:cubicBezTo>
                    <a:pt x="1780" y="75"/>
                    <a:pt x="2281" y="852"/>
                    <a:pt x="2281" y="1805"/>
                  </a:cubicBezTo>
                  <a:cubicBezTo>
                    <a:pt x="2281" y="2782"/>
                    <a:pt x="1780" y="3559"/>
                    <a:pt x="1179" y="3559"/>
                  </a:cubicBezTo>
                  <a:cubicBezTo>
                    <a:pt x="577" y="3559"/>
                    <a:pt x="76" y="2782"/>
                    <a:pt x="76" y="1805"/>
                  </a:cubicBezTo>
                  <a:cubicBezTo>
                    <a:pt x="76" y="852"/>
                    <a:pt x="577" y="75"/>
                    <a:pt x="1179" y="75"/>
                  </a:cubicBezTo>
                  <a:close/>
                  <a:moveTo>
                    <a:pt x="1179" y="0"/>
                  </a:moveTo>
                  <a:cubicBezTo>
                    <a:pt x="527" y="0"/>
                    <a:pt x="1" y="827"/>
                    <a:pt x="1" y="1805"/>
                  </a:cubicBezTo>
                  <a:cubicBezTo>
                    <a:pt x="1" y="2807"/>
                    <a:pt x="527" y="3634"/>
                    <a:pt x="1179" y="3634"/>
                  </a:cubicBezTo>
                  <a:cubicBezTo>
                    <a:pt x="1805" y="3634"/>
                    <a:pt x="2332" y="2807"/>
                    <a:pt x="2332" y="1805"/>
                  </a:cubicBezTo>
                  <a:cubicBezTo>
                    <a:pt x="2332" y="827"/>
                    <a:pt x="1805" y="0"/>
                    <a:pt x="1179" y="0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883384" y="2206809"/>
              <a:ext cx="88261" cy="135861"/>
            </a:xfrm>
            <a:custGeom>
              <a:rect b="b" l="l" r="r" t="t"/>
              <a:pathLst>
                <a:path extrusionOk="0" h="3936" w="2557">
                  <a:moveTo>
                    <a:pt x="1279" y="1"/>
                  </a:moveTo>
                  <a:cubicBezTo>
                    <a:pt x="577" y="1"/>
                    <a:pt x="1" y="878"/>
                    <a:pt x="1" y="1956"/>
                  </a:cubicBezTo>
                  <a:cubicBezTo>
                    <a:pt x="1" y="3058"/>
                    <a:pt x="577" y="3935"/>
                    <a:pt x="1279" y="3935"/>
                  </a:cubicBezTo>
                  <a:cubicBezTo>
                    <a:pt x="1980" y="3935"/>
                    <a:pt x="2557" y="3058"/>
                    <a:pt x="2557" y="1956"/>
                  </a:cubicBezTo>
                  <a:cubicBezTo>
                    <a:pt x="2557" y="878"/>
                    <a:pt x="1980" y="1"/>
                    <a:pt x="1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895499" y="2207697"/>
              <a:ext cx="88261" cy="135861"/>
            </a:xfrm>
            <a:custGeom>
              <a:rect b="b" l="l" r="r" t="t"/>
              <a:pathLst>
                <a:path extrusionOk="0" h="3936" w="2557">
                  <a:moveTo>
                    <a:pt x="1279" y="1"/>
                  </a:moveTo>
                  <a:cubicBezTo>
                    <a:pt x="552" y="1"/>
                    <a:pt x="0" y="878"/>
                    <a:pt x="0" y="1956"/>
                  </a:cubicBezTo>
                  <a:cubicBezTo>
                    <a:pt x="0" y="3058"/>
                    <a:pt x="552" y="3935"/>
                    <a:pt x="1279" y="3935"/>
                  </a:cubicBezTo>
                  <a:cubicBezTo>
                    <a:pt x="1980" y="3935"/>
                    <a:pt x="2557" y="3058"/>
                    <a:pt x="2557" y="1956"/>
                  </a:cubicBezTo>
                  <a:cubicBezTo>
                    <a:pt x="2557" y="878"/>
                    <a:pt x="1980" y="1"/>
                    <a:pt x="1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899813" y="2212909"/>
              <a:ext cx="80495" cy="125471"/>
            </a:xfrm>
            <a:custGeom>
              <a:rect b="b" l="l" r="r" t="t"/>
              <a:pathLst>
                <a:path extrusionOk="0" h="3635" w="2332">
                  <a:moveTo>
                    <a:pt x="1179" y="75"/>
                  </a:moveTo>
                  <a:cubicBezTo>
                    <a:pt x="1780" y="75"/>
                    <a:pt x="2256" y="852"/>
                    <a:pt x="2256" y="1805"/>
                  </a:cubicBezTo>
                  <a:cubicBezTo>
                    <a:pt x="2256" y="2782"/>
                    <a:pt x="1780" y="3559"/>
                    <a:pt x="1179" y="3559"/>
                  </a:cubicBezTo>
                  <a:cubicBezTo>
                    <a:pt x="552" y="3559"/>
                    <a:pt x="76" y="2782"/>
                    <a:pt x="76" y="1805"/>
                  </a:cubicBezTo>
                  <a:cubicBezTo>
                    <a:pt x="76" y="852"/>
                    <a:pt x="552" y="75"/>
                    <a:pt x="1179" y="75"/>
                  </a:cubicBezTo>
                  <a:close/>
                  <a:moveTo>
                    <a:pt x="1179" y="0"/>
                  </a:moveTo>
                  <a:cubicBezTo>
                    <a:pt x="527" y="0"/>
                    <a:pt x="1" y="827"/>
                    <a:pt x="1" y="1805"/>
                  </a:cubicBezTo>
                  <a:cubicBezTo>
                    <a:pt x="1" y="2807"/>
                    <a:pt x="527" y="3634"/>
                    <a:pt x="1179" y="3634"/>
                  </a:cubicBezTo>
                  <a:cubicBezTo>
                    <a:pt x="1805" y="3634"/>
                    <a:pt x="2332" y="2807"/>
                    <a:pt x="2332" y="1805"/>
                  </a:cubicBezTo>
                  <a:cubicBezTo>
                    <a:pt x="2332" y="827"/>
                    <a:pt x="1805" y="0"/>
                    <a:pt x="1179" y="0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315045" y="2406682"/>
              <a:ext cx="677406" cy="529464"/>
            </a:xfrm>
            <a:custGeom>
              <a:rect b="b" l="l" r="r" t="t"/>
              <a:pathLst>
                <a:path extrusionOk="0" h="15339" w="19625">
                  <a:moveTo>
                    <a:pt x="15063" y="0"/>
                  </a:moveTo>
                  <a:lnTo>
                    <a:pt x="1629" y="75"/>
                  </a:lnTo>
                  <a:lnTo>
                    <a:pt x="476" y="1805"/>
                  </a:lnTo>
                  <a:cubicBezTo>
                    <a:pt x="101" y="2356"/>
                    <a:pt x="0" y="3058"/>
                    <a:pt x="201" y="3684"/>
                  </a:cubicBezTo>
                  <a:lnTo>
                    <a:pt x="3860" y="15113"/>
                  </a:lnTo>
                  <a:lnTo>
                    <a:pt x="5389" y="15339"/>
                  </a:lnTo>
                  <a:lnTo>
                    <a:pt x="6216" y="15163"/>
                  </a:lnTo>
                  <a:lnTo>
                    <a:pt x="19624" y="13008"/>
                  </a:lnTo>
                  <a:lnTo>
                    <a:pt x="15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315045" y="2409270"/>
              <a:ext cx="214561" cy="526875"/>
            </a:xfrm>
            <a:custGeom>
              <a:rect b="b" l="l" r="r" t="t"/>
              <a:pathLst>
                <a:path extrusionOk="0" h="15264" w="6216">
                  <a:moveTo>
                    <a:pt x="1629" y="0"/>
                  </a:moveTo>
                  <a:lnTo>
                    <a:pt x="476" y="1730"/>
                  </a:lnTo>
                  <a:cubicBezTo>
                    <a:pt x="101" y="2281"/>
                    <a:pt x="0" y="2983"/>
                    <a:pt x="201" y="3609"/>
                  </a:cubicBezTo>
                  <a:lnTo>
                    <a:pt x="3860" y="15038"/>
                  </a:lnTo>
                  <a:lnTo>
                    <a:pt x="5389" y="15264"/>
                  </a:lnTo>
                  <a:lnTo>
                    <a:pt x="6216" y="15088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518343" y="2853043"/>
              <a:ext cx="860797" cy="430847"/>
            </a:xfrm>
            <a:custGeom>
              <a:rect b="b" l="l" r="r" t="t"/>
              <a:pathLst>
                <a:path extrusionOk="0" h="12482" w="24938">
                  <a:moveTo>
                    <a:pt x="13810" y="0"/>
                  </a:moveTo>
                  <a:lnTo>
                    <a:pt x="226" y="2106"/>
                  </a:lnTo>
                  <a:lnTo>
                    <a:pt x="0" y="5264"/>
                  </a:lnTo>
                  <a:lnTo>
                    <a:pt x="10627" y="12482"/>
                  </a:lnTo>
                  <a:lnTo>
                    <a:pt x="10702" y="12457"/>
                  </a:lnTo>
                  <a:lnTo>
                    <a:pt x="24937" y="8046"/>
                  </a:lnTo>
                  <a:lnTo>
                    <a:pt x="24937" y="5539"/>
                  </a:lnTo>
                  <a:lnTo>
                    <a:pt x="24887" y="553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520069" y="2925700"/>
              <a:ext cx="385008" cy="358188"/>
            </a:xfrm>
            <a:custGeom>
              <a:rect b="b" l="l" r="r" t="t"/>
              <a:pathLst>
                <a:path extrusionOk="0" h="10377" w="11154">
                  <a:moveTo>
                    <a:pt x="176" y="1"/>
                  </a:moveTo>
                  <a:lnTo>
                    <a:pt x="0" y="3209"/>
                  </a:lnTo>
                  <a:lnTo>
                    <a:pt x="10577" y="10377"/>
                  </a:lnTo>
                  <a:lnTo>
                    <a:pt x="10652" y="10352"/>
                  </a:lnTo>
                  <a:lnTo>
                    <a:pt x="11153" y="77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523521" y="2850972"/>
              <a:ext cx="469783" cy="77354"/>
            </a:xfrm>
            <a:custGeom>
              <a:rect b="b" l="l" r="r" t="t"/>
              <a:pathLst>
                <a:path extrusionOk="0" h="2241" w="13610">
                  <a:moveTo>
                    <a:pt x="13569" y="1"/>
                  </a:moveTo>
                  <a:cubicBezTo>
                    <a:pt x="13559" y="1"/>
                    <a:pt x="13548" y="4"/>
                    <a:pt x="13534" y="10"/>
                  </a:cubicBezTo>
                  <a:lnTo>
                    <a:pt x="51" y="2116"/>
                  </a:lnTo>
                  <a:cubicBezTo>
                    <a:pt x="25" y="2116"/>
                    <a:pt x="0" y="2141"/>
                    <a:pt x="0" y="2191"/>
                  </a:cubicBezTo>
                  <a:cubicBezTo>
                    <a:pt x="0" y="2216"/>
                    <a:pt x="25" y="2241"/>
                    <a:pt x="76" y="2241"/>
                  </a:cubicBezTo>
                  <a:lnTo>
                    <a:pt x="13559" y="111"/>
                  </a:lnTo>
                  <a:cubicBezTo>
                    <a:pt x="13584" y="111"/>
                    <a:pt x="13609" y="86"/>
                    <a:pt x="13609" y="60"/>
                  </a:cubicBezTo>
                  <a:cubicBezTo>
                    <a:pt x="13609" y="24"/>
                    <a:pt x="13596" y="1"/>
                    <a:pt x="135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753638" y="2910996"/>
              <a:ext cx="16465" cy="87433"/>
            </a:xfrm>
            <a:custGeom>
              <a:rect b="b" l="l" r="r" t="t"/>
              <a:pathLst>
                <a:path extrusionOk="0" h="2533" w="477">
                  <a:moveTo>
                    <a:pt x="150" y="1"/>
                  </a:moveTo>
                  <a:lnTo>
                    <a:pt x="0" y="26"/>
                  </a:lnTo>
                  <a:lnTo>
                    <a:pt x="326" y="2532"/>
                  </a:lnTo>
                  <a:lnTo>
                    <a:pt x="476" y="2507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4315" y="2967223"/>
              <a:ext cx="128060" cy="57334"/>
            </a:xfrm>
            <a:custGeom>
              <a:rect b="b" l="l" r="r" t="t"/>
              <a:pathLst>
                <a:path extrusionOk="0" h="1661" w="3710">
                  <a:moveTo>
                    <a:pt x="1680" y="1"/>
                  </a:moveTo>
                  <a:lnTo>
                    <a:pt x="176" y="953"/>
                  </a:lnTo>
                  <a:cubicBezTo>
                    <a:pt x="1" y="1028"/>
                    <a:pt x="1" y="1304"/>
                    <a:pt x="201" y="1354"/>
                  </a:cubicBezTo>
                  <a:cubicBezTo>
                    <a:pt x="871" y="1577"/>
                    <a:pt x="1435" y="1661"/>
                    <a:pt x="1905" y="1661"/>
                  </a:cubicBezTo>
                  <a:cubicBezTo>
                    <a:pt x="2754" y="1661"/>
                    <a:pt x="3294" y="1388"/>
                    <a:pt x="3584" y="1179"/>
                  </a:cubicBezTo>
                  <a:cubicBezTo>
                    <a:pt x="3710" y="1078"/>
                    <a:pt x="3660" y="853"/>
                    <a:pt x="3509" y="803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0948" y="2868827"/>
              <a:ext cx="139313" cy="73005"/>
            </a:xfrm>
            <a:custGeom>
              <a:rect b="b" l="l" r="r" t="t"/>
              <a:pathLst>
                <a:path extrusionOk="0" h="2115" w="4036">
                  <a:moveTo>
                    <a:pt x="2532" y="0"/>
                  </a:moveTo>
                  <a:cubicBezTo>
                    <a:pt x="2310" y="0"/>
                    <a:pt x="2074" y="23"/>
                    <a:pt x="1830" y="69"/>
                  </a:cubicBezTo>
                  <a:cubicBezTo>
                    <a:pt x="778" y="269"/>
                    <a:pt x="1" y="896"/>
                    <a:pt x="101" y="1447"/>
                  </a:cubicBezTo>
                  <a:cubicBezTo>
                    <a:pt x="199" y="1857"/>
                    <a:pt x="781" y="2114"/>
                    <a:pt x="1531" y="2114"/>
                  </a:cubicBezTo>
                  <a:cubicBezTo>
                    <a:pt x="1745" y="2114"/>
                    <a:pt x="1972" y="2093"/>
                    <a:pt x="2206" y="2049"/>
                  </a:cubicBezTo>
                  <a:cubicBezTo>
                    <a:pt x="3259" y="1823"/>
                    <a:pt x="4036" y="1222"/>
                    <a:pt x="3936" y="670"/>
                  </a:cubicBezTo>
                  <a:cubicBezTo>
                    <a:pt x="3839" y="246"/>
                    <a:pt x="3269" y="0"/>
                    <a:pt x="2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743249" y="2873926"/>
              <a:ext cx="55401" cy="21539"/>
            </a:xfrm>
            <a:custGeom>
              <a:rect b="b" l="l" r="r" t="t"/>
              <a:pathLst>
                <a:path extrusionOk="0" h="624" w="1605">
                  <a:moveTo>
                    <a:pt x="875" y="1"/>
                  </a:moveTo>
                  <a:cubicBezTo>
                    <a:pt x="607" y="1"/>
                    <a:pt x="318" y="62"/>
                    <a:pt x="176" y="147"/>
                  </a:cubicBezTo>
                  <a:cubicBezTo>
                    <a:pt x="76" y="197"/>
                    <a:pt x="0" y="298"/>
                    <a:pt x="101" y="398"/>
                  </a:cubicBezTo>
                  <a:cubicBezTo>
                    <a:pt x="126" y="423"/>
                    <a:pt x="201" y="448"/>
                    <a:pt x="276" y="473"/>
                  </a:cubicBezTo>
                  <a:cubicBezTo>
                    <a:pt x="502" y="523"/>
                    <a:pt x="752" y="573"/>
                    <a:pt x="1003" y="598"/>
                  </a:cubicBezTo>
                  <a:cubicBezTo>
                    <a:pt x="1103" y="624"/>
                    <a:pt x="1203" y="624"/>
                    <a:pt x="1304" y="624"/>
                  </a:cubicBezTo>
                  <a:cubicBezTo>
                    <a:pt x="1404" y="598"/>
                    <a:pt x="1504" y="548"/>
                    <a:pt x="1554" y="498"/>
                  </a:cubicBezTo>
                  <a:cubicBezTo>
                    <a:pt x="1604" y="373"/>
                    <a:pt x="1504" y="248"/>
                    <a:pt x="1379" y="122"/>
                  </a:cubicBezTo>
                  <a:cubicBezTo>
                    <a:pt x="1271" y="36"/>
                    <a:pt x="1079" y="1"/>
                    <a:pt x="875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4140320" y="2995457"/>
              <a:ext cx="114218" cy="32377"/>
            </a:xfrm>
            <a:custGeom>
              <a:rect b="b" l="l" r="r" t="t"/>
              <a:pathLst>
                <a:path extrusionOk="0" h="938" w="3309">
                  <a:moveTo>
                    <a:pt x="3244" y="0"/>
                  </a:moveTo>
                  <a:cubicBezTo>
                    <a:pt x="3233" y="0"/>
                    <a:pt x="3222" y="3"/>
                    <a:pt x="3208" y="10"/>
                  </a:cubicBezTo>
                  <a:lnTo>
                    <a:pt x="75" y="812"/>
                  </a:lnTo>
                  <a:cubicBezTo>
                    <a:pt x="25" y="812"/>
                    <a:pt x="0" y="862"/>
                    <a:pt x="25" y="887"/>
                  </a:cubicBezTo>
                  <a:cubicBezTo>
                    <a:pt x="25" y="937"/>
                    <a:pt x="50" y="937"/>
                    <a:pt x="75" y="937"/>
                  </a:cubicBezTo>
                  <a:lnTo>
                    <a:pt x="100" y="937"/>
                  </a:lnTo>
                  <a:lnTo>
                    <a:pt x="3258" y="135"/>
                  </a:lnTo>
                  <a:cubicBezTo>
                    <a:pt x="3283" y="135"/>
                    <a:pt x="3308" y="85"/>
                    <a:pt x="3308" y="60"/>
                  </a:cubicBezTo>
                  <a:cubicBezTo>
                    <a:pt x="3290" y="23"/>
                    <a:pt x="3272" y="0"/>
                    <a:pt x="3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156750" y="3007020"/>
              <a:ext cx="127197" cy="37244"/>
            </a:xfrm>
            <a:custGeom>
              <a:rect b="b" l="l" r="r" t="t"/>
              <a:pathLst>
                <a:path extrusionOk="0" h="1079" w="3685">
                  <a:moveTo>
                    <a:pt x="3609" y="1"/>
                  </a:moveTo>
                  <a:lnTo>
                    <a:pt x="50" y="928"/>
                  </a:lnTo>
                  <a:cubicBezTo>
                    <a:pt x="0" y="953"/>
                    <a:pt x="0" y="978"/>
                    <a:pt x="0" y="1028"/>
                  </a:cubicBezTo>
                  <a:cubicBezTo>
                    <a:pt x="0" y="1053"/>
                    <a:pt x="25" y="1078"/>
                    <a:pt x="76" y="1078"/>
                  </a:cubicBezTo>
                  <a:cubicBezTo>
                    <a:pt x="76" y="1078"/>
                    <a:pt x="76" y="1078"/>
                    <a:pt x="76" y="1053"/>
                  </a:cubicBezTo>
                  <a:lnTo>
                    <a:pt x="3634" y="151"/>
                  </a:lnTo>
                  <a:cubicBezTo>
                    <a:pt x="3685" y="126"/>
                    <a:pt x="3685" y="101"/>
                    <a:pt x="3685" y="51"/>
                  </a:cubicBezTo>
                  <a:cubicBezTo>
                    <a:pt x="3685" y="26"/>
                    <a:pt x="3634" y="1"/>
                    <a:pt x="3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4177494" y="3023449"/>
              <a:ext cx="136724" cy="41559"/>
            </a:xfrm>
            <a:custGeom>
              <a:rect b="b" l="l" r="r" t="t"/>
              <a:pathLst>
                <a:path extrusionOk="0" h="1204" w="3961">
                  <a:moveTo>
                    <a:pt x="3861" y="1"/>
                  </a:moveTo>
                  <a:lnTo>
                    <a:pt x="51" y="1079"/>
                  </a:lnTo>
                  <a:cubicBezTo>
                    <a:pt x="26" y="1079"/>
                    <a:pt x="1" y="1104"/>
                    <a:pt x="1" y="1154"/>
                  </a:cubicBezTo>
                  <a:cubicBezTo>
                    <a:pt x="26" y="1179"/>
                    <a:pt x="51" y="1204"/>
                    <a:pt x="76" y="1204"/>
                  </a:cubicBezTo>
                  <a:lnTo>
                    <a:pt x="101" y="1204"/>
                  </a:lnTo>
                  <a:lnTo>
                    <a:pt x="3886" y="126"/>
                  </a:lnTo>
                  <a:cubicBezTo>
                    <a:pt x="3936" y="126"/>
                    <a:pt x="3961" y="76"/>
                    <a:pt x="3936" y="51"/>
                  </a:cubicBezTo>
                  <a:cubicBezTo>
                    <a:pt x="3936" y="1"/>
                    <a:pt x="3886" y="1"/>
                    <a:pt x="38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3887698" y="3044228"/>
              <a:ext cx="491426" cy="238792"/>
            </a:xfrm>
            <a:custGeom>
              <a:rect b="b" l="l" r="r" t="t"/>
              <a:pathLst>
                <a:path extrusionOk="0" h="6918" w="14237">
                  <a:moveTo>
                    <a:pt x="14186" y="0"/>
                  </a:moveTo>
                  <a:lnTo>
                    <a:pt x="502" y="4286"/>
                  </a:lnTo>
                  <a:lnTo>
                    <a:pt x="1" y="6918"/>
                  </a:lnTo>
                  <a:lnTo>
                    <a:pt x="14236" y="2507"/>
                  </a:lnTo>
                  <a:lnTo>
                    <a:pt x="14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3912791" y="2897993"/>
              <a:ext cx="70105" cy="32930"/>
            </a:xfrm>
            <a:custGeom>
              <a:rect b="b" l="l" r="r" t="t"/>
              <a:pathLst>
                <a:path extrusionOk="0" h="954" w="2031">
                  <a:moveTo>
                    <a:pt x="1028" y="1"/>
                  </a:moveTo>
                  <a:cubicBezTo>
                    <a:pt x="452" y="1"/>
                    <a:pt x="1" y="201"/>
                    <a:pt x="1" y="477"/>
                  </a:cubicBezTo>
                  <a:cubicBezTo>
                    <a:pt x="1" y="753"/>
                    <a:pt x="452" y="953"/>
                    <a:pt x="1028" y="953"/>
                  </a:cubicBezTo>
                  <a:cubicBezTo>
                    <a:pt x="1580" y="953"/>
                    <a:pt x="2031" y="753"/>
                    <a:pt x="2031" y="477"/>
                  </a:cubicBezTo>
                  <a:cubicBezTo>
                    <a:pt x="2031" y="201"/>
                    <a:pt x="1580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4001911" y="2912421"/>
              <a:ext cx="70968" cy="33482"/>
            </a:xfrm>
            <a:custGeom>
              <a:rect b="b" l="l" r="r" t="t"/>
              <a:pathLst>
                <a:path extrusionOk="0" h="970" w="2056">
                  <a:moveTo>
                    <a:pt x="1173" y="0"/>
                  </a:moveTo>
                  <a:cubicBezTo>
                    <a:pt x="1109" y="0"/>
                    <a:pt x="1044" y="3"/>
                    <a:pt x="978" y="9"/>
                  </a:cubicBezTo>
                  <a:cubicBezTo>
                    <a:pt x="426" y="59"/>
                    <a:pt x="0" y="310"/>
                    <a:pt x="25" y="560"/>
                  </a:cubicBezTo>
                  <a:cubicBezTo>
                    <a:pt x="47" y="804"/>
                    <a:pt x="423" y="970"/>
                    <a:pt x="891" y="970"/>
                  </a:cubicBezTo>
                  <a:cubicBezTo>
                    <a:pt x="952" y="970"/>
                    <a:pt x="1015" y="967"/>
                    <a:pt x="1078" y="961"/>
                  </a:cubicBezTo>
                  <a:cubicBezTo>
                    <a:pt x="1629" y="911"/>
                    <a:pt x="2055" y="661"/>
                    <a:pt x="2030" y="385"/>
                  </a:cubicBezTo>
                  <a:cubicBezTo>
                    <a:pt x="2030" y="163"/>
                    <a:pt x="1658" y="0"/>
                    <a:pt x="1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3886835" y="2944728"/>
              <a:ext cx="69242" cy="33758"/>
            </a:xfrm>
            <a:custGeom>
              <a:rect b="b" l="l" r="r" t="t"/>
              <a:pathLst>
                <a:path extrusionOk="0" h="978" w="2006">
                  <a:moveTo>
                    <a:pt x="1003" y="0"/>
                  </a:moveTo>
                  <a:cubicBezTo>
                    <a:pt x="452" y="0"/>
                    <a:pt x="1" y="226"/>
                    <a:pt x="1" y="501"/>
                  </a:cubicBezTo>
                  <a:cubicBezTo>
                    <a:pt x="1" y="752"/>
                    <a:pt x="452" y="978"/>
                    <a:pt x="1003" y="978"/>
                  </a:cubicBezTo>
                  <a:cubicBezTo>
                    <a:pt x="1555" y="978"/>
                    <a:pt x="2006" y="752"/>
                    <a:pt x="2006" y="501"/>
                  </a:cubicBezTo>
                  <a:cubicBezTo>
                    <a:pt x="2006" y="226"/>
                    <a:pt x="1555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3975093" y="2957706"/>
              <a:ext cx="70105" cy="33758"/>
            </a:xfrm>
            <a:custGeom>
              <a:rect b="b" l="l" r="r" t="t"/>
              <a:pathLst>
                <a:path extrusionOk="0" h="978" w="2031">
                  <a:moveTo>
                    <a:pt x="1003" y="0"/>
                  </a:moveTo>
                  <a:cubicBezTo>
                    <a:pt x="451" y="0"/>
                    <a:pt x="0" y="226"/>
                    <a:pt x="0" y="501"/>
                  </a:cubicBezTo>
                  <a:cubicBezTo>
                    <a:pt x="0" y="752"/>
                    <a:pt x="451" y="978"/>
                    <a:pt x="1003" y="978"/>
                  </a:cubicBezTo>
                  <a:cubicBezTo>
                    <a:pt x="1579" y="978"/>
                    <a:pt x="2030" y="752"/>
                    <a:pt x="2030" y="501"/>
                  </a:cubicBezTo>
                  <a:cubicBezTo>
                    <a:pt x="2030" y="226"/>
                    <a:pt x="1579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3892910" y="3110154"/>
              <a:ext cx="63167" cy="25612"/>
            </a:xfrm>
            <a:custGeom>
              <a:rect b="b" l="l" r="r" t="t"/>
              <a:pathLst>
                <a:path extrusionOk="0" h="742" w="1830">
                  <a:moveTo>
                    <a:pt x="1353" y="1"/>
                  </a:moveTo>
                  <a:cubicBezTo>
                    <a:pt x="1205" y="1"/>
                    <a:pt x="1032" y="23"/>
                    <a:pt x="852" y="70"/>
                  </a:cubicBezTo>
                  <a:cubicBezTo>
                    <a:pt x="376" y="171"/>
                    <a:pt x="0" y="396"/>
                    <a:pt x="50" y="572"/>
                  </a:cubicBezTo>
                  <a:cubicBezTo>
                    <a:pt x="66" y="681"/>
                    <a:pt x="237" y="741"/>
                    <a:pt x="479" y="741"/>
                  </a:cubicBezTo>
                  <a:cubicBezTo>
                    <a:pt x="625" y="741"/>
                    <a:pt x="798" y="719"/>
                    <a:pt x="978" y="672"/>
                  </a:cubicBezTo>
                  <a:cubicBezTo>
                    <a:pt x="1479" y="572"/>
                    <a:pt x="1830" y="346"/>
                    <a:pt x="1805" y="171"/>
                  </a:cubicBezTo>
                  <a:cubicBezTo>
                    <a:pt x="1774" y="61"/>
                    <a:pt x="1597" y="1"/>
                    <a:pt x="1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3989796" y="3084853"/>
              <a:ext cx="64030" cy="25198"/>
            </a:xfrm>
            <a:custGeom>
              <a:rect b="b" l="l" r="r" t="t"/>
              <a:pathLst>
                <a:path extrusionOk="0" h="730" w="1855">
                  <a:moveTo>
                    <a:pt x="1329" y="0"/>
                  </a:moveTo>
                  <a:cubicBezTo>
                    <a:pt x="1188" y="0"/>
                    <a:pt x="1024" y="17"/>
                    <a:pt x="852" y="51"/>
                  </a:cubicBezTo>
                  <a:cubicBezTo>
                    <a:pt x="376" y="152"/>
                    <a:pt x="0" y="377"/>
                    <a:pt x="50" y="553"/>
                  </a:cubicBezTo>
                  <a:cubicBezTo>
                    <a:pt x="67" y="668"/>
                    <a:pt x="256" y="729"/>
                    <a:pt x="526" y="729"/>
                  </a:cubicBezTo>
                  <a:cubicBezTo>
                    <a:pt x="668" y="729"/>
                    <a:pt x="831" y="712"/>
                    <a:pt x="1003" y="678"/>
                  </a:cubicBezTo>
                  <a:cubicBezTo>
                    <a:pt x="1479" y="553"/>
                    <a:pt x="1855" y="327"/>
                    <a:pt x="1805" y="177"/>
                  </a:cubicBezTo>
                  <a:cubicBezTo>
                    <a:pt x="1788" y="62"/>
                    <a:pt x="1599" y="0"/>
                    <a:pt x="1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3859154" y="3068389"/>
              <a:ext cx="63202" cy="25198"/>
            </a:xfrm>
            <a:custGeom>
              <a:rect b="b" l="l" r="r" t="t"/>
              <a:pathLst>
                <a:path extrusionOk="0" h="730" w="1831">
                  <a:moveTo>
                    <a:pt x="1318" y="0"/>
                  </a:moveTo>
                  <a:cubicBezTo>
                    <a:pt x="1174" y="0"/>
                    <a:pt x="1005" y="17"/>
                    <a:pt x="828" y="52"/>
                  </a:cubicBezTo>
                  <a:cubicBezTo>
                    <a:pt x="352" y="152"/>
                    <a:pt x="1" y="378"/>
                    <a:pt x="26" y="553"/>
                  </a:cubicBezTo>
                  <a:cubicBezTo>
                    <a:pt x="59" y="669"/>
                    <a:pt x="243" y="730"/>
                    <a:pt x="508" y="730"/>
                  </a:cubicBezTo>
                  <a:cubicBezTo>
                    <a:pt x="646" y="730"/>
                    <a:pt x="806" y="713"/>
                    <a:pt x="978" y="679"/>
                  </a:cubicBezTo>
                  <a:cubicBezTo>
                    <a:pt x="1454" y="553"/>
                    <a:pt x="1830" y="328"/>
                    <a:pt x="1780" y="152"/>
                  </a:cubicBezTo>
                  <a:cubicBezTo>
                    <a:pt x="1764" y="55"/>
                    <a:pt x="1581" y="0"/>
                    <a:pt x="1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3959526" y="3047610"/>
              <a:ext cx="63167" cy="24991"/>
            </a:xfrm>
            <a:custGeom>
              <a:rect b="b" l="l" r="r" t="t"/>
              <a:pathLst>
                <a:path extrusionOk="0" h="724" w="1830">
                  <a:moveTo>
                    <a:pt x="1325" y="1"/>
                  </a:moveTo>
                  <a:cubicBezTo>
                    <a:pt x="1183" y="1"/>
                    <a:pt x="1021" y="17"/>
                    <a:pt x="852" y="53"/>
                  </a:cubicBezTo>
                  <a:cubicBezTo>
                    <a:pt x="376" y="153"/>
                    <a:pt x="0" y="379"/>
                    <a:pt x="50" y="554"/>
                  </a:cubicBezTo>
                  <a:cubicBezTo>
                    <a:pt x="66" y="663"/>
                    <a:pt x="237" y="724"/>
                    <a:pt x="478" y="724"/>
                  </a:cubicBezTo>
                  <a:cubicBezTo>
                    <a:pt x="625" y="724"/>
                    <a:pt x="798" y="702"/>
                    <a:pt x="977" y="654"/>
                  </a:cubicBezTo>
                  <a:cubicBezTo>
                    <a:pt x="1479" y="554"/>
                    <a:pt x="1830" y="328"/>
                    <a:pt x="1805" y="153"/>
                  </a:cubicBezTo>
                  <a:cubicBezTo>
                    <a:pt x="1772" y="56"/>
                    <a:pt x="1583" y="1"/>
                    <a:pt x="1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3417108" y="2448204"/>
              <a:ext cx="525149" cy="413554"/>
            </a:xfrm>
            <a:custGeom>
              <a:rect b="b" l="l" r="r" t="t"/>
              <a:pathLst>
                <a:path extrusionOk="0" h="11981" w="15214">
                  <a:moveTo>
                    <a:pt x="11730" y="0"/>
                  </a:moveTo>
                  <a:lnTo>
                    <a:pt x="1" y="226"/>
                  </a:lnTo>
                  <a:lnTo>
                    <a:pt x="3484" y="11980"/>
                  </a:lnTo>
                  <a:lnTo>
                    <a:pt x="15214" y="10401"/>
                  </a:lnTo>
                  <a:lnTo>
                    <a:pt x="11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3426635" y="2448204"/>
              <a:ext cx="525149" cy="413554"/>
            </a:xfrm>
            <a:custGeom>
              <a:rect b="b" l="l" r="r" t="t"/>
              <a:pathLst>
                <a:path extrusionOk="0" h="11981" w="15214">
                  <a:moveTo>
                    <a:pt x="11730" y="0"/>
                  </a:moveTo>
                  <a:lnTo>
                    <a:pt x="0" y="226"/>
                  </a:lnTo>
                  <a:lnTo>
                    <a:pt x="3484" y="11980"/>
                  </a:lnTo>
                  <a:lnTo>
                    <a:pt x="15213" y="10401"/>
                  </a:lnTo>
                  <a:lnTo>
                    <a:pt x="11730" y="0"/>
                  </a:ln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3575433" y="2514510"/>
              <a:ext cx="230819" cy="239103"/>
            </a:xfrm>
            <a:custGeom>
              <a:rect b="b" l="l" r="r" t="t"/>
              <a:pathLst>
                <a:path extrusionOk="0" h="6927" w="6687">
                  <a:moveTo>
                    <a:pt x="2878" y="1"/>
                  </a:moveTo>
                  <a:cubicBezTo>
                    <a:pt x="2702" y="1"/>
                    <a:pt x="2527" y="122"/>
                    <a:pt x="2481" y="335"/>
                  </a:cubicBezTo>
                  <a:lnTo>
                    <a:pt x="2055" y="2164"/>
                  </a:lnTo>
                  <a:lnTo>
                    <a:pt x="351" y="2866"/>
                  </a:lnTo>
                  <a:cubicBezTo>
                    <a:pt x="50" y="2991"/>
                    <a:pt x="0" y="3443"/>
                    <a:pt x="276" y="3618"/>
                  </a:cubicBezTo>
                  <a:lnTo>
                    <a:pt x="1830" y="4620"/>
                  </a:lnTo>
                  <a:lnTo>
                    <a:pt x="1930" y="6525"/>
                  </a:lnTo>
                  <a:cubicBezTo>
                    <a:pt x="1930" y="6768"/>
                    <a:pt x="2122" y="6927"/>
                    <a:pt x="2323" y="6927"/>
                  </a:cubicBezTo>
                  <a:cubicBezTo>
                    <a:pt x="2413" y="6927"/>
                    <a:pt x="2504" y="6895"/>
                    <a:pt x="2582" y="6826"/>
                  </a:cubicBezTo>
                  <a:lnTo>
                    <a:pt x="3985" y="5598"/>
                  </a:lnTo>
                  <a:lnTo>
                    <a:pt x="5714" y="6099"/>
                  </a:lnTo>
                  <a:cubicBezTo>
                    <a:pt x="5747" y="6107"/>
                    <a:pt x="5778" y="6110"/>
                    <a:pt x="5810" y="6110"/>
                  </a:cubicBezTo>
                  <a:cubicBezTo>
                    <a:pt x="6095" y="6110"/>
                    <a:pt x="6329" y="5816"/>
                    <a:pt x="6216" y="5523"/>
                  </a:cubicBezTo>
                  <a:lnTo>
                    <a:pt x="5514" y="3743"/>
                  </a:lnTo>
                  <a:lnTo>
                    <a:pt x="6516" y="2164"/>
                  </a:lnTo>
                  <a:cubicBezTo>
                    <a:pt x="6687" y="1873"/>
                    <a:pt x="6480" y="1487"/>
                    <a:pt x="6170" y="1487"/>
                  </a:cubicBezTo>
                  <a:cubicBezTo>
                    <a:pt x="6160" y="1487"/>
                    <a:pt x="6150" y="1487"/>
                    <a:pt x="6141" y="1488"/>
                  </a:cubicBezTo>
                  <a:lnTo>
                    <a:pt x="4336" y="1638"/>
                  </a:lnTo>
                  <a:lnTo>
                    <a:pt x="3183" y="159"/>
                  </a:lnTo>
                  <a:cubicBezTo>
                    <a:pt x="3104" y="51"/>
                    <a:pt x="2991" y="1"/>
                    <a:pt x="2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3656752" y="2617747"/>
              <a:ext cx="23368" cy="24266"/>
            </a:xfrm>
            <a:custGeom>
              <a:rect b="b" l="l" r="r" t="t"/>
              <a:pathLst>
                <a:path extrusionOk="0" h="703" w="677">
                  <a:moveTo>
                    <a:pt x="351" y="0"/>
                  </a:moveTo>
                  <a:cubicBezTo>
                    <a:pt x="150" y="0"/>
                    <a:pt x="0" y="151"/>
                    <a:pt x="0" y="351"/>
                  </a:cubicBezTo>
                  <a:cubicBezTo>
                    <a:pt x="0" y="527"/>
                    <a:pt x="125" y="702"/>
                    <a:pt x="326" y="702"/>
                  </a:cubicBezTo>
                  <a:cubicBezTo>
                    <a:pt x="501" y="702"/>
                    <a:pt x="652" y="552"/>
                    <a:pt x="652" y="376"/>
                  </a:cubicBezTo>
                  <a:cubicBezTo>
                    <a:pt x="677" y="176"/>
                    <a:pt x="526" y="25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3713842" y="2605632"/>
              <a:ext cx="23368" cy="24266"/>
            </a:xfrm>
            <a:custGeom>
              <a:rect b="b" l="l" r="r" t="t"/>
              <a:pathLst>
                <a:path extrusionOk="0" h="703" w="677">
                  <a:moveTo>
                    <a:pt x="351" y="1"/>
                  </a:moveTo>
                  <a:cubicBezTo>
                    <a:pt x="176" y="1"/>
                    <a:pt x="25" y="151"/>
                    <a:pt x="0" y="351"/>
                  </a:cubicBezTo>
                  <a:cubicBezTo>
                    <a:pt x="0" y="527"/>
                    <a:pt x="151" y="702"/>
                    <a:pt x="326" y="702"/>
                  </a:cubicBezTo>
                  <a:cubicBezTo>
                    <a:pt x="501" y="702"/>
                    <a:pt x="677" y="552"/>
                    <a:pt x="677" y="376"/>
                  </a:cubicBezTo>
                  <a:cubicBezTo>
                    <a:pt x="677" y="176"/>
                    <a:pt x="527" y="1"/>
                    <a:pt x="351" y="1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3685297" y="2625513"/>
              <a:ext cx="30306" cy="28615"/>
            </a:xfrm>
            <a:custGeom>
              <a:rect b="b" l="l" r="r" t="t"/>
              <a:pathLst>
                <a:path extrusionOk="0" h="829" w="878">
                  <a:moveTo>
                    <a:pt x="677" y="1"/>
                  </a:moveTo>
                  <a:cubicBezTo>
                    <a:pt x="627" y="26"/>
                    <a:pt x="602" y="51"/>
                    <a:pt x="627" y="76"/>
                  </a:cubicBezTo>
                  <a:cubicBezTo>
                    <a:pt x="652" y="227"/>
                    <a:pt x="702" y="653"/>
                    <a:pt x="526" y="703"/>
                  </a:cubicBezTo>
                  <a:cubicBezTo>
                    <a:pt x="517" y="705"/>
                    <a:pt x="507" y="707"/>
                    <a:pt x="498" y="707"/>
                  </a:cubicBezTo>
                  <a:cubicBezTo>
                    <a:pt x="332" y="707"/>
                    <a:pt x="173" y="319"/>
                    <a:pt x="125" y="176"/>
                  </a:cubicBezTo>
                  <a:cubicBezTo>
                    <a:pt x="100" y="151"/>
                    <a:pt x="75" y="126"/>
                    <a:pt x="50" y="126"/>
                  </a:cubicBezTo>
                  <a:cubicBezTo>
                    <a:pt x="0" y="151"/>
                    <a:pt x="0" y="176"/>
                    <a:pt x="0" y="201"/>
                  </a:cubicBezTo>
                  <a:cubicBezTo>
                    <a:pt x="25" y="277"/>
                    <a:pt x="201" y="828"/>
                    <a:pt x="501" y="828"/>
                  </a:cubicBezTo>
                  <a:lnTo>
                    <a:pt x="552" y="828"/>
                  </a:lnTo>
                  <a:cubicBezTo>
                    <a:pt x="877" y="728"/>
                    <a:pt x="752" y="126"/>
                    <a:pt x="752" y="51"/>
                  </a:cubicBezTo>
                  <a:cubicBezTo>
                    <a:pt x="727" y="26"/>
                    <a:pt x="702" y="1"/>
                    <a:pt x="677" y="1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3546888" y="2448204"/>
              <a:ext cx="404890" cy="413554"/>
            </a:xfrm>
            <a:custGeom>
              <a:rect b="b" l="l" r="r" t="t"/>
              <a:pathLst>
                <a:path extrusionOk="0" h="11981" w="11730">
                  <a:moveTo>
                    <a:pt x="8246" y="0"/>
                  </a:moveTo>
                  <a:lnTo>
                    <a:pt x="0" y="11980"/>
                  </a:lnTo>
                  <a:lnTo>
                    <a:pt x="0" y="11980"/>
                  </a:lnTo>
                  <a:lnTo>
                    <a:pt x="11729" y="10401"/>
                  </a:lnTo>
                  <a:lnTo>
                    <a:pt x="8246" y="0"/>
                  </a:ln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3932707" y="2425631"/>
              <a:ext cx="161784" cy="110836"/>
            </a:xfrm>
            <a:custGeom>
              <a:rect b="b" l="l" r="r" t="t"/>
              <a:pathLst>
                <a:path extrusionOk="0" h="3211" w="4687">
                  <a:moveTo>
                    <a:pt x="3559" y="1"/>
                  </a:moveTo>
                  <a:cubicBezTo>
                    <a:pt x="3542" y="1"/>
                    <a:pt x="3526" y="1"/>
                    <a:pt x="3509" y="2"/>
                  </a:cubicBezTo>
                  <a:cubicBezTo>
                    <a:pt x="3283" y="28"/>
                    <a:pt x="3058" y="153"/>
                    <a:pt x="2907" y="303"/>
                  </a:cubicBezTo>
                  <a:cubicBezTo>
                    <a:pt x="2256" y="880"/>
                    <a:pt x="2055" y="1807"/>
                    <a:pt x="1880" y="2659"/>
                  </a:cubicBezTo>
                  <a:cubicBezTo>
                    <a:pt x="1830" y="2283"/>
                    <a:pt x="1704" y="1932"/>
                    <a:pt x="1529" y="1581"/>
                  </a:cubicBezTo>
                  <a:cubicBezTo>
                    <a:pt x="1454" y="1406"/>
                    <a:pt x="1328" y="1180"/>
                    <a:pt x="1103" y="1130"/>
                  </a:cubicBezTo>
                  <a:cubicBezTo>
                    <a:pt x="1064" y="1118"/>
                    <a:pt x="1026" y="1113"/>
                    <a:pt x="988" y="1113"/>
                  </a:cubicBezTo>
                  <a:cubicBezTo>
                    <a:pt x="708" y="1113"/>
                    <a:pt x="458" y="1420"/>
                    <a:pt x="326" y="1707"/>
                  </a:cubicBezTo>
                  <a:cubicBezTo>
                    <a:pt x="125" y="2183"/>
                    <a:pt x="25" y="2684"/>
                    <a:pt x="0" y="3210"/>
                  </a:cubicBezTo>
                  <a:lnTo>
                    <a:pt x="4662" y="3210"/>
                  </a:lnTo>
                  <a:cubicBezTo>
                    <a:pt x="4687" y="2609"/>
                    <a:pt x="4687" y="2007"/>
                    <a:pt x="4612" y="1431"/>
                  </a:cubicBezTo>
                  <a:cubicBezTo>
                    <a:pt x="4562" y="1105"/>
                    <a:pt x="4486" y="754"/>
                    <a:pt x="4311" y="479"/>
                  </a:cubicBezTo>
                  <a:cubicBezTo>
                    <a:pt x="4144" y="217"/>
                    <a:pt x="3865" y="1"/>
                    <a:pt x="3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3380797" y="3012231"/>
              <a:ext cx="160921" cy="110767"/>
            </a:xfrm>
            <a:custGeom>
              <a:rect b="b" l="l" r="r" t="t"/>
              <a:pathLst>
                <a:path extrusionOk="0" h="3209" w="4662">
                  <a:moveTo>
                    <a:pt x="3484" y="0"/>
                  </a:moveTo>
                  <a:cubicBezTo>
                    <a:pt x="3258" y="25"/>
                    <a:pt x="3058" y="150"/>
                    <a:pt x="2882" y="301"/>
                  </a:cubicBezTo>
                  <a:cubicBezTo>
                    <a:pt x="2231" y="877"/>
                    <a:pt x="2030" y="1805"/>
                    <a:pt x="1880" y="2657"/>
                  </a:cubicBezTo>
                  <a:cubicBezTo>
                    <a:pt x="1805" y="2281"/>
                    <a:pt x="1679" y="1930"/>
                    <a:pt x="1529" y="1604"/>
                  </a:cubicBezTo>
                  <a:cubicBezTo>
                    <a:pt x="1429" y="1404"/>
                    <a:pt x="1303" y="1203"/>
                    <a:pt x="1103" y="1128"/>
                  </a:cubicBezTo>
                  <a:cubicBezTo>
                    <a:pt x="1070" y="1121"/>
                    <a:pt x="1038" y="1118"/>
                    <a:pt x="1007" y="1118"/>
                  </a:cubicBezTo>
                  <a:cubicBezTo>
                    <a:pt x="698" y="1118"/>
                    <a:pt x="440" y="1434"/>
                    <a:pt x="326" y="1729"/>
                  </a:cubicBezTo>
                  <a:cubicBezTo>
                    <a:pt x="100" y="2180"/>
                    <a:pt x="0" y="2707"/>
                    <a:pt x="0" y="3208"/>
                  </a:cubicBezTo>
                  <a:lnTo>
                    <a:pt x="4637" y="3208"/>
                  </a:lnTo>
                  <a:cubicBezTo>
                    <a:pt x="4662" y="2607"/>
                    <a:pt x="4662" y="2030"/>
                    <a:pt x="4587" y="1429"/>
                  </a:cubicBezTo>
                  <a:cubicBezTo>
                    <a:pt x="4536" y="1103"/>
                    <a:pt x="4486" y="777"/>
                    <a:pt x="4311" y="476"/>
                  </a:cubicBezTo>
                  <a:cubicBezTo>
                    <a:pt x="4135" y="201"/>
                    <a:pt x="3810" y="0"/>
                    <a:pt x="3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700" y="539400"/>
            <a:ext cx="6274601" cy="432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4"/>
          <p:cNvSpPr txBox="1"/>
          <p:nvPr>
            <p:ph type="title"/>
          </p:nvPr>
        </p:nvSpPr>
        <p:spPr>
          <a:xfrm>
            <a:off x="310750" y="2332825"/>
            <a:ext cx="5368500" cy="16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GITHUB</a:t>
            </a:r>
            <a:endParaRPr sz="3100"/>
          </a:p>
        </p:txBody>
      </p:sp>
      <p:sp>
        <p:nvSpPr>
          <p:cNvPr id="883" name="Google Shape;883;p44"/>
          <p:cNvSpPr txBox="1"/>
          <p:nvPr>
            <p:ph idx="4294967295" type="title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05.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884" name="Google Shape;884;p44"/>
          <p:cNvSpPr/>
          <p:nvPr/>
        </p:nvSpPr>
        <p:spPr>
          <a:xfrm rot="-767447">
            <a:off x="5127167" y="1322995"/>
            <a:ext cx="480310" cy="1406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44"/>
          <p:cNvGrpSpPr/>
          <p:nvPr/>
        </p:nvGrpSpPr>
        <p:grpSpPr>
          <a:xfrm>
            <a:off x="5263980" y="1566880"/>
            <a:ext cx="2236880" cy="2009751"/>
            <a:chOff x="3351355" y="3475886"/>
            <a:chExt cx="980228" cy="1052887"/>
          </a:xfrm>
        </p:grpSpPr>
        <p:sp>
          <p:nvSpPr>
            <p:cNvPr id="886" name="Google Shape;886;p44"/>
            <p:cNvSpPr/>
            <p:nvPr/>
          </p:nvSpPr>
          <p:spPr>
            <a:xfrm>
              <a:off x="3351355" y="3475886"/>
              <a:ext cx="980228" cy="1052887"/>
            </a:xfrm>
            <a:custGeom>
              <a:rect b="b" l="l" r="r" t="t"/>
              <a:pathLst>
                <a:path extrusionOk="0" h="30503" w="28398">
                  <a:moveTo>
                    <a:pt x="14186" y="1"/>
                  </a:moveTo>
                  <a:cubicBezTo>
                    <a:pt x="13986" y="1"/>
                    <a:pt x="13785" y="26"/>
                    <a:pt x="13585" y="26"/>
                  </a:cubicBezTo>
                  <a:lnTo>
                    <a:pt x="13359" y="26"/>
                  </a:lnTo>
                  <a:cubicBezTo>
                    <a:pt x="13284" y="51"/>
                    <a:pt x="13209" y="51"/>
                    <a:pt x="13134" y="51"/>
                  </a:cubicBezTo>
                  <a:cubicBezTo>
                    <a:pt x="12507" y="101"/>
                    <a:pt x="11881" y="176"/>
                    <a:pt x="11254" y="327"/>
                  </a:cubicBezTo>
                  <a:lnTo>
                    <a:pt x="11179" y="327"/>
                  </a:lnTo>
                  <a:cubicBezTo>
                    <a:pt x="11129" y="352"/>
                    <a:pt x="11054" y="352"/>
                    <a:pt x="11054" y="352"/>
                  </a:cubicBezTo>
                  <a:cubicBezTo>
                    <a:pt x="11054" y="352"/>
                    <a:pt x="11054" y="377"/>
                    <a:pt x="11029" y="377"/>
                  </a:cubicBezTo>
                  <a:cubicBezTo>
                    <a:pt x="10903" y="402"/>
                    <a:pt x="10778" y="427"/>
                    <a:pt x="10653" y="452"/>
                  </a:cubicBezTo>
                  <a:cubicBezTo>
                    <a:pt x="8046" y="1129"/>
                    <a:pt x="5715" y="2507"/>
                    <a:pt x="3861" y="4487"/>
                  </a:cubicBezTo>
                  <a:cubicBezTo>
                    <a:pt x="3785" y="4562"/>
                    <a:pt x="3710" y="4637"/>
                    <a:pt x="3635" y="4738"/>
                  </a:cubicBezTo>
                  <a:cubicBezTo>
                    <a:pt x="1279" y="7344"/>
                    <a:pt x="1" y="10703"/>
                    <a:pt x="1" y="14211"/>
                  </a:cubicBezTo>
                  <a:lnTo>
                    <a:pt x="1" y="29600"/>
                  </a:lnTo>
                  <a:cubicBezTo>
                    <a:pt x="1" y="30101"/>
                    <a:pt x="402" y="30502"/>
                    <a:pt x="928" y="30502"/>
                  </a:cubicBezTo>
                  <a:lnTo>
                    <a:pt x="27470" y="30502"/>
                  </a:lnTo>
                  <a:cubicBezTo>
                    <a:pt x="27971" y="30502"/>
                    <a:pt x="28397" y="30101"/>
                    <a:pt x="28397" y="29600"/>
                  </a:cubicBezTo>
                  <a:lnTo>
                    <a:pt x="28397" y="25389"/>
                  </a:lnTo>
                  <a:cubicBezTo>
                    <a:pt x="28397" y="25364"/>
                    <a:pt x="28397" y="25364"/>
                    <a:pt x="28397" y="25364"/>
                  </a:cubicBezTo>
                  <a:lnTo>
                    <a:pt x="28397" y="25189"/>
                  </a:lnTo>
                  <a:cubicBezTo>
                    <a:pt x="28397" y="25164"/>
                    <a:pt x="28397" y="25164"/>
                    <a:pt x="28397" y="25139"/>
                  </a:cubicBezTo>
                  <a:lnTo>
                    <a:pt x="28397" y="14211"/>
                  </a:lnTo>
                  <a:cubicBezTo>
                    <a:pt x="28397" y="14011"/>
                    <a:pt x="28397" y="13785"/>
                    <a:pt x="28372" y="13585"/>
                  </a:cubicBezTo>
                  <a:cubicBezTo>
                    <a:pt x="28372" y="13585"/>
                    <a:pt x="28372" y="13560"/>
                    <a:pt x="28372" y="13560"/>
                  </a:cubicBezTo>
                  <a:cubicBezTo>
                    <a:pt x="28372" y="13334"/>
                    <a:pt x="28347" y="13109"/>
                    <a:pt x="28322" y="12908"/>
                  </a:cubicBezTo>
                  <a:cubicBezTo>
                    <a:pt x="28322" y="12908"/>
                    <a:pt x="28322" y="12883"/>
                    <a:pt x="28322" y="12883"/>
                  </a:cubicBezTo>
                  <a:cubicBezTo>
                    <a:pt x="28222" y="11780"/>
                    <a:pt x="27996" y="10703"/>
                    <a:pt x="27645" y="9675"/>
                  </a:cubicBezTo>
                  <a:cubicBezTo>
                    <a:pt x="27871" y="8948"/>
                    <a:pt x="27896" y="8171"/>
                    <a:pt x="27745" y="7444"/>
                  </a:cubicBezTo>
                  <a:cubicBezTo>
                    <a:pt x="27695" y="7219"/>
                    <a:pt x="27620" y="6993"/>
                    <a:pt x="27520" y="6743"/>
                  </a:cubicBezTo>
                  <a:cubicBezTo>
                    <a:pt x="27094" y="4863"/>
                    <a:pt x="25415" y="3434"/>
                    <a:pt x="23410" y="3234"/>
                  </a:cubicBezTo>
                  <a:cubicBezTo>
                    <a:pt x="23359" y="3209"/>
                    <a:pt x="23334" y="3209"/>
                    <a:pt x="23284" y="3209"/>
                  </a:cubicBezTo>
                  <a:lnTo>
                    <a:pt x="23159" y="3209"/>
                  </a:lnTo>
                  <a:cubicBezTo>
                    <a:pt x="23134" y="3184"/>
                    <a:pt x="23134" y="3184"/>
                    <a:pt x="23109" y="3159"/>
                  </a:cubicBezTo>
                  <a:cubicBezTo>
                    <a:pt x="23084" y="3134"/>
                    <a:pt x="23059" y="3108"/>
                    <a:pt x="23034" y="3083"/>
                  </a:cubicBezTo>
                  <a:cubicBezTo>
                    <a:pt x="22758" y="2883"/>
                    <a:pt x="22482" y="2682"/>
                    <a:pt x="22207" y="2507"/>
                  </a:cubicBezTo>
                  <a:cubicBezTo>
                    <a:pt x="22181" y="2482"/>
                    <a:pt x="22156" y="2457"/>
                    <a:pt x="22131" y="2432"/>
                  </a:cubicBezTo>
                  <a:cubicBezTo>
                    <a:pt x="22056" y="2382"/>
                    <a:pt x="21981" y="2332"/>
                    <a:pt x="21906" y="2281"/>
                  </a:cubicBezTo>
                  <a:lnTo>
                    <a:pt x="21831" y="2231"/>
                  </a:lnTo>
                  <a:cubicBezTo>
                    <a:pt x="21780" y="2206"/>
                    <a:pt x="21730" y="2181"/>
                    <a:pt x="21705" y="2156"/>
                  </a:cubicBezTo>
                  <a:cubicBezTo>
                    <a:pt x="21405" y="1981"/>
                    <a:pt x="21154" y="1830"/>
                    <a:pt x="20878" y="1680"/>
                  </a:cubicBezTo>
                  <a:lnTo>
                    <a:pt x="20853" y="1680"/>
                  </a:lnTo>
                  <a:cubicBezTo>
                    <a:pt x="20728" y="1605"/>
                    <a:pt x="20603" y="1530"/>
                    <a:pt x="20477" y="1479"/>
                  </a:cubicBezTo>
                  <a:cubicBezTo>
                    <a:pt x="20377" y="1429"/>
                    <a:pt x="20302" y="1379"/>
                    <a:pt x="20201" y="1354"/>
                  </a:cubicBezTo>
                  <a:cubicBezTo>
                    <a:pt x="19826" y="1154"/>
                    <a:pt x="19425" y="1003"/>
                    <a:pt x="18998" y="853"/>
                  </a:cubicBezTo>
                  <a:cubicBezTo>
                    <a:pt x="18998" y="853"/>
                    <a:pt x="18923" y="828"/>
                    <a:pt x="18923" y="828"/>
                  </a:cubicBezTo>
                  <a:cubicBezTo>
                    <a:pt x="18898" y="803"/>
                    <a:pt x="18848" y="803"/>
                    <a:pt x="18823" y="778"/>
                  </a:cubicBezTo>
                  <a:cubicBezTo>
                    <a:pt x="18798" y="778"/>
                    <a:pt x="18748" y="753"/>
                    <a:pt x="18723" y="753"/>
                  </a:cubicBezTo>
                  <a:cubicBezTo>
                    <a:pt x="17946" y="477"/>
                    <a:pt x="17144" y="301"/>
                    <a:pt x="16342" y="176"/>
                  </a:cubicBezTo>
                  <a:cubicBezTo>
                    <a:pt x="16292" y="176"/>
                    <a:pt x="16217" y="151"/>
                    <a:pt x="16166" y="151"/>
                  </a:cubicBezTo>
                  <a:cubicBezTo>
                    <a:pt x="16016" y="126"/>
                    <a:pt x="15866" y="101"/>
                    <a:pt x="15740" y="101"/>
                  </a:cubicBezTo>
                  <a:cubicBezTo>
                    <a:pt x="15665" y="76"/>
                    <a:pt x="15615" y="76"/>
                    <a:pt x="15565" y="76"/>
                  </a:cubicBezTo>
                  <a:cubicBezTo>
                    <a:pt x="15114" y="26"/>
                    <a:pt x="14663" y="1"/>
                    <a:pt x="1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3540000" dist="66675">
                <a:schemeClr val="accent5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3385975" y="3507917"/>
              <a:ext cx="916163" cy="989686"/>
            </a:xfrm>
            <a:custGeom>
              <a:rect b="b" l="l" r="r" t="t"/>
              <a:pathLst>
                <a:path extrusionOk="0" h="28672" w="26542">
                  <a:moveTo>
                    <a:pt x="13259" y="0"/>
                  </a:moveTo>
                  <a:cubicBezTo>
                    <a:pt x="13058" y="0"/>
                    <a:pt x="12858" y="0"/>
                    <a:pt x="12657" y="25"/>
                  </a:cubicBezTo>
                  <a:lnTo>
                    <a:pt x="12482" y="25"/>
                  </a:lnTo>
                  <a:cubicBezTo>
                    <a:pt x="12432" y="25"/>
                    <a:pt x="12356" y="25"/>
                    <a:pt x="12281" y="50"/>
                  </a:cubicBezTo>
                  <a:cubicBezTo>
                    <a:pt x="11680" y="75"/>
                    <a:pt x="11103" y="175"/>
                    <a:pt x="10527" y="276"/>
                  </a:cubicBezTo>
                  <a:cubicBezTo>
                    <a:pt x="10527" y="276"/>
                    <a:pt x="10502" y="301"/>
                    <a:pt x="10502" y="301"/>
                  </a:cubicBezTo>
                  <a:lnTo>
                    <a:pt x="10427" y="301"/>
                  </a:lnTo>
                  <a:cubicBezTo>
                    <a:pt x="10401" y="301"/>
                    <a:pt x="10376" y="326"/>
                    <a:pt x="10326" y="326"/>
                  </a:cubicBezTo>
                  <a:lnTo>
                    <a:pt x="10301" y="326"/>
                  </a:lnTo>
                  <a:cubicBezTo>
                    <a:pt x="10201" y="351"/>
                    <a:pt x="10076" y="376"/>
                    <a:pt x="9975" y="426"/>
                  </a:cubicBezTo>
                  <a:cubicBezTo>
                    <a:pt x="7494" y="1053"/>
                    <a:pt x="5289" y="2381"/>
                    <a:pt x="3609" y="4185"/>
                  </a:cubicBezTo>
                  <a:cubicBezTo>
                    <a:pt x="3534" y="4261"/>
                    <a:pt x="3459" y="4336"/>
                    <a:pt x="3384" y="4411"/>
                  </a:cubicBezTo>
                  <a:cubicBezTo>
                    <a:pt x="1279" y="6767"/>
                    <a:pt x="0" y="9875"/>
                    <a:pt x="0" y="13283"/>
                  </a:cubicBezTo>
                  <a:lnTo>
                    <a:pt x="0" y="28672"/>
                  </a:lnTo>
                  <a:lnTo>
                    <a:pt x="26542" y="28672"/>
                  </a:lnTo>
                  <a:lnTo>
                    <a:pt x="26542" y="13283"/>
                  </a:lnTo>
                  <a:cubicBezTo>
                    <a:pt x="26542" y="13083"/>
                    <a:pt x="26542" y="12857"/>
                    <a:pt x="26542" y="12657"/>
                  </a:cubicBezTo>
                  <a:cubicBezTo>
                    <a:pt x="26517" y="12456"/>
                    <a:pt x="26517" y="12256"/>
                    <a:pt x="26492" y="12055"/>
                  </a:cubicBezTo>
                  <a:cubicBezTo>
                    <a:pt x="26392" y="10902"/>
                    <a:pt x="26141" y="9800"/>
                    <a:pt x="25740" y="8747"/>
                  </a:cubicBezTo>
                  <a:cubicBezTo>
                    <a:pt x="25690" y="8571"/>
                    <a:pt x="25615" y="8371"/>
                    <a:pt x="25539" y="8196"/>
                  </a:cubicBezTo>
                  <a:cubicBezTo>
                    <a:pt x="25539" y="8170"/>
                    <a:pt x="25514" y="8170"/>
                    <a:pt x="25514" y="8145"/>
                  </a:cubicBezTo>
                  <a:cubicBezTo>
                    <a:pt x="25439" y="7945"/>
                    <a:pt x="25339" y="7744"/>
                    <a:pt x="25264" y="7544"/>
                  </a:cubicBezTo>
                  <a:cubicBezTo>
                    <a:pt x="25063" y="7143"/>
                    <a:pt x="24863" y="6767"/>
                    <a:pt x="24612" y="6391"/>
                  </a:cubicBezTo>
                  <a:cubicBezTo>
                    <a:pt x="24612" y="6366"/>
                    <a:pt x="24587" y="6341"/>
                    <a:pt x="24587" y="6316"/>
                  </a:cubicBezTo>
                  <a:cubicBezTo>
                    <a:pt x="24061" y="5464"/>
                    <a:pt x="23434" y="4662"/>
                    <a:pt x="22707" y="3960"/>
                  </a:cubicBezTo>
                  <a:cubicBezTo>
                    <a:pt x="22707" y="3935"/>
                    <a:pt x="22707" y="3935"/>
                    <a:pt x="22707" y="3935"/>
                  </a:cubicBezTo>
                  <a:cubicBezTo>
                    <a:pt x="22682" y="3910"/>
                    <a:pt x="22682" y="3910"/>
                    <a:pt x="22657" y="3885"/>
                  </a:cubicBezTo>
                  <a:cubicBezTo>
                    <a:pt x="22657" y="3885"/>
                    <a:pt x="22632" y="3860"/>
                    <a:pt x="22632" y="3860"/>
                  </a:cubicBezTo>
                  <a:cubicBezTo>
                    <a:pt x="22381" y="3634"/>
                    <a:pt x="22131" y="3383"/>
                    <a:pt x="21880" y="3183"/>
                  </a:cubicBezTo>
                  <a:cubicBezTo>
                    <a:pt x="21780" y="3083"/>
                    <a:pt x="21705" y="3008"/>
                    <a:pt x="21605" y="2932"/>
                  </a:cubicBezTo>
                  <a:cubicBezTo>
                    <a:pt x="21579" y="2907"/>
                    <a:pt x="21554" y="2907"/>
                    <a:pt x="21529" y="2882"/>
                  </a:cubicBezTo>
                  <a:cubicBezTo>
                    <a:pt x="21279" y="2682"/>
                    <a:pt x="21028" y="2481"/>
                    <a:pt x="20752" y="2306"/>
                  </a:cubicBezTo>
                  <a:cubicBezTo>
                    <a:pt x="20727" y="2306"/>
                    <a:pt x="20702" y="2281"/>
                    <a:pt x="20677" y="2256"/>
                  </a:cubicBezTo>
                  <a:cubicBezTo>
                    <a:pt x="20602" y="2206"/>
                    <a:pt x="20527" y="2155"/>
                    <a:pt x="20452" y="2105"/>
                  </a:cubicBezTo>
                  <a:lnTo>
                    <a:pt x="20427" y="2080"/>
                  </a:lnTo>
                  <a:cubicBezTo>
                    <a:pt x="20376" y="2055"/>
                    <a:pt x="20326" y="2030"/>
                    <a:pt x="20276" y="2005"/>
                  </a:cubicBezTo>
                  <a:cubicBezTo>
                    <a:pt x="20026" y="1855"/>
                    <a:pt x="19775" y="1704"/>
                    <a:pt x="19524" y="1554"/>
                  </a:cubicBezTo>
                  <a:cubicBezTo>
                    <a:pt x="19399" y="1504"/>
                    <a:pt x="19274" y="1429"/>
                    <a:pt x="19148" y="1378"/>
                  </a:cubicBezTo>
                  <a:cubicBezTo>
                    <a:pt x="19073" y="1328"/>
                    <a:pt x="18973" y="1278"/>
                    <a:pt x="18898" y="1253"/>
                  </a:cubicBezTo>
                  <a:cubicBezTo>
                    <a:pt x="18522" y="1078"/>
                    <a:pt x="18146" y="927"/>
                    <a:pt x="17745" y="777"/>
                  </a:cubicBezTo>
                  <a:lnTo>
                    <a:pt x="17720" y="777"/>
                  </a:lnTo>
                  <a:cubicBezTo>
                    <a:pt x="17695" y="752"/>
                    <a:pt x="17645" y="727"/>
                    <a:pt x="17594" y="727"/>
                  </a:cubicBezTo>
                  <a:cubicBezTo>
                    <a:pt x="17569" y="702"/>
                    <a:pt x="17544" y="702"/>
                    <a:pt x="17519" y="702"/>
                  </a:cubicBezTo>
                  <a:cubicBezTo>
                    <a:pt x="16792" y="451"/>
                    <a:pt x="16041" y="276"/>
                    <a:pt x="15264" y="150"/>
                  </a:cubicBezTo>
                  <a:cubicBezTo>
                    <a:pt x="15214" y="150"/>
                    <a:pt x="15163" y="125"/>
                    <a:pt x="15113" y="125"/>
                  </a:cubicBezTo>
                  <a:cubicBezTo>
                    <a:pt x="14963" y="100"/>
                    <a:pt x="14838" y="100"/>
                    <a:pt x="14687" y="75"/>
                  </a:cubicBezTo>
                  <a:lnTo>
                    <a:pt x="14537" y="75"/>
                  </a:lnTo>
                  <a:cubicBezTo>
                    <a:pt x="14136" y="25"/>
                    <a:pt x="13710" y="0"/>
                    <a:pt x="1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3727682" y="3509642"/>
              <a:ext cx="88261" cy="101240"/>
            </a:xfrm>
            <a:custGeom>
              <a:rect b="b" l="l" r="r" t="t"/>
              <a:pathLst>
                <a:path extrusionOk="0" h="2933" w="2557">
                  <a:moveTo>
                    <a:pt x="2381" y="0"/>
                  </a:moveTo>
                  <a:cubicBezTo>
                    <a:pt x="1780" y="25"/>
                    <a:pt x="1203" y="125"/>
                    <a:pt x="627" y="226"/>
                  </a:cubicBezTo>
                  <a:cubicBezTo>
                    <a:pt x="627" y="226"/>
                    <a:pt x="602" y="251"/>
                    <a:pt x="602" y="251"/>
                  </a:cubicBezTo>
                  <a:lnTo>
                    <a:pt x="527" y="251"/>
                  </a:lnTo>
                  <a:cubicBezTo>
                    <a:pt x="501" y="251"/>
                    <a:pt x="476" y="276"/>
                    <a:pt x="426" y="276"/>
                  </a:cubicBezTo>
                  <a:lnTo>
                    <a:pt x="401" y="276"/>
                  </a:lnTo>
                  <a:cubicBezTo>
                    <a:pt x="301" y="301"/>
                    <a:pt x="176" y="326"/>
                    <a:pt x="75" y="376"/>
                  </a:cubicBezTo>
                  <a:cubicBezTo>
                    <a:pt x="25" y="552"/>
                    <a:pt x="0" y="752"/>
                    <a:pt x="0" y="978"/>
                  </a:cubicBezTo>
                  <a:cubicBezTo>
                    <a:pt x="0" y="2055"/>
                    <a:pt x="577" y="2932"/>
                    <a:pt x="1278" y="2932"/>
                  </a:cubicBezTo>
                  <a:cubicBezTo>
                    <a:pt x="1354" y="2932"/>
                    <a:pt x="1404" y="2932"/>
                    <a:pt x="1454" y="2907"/>
                  </a:cubicBezTo>
                  <a:cubicBezTo>
                    <a:pt x="1579" y="2882"/>
                    <a:pt x="1704" y="2832"/>
                    <a:pt x="1805" y="2757"/>
                  </a:cubicBezTo>
                  <a:cubicBezTo>
                    <a:pt x="1830" y="2732"/>
                    <a:pt x="1855" y="2732"/>
                    <a:pt x="1880" y="2707"/>
                  </a:cubicBezTo>
                  <a:cubicBezTo>
                    <a:pt x="1905" y="2682"/>
                    <a:pt x="1930" y="2657"/>
                    <a:pt x="1955" y="2632"/>
                  </a:cubicBezTo>
                  <a:cubicBezTo>
                    <a:pt x="2331" y="2281"/>
                    <a:pt x="2557" y="1679"/>
                    <a:pt x="2557" y="978"/>
                  </a:cubicBezTo>
                  <a:cubicBezTo>
                    <a:pt x="2557" y="602"/>
                    <a:pt x="2506" y="276"/>
                    <a:pt x="2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3739798" y="3508780"/>
              <a:ext cx="88261" cy="102103"/>
            </a:xfrm>
            <a:custGeom>
              <a:rect b="b" l="l" r="r" t="t"/>
              <a:pathLst>
                <a:path extrusionOk="0" h="2958" w="2557">
                  <a:moveTo>
                    <a:pt x="2231" y="0"/>
                  </a:moveTo>
                  <a:cubicBezTo>
                    <a:pt x="2181" y="0"/>
                    <a:pt x="2105" y="0"/>
                    <a:pt x="2030" y="25"/>
                  </a:cubicBezTo>
                  <a:cubicBezTo>
                    <a:pt x="1429" y="50"/>
                    <a:pt x="852" y="150"/>
                    <a:pt x="276" y="251"/>
                  </a:cubicBezTo>
                  <a:cubicBezTo>
                    <a:pt x="276" y="251"/>
                    <a:pt x="251" y="276"/>
                    <a:pt x="251" y="276"/>
                  </a:cubicBezTo>
                  <a:lnTo>
                    <a:pt x="176" y="276"/>
                  </a:lnTo>
                  <a:cubicBezTo>
                    <a:pt x="150" y="276"/>
                    <a:pt x="125" y="301"/>
                    <a:pt x="75" y="301"/>
                  </a:cubicBezTo>
                  <a:lnTo>
                    <a:pt x="50" y="301"/>
                  </a:lnTo>
                  <a:cubicBezTo>
                    <a:pt x="25" y="501"/>
                    <a:pt x="0" y="702"/>
                    <a:pt x="0" y="927"/>
                  </a:cubicBezTo>
                  <a:cubicBezTo>
                    <a:pt x="0" y="1955"/>
                    <a:pt x="476" y="2807"/>
                    <a:pt x="1103" y="2932"/>
                  </a:cubicBezTo>
                  <a:cubicBezTo>
                    <a:pt x="1153" y="2957"/>
                    <a:pt x="1228" y="2957"/>
                    <a:pt x="1278" y="2957"/>
                  </a:cubicBezTo>
                  <a:cubicBezTo>
                    <a:pt x="1980" y="2957"/>
                    <a:pt x="2556" y="2055"/>
                    <a:pt x="2556" y="927"/>
                  </a:cubicBezTo>
                  <a:cubicBezTo>
                    <a:pt x="2556" y="577"/>
                    <a:pt x="2506" y="276"/>
                    <a:pt x="2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3744975" y="3508780"/>
              <a:ext cx="79632" cy="96925"/>
            </a:xfrm>
            <a:custGeom>
              <a:rect b="b" l="l" r="r" t="t"/>
              <a:pathLst>
                <a:path extrusionOk="0" h="2808" w="2307">
                  <a:moveTo>
                    <a:pt x="2131" y="0"/>
                  </a:moveTo>
                  <a:cubicBezTo>
                    <a:pt x="2206" y="251"/>
                    <a:pt x="2256" y="526"/>
                    <a:pt x="2256" y="827"/>
                  </a:cubicBezTo>
                  <a:cubicBezTo>
                    <a:pt x="2256" y="1679"/>
                    <a:pt x="1930" y="2406"/>
                    <a:pt x="1454" y="2657"/>
                  </a:cubicBezTo>
                  <a:cubicBezTo>
                    <a:pt x="1429" y="2682"/>
                    <a:pt x="1404" y="2682"/>
                    <a:pt x="1379" y="2707"/>
                  </a:cubicBezTo>
                  <a:cubicBezTo>
                    <a:pt x="1304" y="2732"/>
                    <a:pt x="1229" y="2732"/>
                    <a:pt x="1153" y="2732"/>
                  </a:cubicBezTo>
                  <a:cubicBezTo>
                    <a:pt x="552" y="2732"/>
                    <a:pt x="51" y="1880"/>
                    <a:pt x="51" y="827"/>
                  </a:cubicBezTo>
                  <a:cubicBezTo>
                    <a:pt x="51" y="627"/>
                    <a:pt x="76" y="451"/>
                    <a:pt x="101" y="276"/>
                  </a:cubicBezTo>
                  <a:lnTo>
                    <a:pt x="26" y="276"/>
                  </a:lnTo>
                  <a:cubicBezTo>
                    <a:pt x="0" y="451"/>
                    <a:pt x="0" y="627"/>
                    <a:pt x="0" y="827"/>
                  </a:cubicBezTo>
                  <a:cubicBezTo>
                    <a:pt x="0" y="1905"/>
                    <a:pt x="502" y="2807"/>
                    <a:pt x="1153" y="2807"/>
                  </a:cubicBezTo>
                  <a:cubicBezTo>
                    <a:pt x="1203" y="2807"/>
                    <a:pt x="1254" y="2807"/>
                    <a:pt x="1304" y="2782"/>
                  </a:cubicBezTo>
                  <a:cubicBezTo>
                    <a:pt x="1329" y="2782"/>
                    <a:pt x="1354" y="2782"/>
                    <a:pt x="1379" y="2757"/>
                  </a:cubicBezTo>
                  <a:lnTo>
                    <a:pt x="1404" y="2757"/>
                  </a:lnTo>
                  <a:cubicBezTo>
                    <a:pt x="1930" y="2582"/>
                    <a:pt x="2306" y="1754"/>
                    <a:pt x="2306" y="827"/>
                  </a:cubicBezTo>
                  <a:cubicBezTo>
                    <a:pt x="2306" y="526"/>
                    <a:pt x="2281" y="251"/>
                    <a:pt x="2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4109152" y="4295987"/>
              <a:ext cx="88296" cy="135861"/>
            </a:xfrm>
            <a:custGeom>
              <a:rect b="b" l="l" r="r" t="t"/>
              <a:pathLst>
                <a:path extrusionOk="0" h="3936" w="2558">
                  <a:moveTo>
                    <a:pt x="1279" y="0"/>
                  </a:moveTo>
                  <a:cubicBezTo>
                    <a:pt x="577" y="0"/>
                    <a:pt x="1" y="877"/>
                    <a:pt x="1" y="1955"/>
                  </a:cubicBezTo>
                  <a:cubicBezTo>
                    <a:pt x="1" y="3058"/>
                    <a:pt x="577" y="3935"/>
                    <a:pt x="1279" y="3935"/>
                  </a:cubicBezTo>
                  <a:cubicBezTo>
                    <a:pt x="1981" y="3935"/>
                    <a:pt x="2557" y="3058"/>
                    <a:pt x="2557" y="1955"/>
                  </a:cubicBezTo>
                  <a:cubicBezTo>
                    <a:pt x="2557" y="877"/>
                    <a:pt x="1981" y="0"/>
                    <a:pt x="1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121268" y="4295987"/>
              <a:ext cx="88296" cy="135861"/>
            </a:xfrm>
            <a:custGeom>
              <a:rect b="b" l="l" r="r" t="t"/>
              <a:pathLst>
                <a:path extrusionOk="0" h="3936" w="2558">
                  <a:moveTo>
                    <a:pt x="1279" y="0"/>
                  </a:moveTo>
                  <a:cubicBezTo>
                    <a:pt x="577" y="0"/>
                    <a:pt x="1" y="877"/>
                    <a:pt x="1" y="1955"/>
                  </a:cubicBezTo>
                  <a:cubicBezTo>
                    <a:pt x="1" y="3058"/>
                    <a:pt x="577" y="3935"/>
                    <a:pt x="1279" y="3935"/>
                  </a:cubicBezTo>
                  <a:cubicBezTo>
                    <a:pt x="1981" y="3935"/>
                    <a:pt x="2557" y="3058"/>
                    <a:pt x="2557" y="1955"/>
                  </a:cubicBezTo>
                  <a:cubicBezTo>
                    <a:pt x="2557" y="877"/>
                    <a:pt x="1981" y="0"/>
                    <a:pt x="1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4126479" y="4301165"/>
              <a:ext cx="79597" cy="125471"/>
            </a:xfrm>
            <a:custGeom>
              <a:rect b="b" l="l" r="r" t="t"/>
              <a:pathLst>
                <a:path extrusionOk="0" h="3635" w="2306">
                  <a:moveTo>
                    <a:pt x="1153" y="76"/>
                  </a:moveTo>
                  <a:cubicBezTo>
                    <a:pt x="1755" y="76"/>
                    <a:pt x="2256" y="853"/>
                    <a:pt x="2256" y="1805"/>
                  </a:cubicBezTo>
                  <a:cubicBezTo>
                    <a:pt x="2256" y="2783"/>
                    <a:pt x="1755" y="3560"/>
                    <a:pt x="1153" y="3560"/>
                  </a:cubicBezTo>
                  <a:cubicBezTo>
                    <a:pt x="552" y="3560"/>
                    <a:pt x="50" y="2783"/>
                    <a:pt x="50" y="1805"/>
                  </a:cubicBezTo>
                  <a:cubicBezTo>
                    <a:pt x="50" y="853"/>
                    <a:pt x="552" y="76"/>
                    <a:pt x="1153" y="76"/>
                  </a:cubicBezTo>
                  <a:close/>
                  <a:moveTo>
                    <a:pt x="1153" y="1"/>
                  </a:moveTo>
                  <a:cubicBezTo>
                    <a:pt x="501" y="1"/>
                    <a:pt x="0" y="828"/>
                    <a:pt x="0" y="1805"/>
                  </a:cubicBezTo>
                  <a:cubicBezTo>
                    <a:pt x="0" y="2808"/>
                    <a:pt x="501" y="3635"/>
                    <a:pt x="1153" y="3635"/>
                  </a:cubicBezTo>
                  <a:cubicBezTo>
                    <a:pt x="1780" y="3635"/>
                    <a:pt x="2306" y="2808"/>
                    <a:pt x="2306" y="1805"/>
                  </a:cubicBezTo>
                  <a:cubicBezTo>
                    <a:pt x="2306" y="828"/>
                    <a:pt x="17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442201" y="4201689"/>
              <a:ext cx="88261" cy="135861"/>
            </a:xfrm>
            <a:custGeom>
              <a:rect b="b" l="l" r="r" t="t"/>
              <a:pathLst>
                <a:path extrusionOk="0" h="3936" w="2557">
                  <a:moveTo>
                    <a:pt x="1279" y="0"/>
                  </a:moveTo>
                  <a:cubicBezTo>
                    <a:pt x="577" y="0"/>
                    <a:pt x="0" y="878"/>
                    <a:pt x="0" y="1955"/>
                  </a:cubicBezTo>
                  <a:cubicBezTo>
                    <a:pt x="0" y="3058"/>
                    <a:pt x="577" y="3935"/>
                    <a:pt x="1279" y="3935"/>
                  </a:cubicBezTo>
                  <a:cubicBezTo>
                    <a:pt x="1980" y="3935"/>
                    <a:pt x="2557" y="3058"/>
                    <a:pt x="2557" y="1955"/>
                  </a:cubicBezTo>
                  <a:cubicBezTo>
                    <a:pt x="2557" y="878"/>
                    <a:pt x="1980" y="0"/>
                    <a:pt x="1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454316" y="4201689"/>
              <a:ext cx="88261" cy="135861"/>
            </a:xfrm>
            <a:custGeom>
              <a:rect b="b" l="l" r="r" t="t"/>
              <a:pathLst>
                <a:path extrusionOk="0" h="3936" w="2557">
                  <a:moveTo>
                    <a:pt x="1279" y="0"/>
                  </a:moveTo>
                  <a:cubicBezTo>
                    <a:pt x="577" y="0"/>
                    <a:pt x="0" y="878"/>
                    <a:pt x="0" y="1955"/>
                  </a:cubicBezTo>
                  <a:cubicBezTo>
                    <a:pt x="0" y="3058"/>
                    <a:pt x="577" y="3935"/>
                    <a:pt x="1279" y="3935"/>
                  </a:cubicBezTo>
                  <a:cubicBezTo>
                    <a:pt x="1980" y="3935"/>
                    <a:pt x="2557" y="3058"/>
                    <a:pt x="2557" y="1955"/>
                  </a:cubicBezTo>
                  <a:cubicBezTo>
                    <a:pt x="2557" y="878"/>
                    <a:pt x="1980" y="0"/>
                    <a:pt x="1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458631" y="4206867"/>
              <a:ext cx="80495" cy="125471"/>
            </a:xfrm>
            <a:custGeom>
              <a:rect b="b" l="l" r="r" t="t"/>
              <a:pathLst>
                <a:path extrusionOk="0" h="3635" w="2332">
                  <a:moveTo>
                    <a:pt x="1179" y="76"/>
                  </a:moveTo>
                  <a:cubicBezTo>
                    <a:pt x="1780" y="76"/>
                    <a:pt x="2256" y="853"/>
                    <a:pt x="2256" y="1805"/>
                  </a:cubicBezTo>
                  <a:cubicBezTo>
                    <a:pt x="2256" y="2783"/>
                    <a:pt x="1780" y="3560"/>
                    <a:pt x="1179" y="3560"/>
                  </a:cubicBezTo>
                  <a:cubicBezTo>
                    <a:pt x="577" y="3560"/>
                    <a:pt x="76" y="2783"/>
                    <a:pt x="76" y="1805"/>
                  </a:cubicBezTo>
                  <a:cubicBezTo>
                    <a:pt x="76" y="853"/>
                    <a:pt x="577" y="76"/>
                    <a:pt x="1179" y="76"/>
                  </a:cubicBezTo>
                  <a:close/>
                  <a:moveTo>
                    <a:pt x="1179" y="1"/>
                  </a:moveTo>
                  <a:cubicBezTo>
                    <a:pt x="527" y="1"/>
                    <a:pt x="1" y="803"/>
                    <a:pt x="1" y="1805"/>
                  </a:cubicBezTo>
                  <a:cubicBezTo>
                    <a:pt x="1" y="2808"/>
                    <a:pt x="527" y="3635"/>
                    <a:pt x="1179" y="3635"/>
                  </a:cubicBezTo>
                  <a:cubicBezTo>
                    <a:pt x="1805" y="3635"/>
                    <a:pt x="2332" y="2808"/>
                    <a:pt x="2332" y="1805"/>
                  </a:cubicBezTo>
                  <a:cubicBezTo>
                    <a:pt x="2332" y="803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495839" y="3760436"/>
              <a:ext cx="170447" cy="116876"/>
            </a:xfrm>
            <a:custGeom>
              <a:rect b="b" l="l" r="r" t="t"/>
              <a:pathLst>
                <a:path extrusionOk="0" h="3386" w="4938">
                  <a:moveTo>
                    <a:pt x="3713" y="0"/>
                  </a:moveTo>
                  <a:cubicBezTo>
                    <a:pt x="3695" y="0"/>
                    <a:pt x="3677" y="1"/>
                    <a:pt x="3660" y="2"/>
                  </a:cubicBezTo>
                  <a:cubicBezTo>
                    <a:pt x="3434" y="27"/>
                    <a:pt x="3208" y="153"/>
                    <a:pt x="3033" y="328"/>
                  </a:cubicBezTo>
                  <a:cubicBezTo>
                    <a:pt x="2356" y="930"/>
                    <a:pt x="2156" y="1882"/>
                    <a:pt x="1980" y="2784"/>
                  </a:cubicBezTo>
                  <a:cubicBezTo>
                    <a:pt x="1905" y="2408"/>
                    <a:pt x="1780" y="2032"/>
                    <a:pt x="1604" y="1682"/>
                  </a:cubicBezTo>
                  <a:cubicBezTo>
                    <a:pt x="1504" y="1481"/>
                    <a:pt x="1379" y="1255"/>
                    <a:pt x="1153" y="1205"/>
                  </a:cubicBezTo>
                  <a:cubicBezTo>
                    <a:pt x="1112" y="1194"/>
                    <a:pt x="1071" y="1188"/>
                    <a:pt x="1030" y="1188"/>
                  </a:cubicBezTo>
                  <a:cubicBezTo>
                    <a:pt x="728" y="1188"/>
                    <a:pt x="459" y="1497"/>
                    <a:pt x="326" y="1807"/>
                  </a:cubicBezTo>
                  <a:cubicBezTo>
                    <a:pt x="126" y="2308"/>
                    <a:pt x="0" y="2834"/>
                    <a:pt x="0" y="3386"/>
                  </a:cubicBezTo>
                  <a:lnTo>
                    <a:pt x="4888" y="3386"/>
                  </a:lnTo>
                  <a:cubicBezTo>
                    <a:pt x="4938" y="2759"/>
                    <a:pt x="4913" y="2133"/>
                    <a:pt x="4837" y="1506"/>
                  </a:cubicBezTo>
                  <a:cubicBezTo>
                    <a:pt x="4787" y="1155"/>
                    <a:pt x="4712" y="804"/>
                    <a:pt x="4537" y="504"/>
                  </a:cubicBezTo>
                  <a:cubicBezTo>
                    <a:pt x="4370" y="218"/>
                    <a:pt x="4046" y="0"/>
                    <a:pt x="3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3597040" y="4288118"/>
              <a:ext cx="170482" cy="116048"/>
            </a:xfrm>
            <a:custGeom>
              <a:rect b="b" l="l" r="r" t="t"/>
              <a:pathLst>
                <a:path extrusionOk="0" h="3362" w="4939">
                  <a:moveTo>
                    <a:pt x="3738" y="1"/>
                  </a:moveTo>
                  <a:cubicBezTo>
                    <a:pt x="3721" y="1"/>
                    <a:pt x="3703" y="1"/>
                    <a:pt x="3685" y="3"/>
                  </a:cubicBezTo>
                  <a:cubicBezTo>
                    <a:pt x="3434" y="28"/>
                    <a:pt x="3234" y="153"/>
                    <a:pt x="3033" y="303"/>
                  </a:cubicBezTo>
                  <a:cubicBezTo>
                    <a:pt x="2357" y="930"/>
                    <a:pt x="2156" y="1882"/>
                    <a:pt x="1981" y="2785"/>
                  </a:cubicBezTo>
                  <a:cubicBezTo>
                    <a:pt x="1905" y="2409"/>
                    <a:pt x="1780" y="2008"/>
                    <a:pt x="1605" y="1657"/>
                  </a:cubicBezTo>
                  <a:cubicBezTo>
                    <a:pt x="1530" y="1456"/>
                    <a:pt x="1379" y="1256"/>
                    <a:pt x="1179" y="1181"/>
                  </a:cubicBezTo>
                  <a:cubicBezTo>
                    <a:pt x="1137" y="1169"/>
                    <a:pt x="1096" y="1164"/>
                    <a:pt x="1055" y="1164"/>
                  </a:cubicBezTo>
                  <a:cubicBezTo>
                    <a:pt x="737" y="1164"/>
                    <a:pt x="485" y="1496"/>
                    <a:pt x="352" y="1807"/>
                  </a:cubicBezTo>
                  <a:cubicBezTo>
                    <a:pt x="126" y="2283"/>
                    <a:pt x="1" y="2835"/>
                    <a:pt x="1" y="3361"/>
                  </a:cubicBezTo>
                  <a:lnTo>
                    <a:pt x="4888" y="3361"/>
                  </a:lnTo>
                  <a:cubicBezTo>
                    <a:pt x="4938" y="2734"/>
                    <a:pt x="4913" y="2108"/>
                    <a:pt x="4838" y="1506"/>
                  </a:cubicBezTo>
                  <a:cubicBezTo>
                    <a:pt x="4788" y="1156"/>
                    <a:pt x="4738" y="805"/>
                    <a:pt x="4537" y="504"/>
                  </a:cubicBezTo>
                  <a:cubicBezTo>
                    <a:pt x="4371" y="218"/>
                    <a:pt x="4069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4"/>
            <p:cNvSpPr/>
            <p:nvPr/>
          </p:nvSpPr>
          <p:spPr>
            <a:xfrm>
              <a:off x="4089271" y="3984480"/>
              <a:ext cx="170447" cy="116048"/>
            </a:xfrm>
            <a:custGeom>
              <a:rect b="b" l="l" r="r" t="t"/>
              <a:pathLst>
                <a:path extrusionOk="0" h="3362" w="4938">
                  <a:moveTo>
                    <a:pt x="3738" y="1"/>
                  </a:moveTo>
                  <a:cubicBezTo>
                    <a:pt x="3720" y="1"/>
                    <a:pt x="3703" y="1"/>
                    <a:pt x="3685" y="3"/>
                  </a:cubicBezTo>
                  <a:cubicBezTo>
                    <a:pt x="3434" y="28"/>
                    <a:pt x="3234" y="153"/>
                    <a:pt x="3058" y="303"/>
                  </a:cubicBezTo>
                  <a:cubicBezTo>
                    <a:pt x="2381" y="930"/>
                    <a:pt x="2156" y="1882"/>
                    <a:pt x="1980" y="2785"/>
                  </a:cubicBezTo>
                  <a:cubicBezTo>
                    <a:pt x="1905" y="2384"/>
                    <a:pt x="1780" y="2008"/>
                    <a:pt x="1630" y="1657"/>
                  </a:cubicBezTo>
                  <a:cubicBezTo>
                    <a:pt x="1529" y="1456"/>
                    <a:pt x="1379" y="1256"/>
                    <a:pt x="1178" y="1181"/>
                  </a:cubicBezTo>
                  <a:cubicBezTo>
                    <a:pt x="1136" y="1169"/>
                    <a:pt x="1095" y="1164"/>
                    <a:pt x="1055" y="1164"/>
                  </a:cubicBezTo>
                  <a:cubicBezTo>
                    <a:pt x="737" y="1164"/>
                    <a:pt x="485" y="1495"/>
                    <a:pt x="351" y="1807"/>
                  </a:cubicBezTo>
                  <a:cubicBezTo>
                    <a:pt x="126" y="2283"/>
                    <a:pt x="26" y="2835"/>
                    <a:pt x="0" y="3361"/>
                  </a:cubicBezTo>
                  <a:lnTo>
                    <a:pt x="4913" y="3361"/>
                  </a:lnTo>
                  <a:cubicBezTo>
                    <a:pt x="4938" y="2734"/>
                    <a:pt x="4938" y="2108"/>
                    <a:pt x="4838" y="1506"/>
                  </a:cubicBezTo>
                  <a:cubicBezTo>
                    <a:pt x="4813" y="1155"/>
                    <a:pt x="4737" y="805"/>
                    <a:pt x="4562" y="504"/>
                  </a:cubicBezTo>
                  <a:cubicBezTo>
                    <a:pt x="4372" y="218"/>
                    <a:pt x="4068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3988933" y="3911030"/>
              <a:ext cx="41559" cy="41559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51" y="0"/>
                    <a:pt x="0" y="276"/>
                    <a:pt x="0" y="602"/>
                  </a:cubicBezTo>
                  <a:cubicBezTo>
                    <a:pt x="0" y="928"/>
                    <a:pt x="251" y="1203"/>
                    <a:pt x="602" y="1203"/>
                  </a:cubicBezTo>
                  <a:cubicBezTo>
                    <a:pt x="927" y="1203"/>
                    <a:pt x="1203" y="928"/>
                    <a:pt x="1203" y="602"/>
                  </a:cubicBezTo>
                  <a:cubicBezTo>
                    <a:pt x="1203" y="276"/>
                    <a:pt x="927" y="0"/>
                    <a:pt x="6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4238932" y="4218982"/>
              <a:ext cx="41559" cy="41559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0" y="276"/>
                    <a:pt x="0" y="602"/>
                  </a:cubicBezTo>
                  <a:cubicBezTo>
                    <a:pt x="0" y="928"/>
                    <a:pt x="276" y="1204"/>
                    <a:pt x="602" y="1204"/>
                  </a:cubicBezTo>
                  <a:cubicBezTo>
                    <a:pt x="928" y="1204"/>
                    <a:pt x="1203" y="928"/>
                    <a:pt x="1203" y="602"/>
                  </a:cubicBezTo>
                  <a:cubicBezTo>
                    <a:pt x="1203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4"/>
            <p:cNvSpPr/>
            <p:nvPr/>
          </p:nvSpPr>
          <p:spPr>
            <a:xfrm>
              <a:off x="3610881" y="3585750"/>
              <a:ext cx="41559" cy="41559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7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3502742" y="3652366"/>
              <a:ext cx="192953" cy="76180"/>
            </a:xfrm>
            <a:custGeom>
              <a:rect b="b" l="l" r="r" t="t"/>
              <a:pathLst>
                <a:path extrusionOk="0" h="2207" w="5590">
                  <a:moveTo>
                    <a:pt x="226" y="0"/>
                  </a:moveTo>
                  <a:cubicBezTo>
                    <a:pt x="151" y="76"/>
                    <a:pt x="76" y="151"/>
                    <a:pt x="1" y="226"/>
                  </a:cubicBezTo>
                  <a:lnTo>
                    <a:pt x="502" y="978"/>
                  </a:lnTo>
                  <a:cubicBezTo>
                    <a:pt x="533" y="1009"/>
                    <a:pt x="583" y="1030"/>
                    <a:pt x="629" y="1030"/>
                  </a:cubicBezTo>
                  <a:cubicBezTo>
                    <a:pt x="657" y="1030"/>
                    <a:pt x="683" y="1022"/>
                    <a:pt x="703" y="1003"/>
                  </a:cubicBezTo>
                  <a:lnTo>
                    <a:pt x="1630" y="527"/>
                  </a:lnTo>
                  <a:lnTo>
                    <a:pt x="2206" y="1379"/>
                  </a:lnTo>
                  <a:cubicBezTo>
                    <a:pt x="2243" y="1416"/>
                    <a:pt x="2293" y="1439"/>
                    <a:pt x="2347" y="1439"/>
                  </a:cubicBezTo>
                  <a:cubicBezTo>
                    <a:pt x="2367" y="1439"/>
                    <a:pt x="2387" y="1436"/>
                    <a:pt x="2407" y="1429"/>
                  </a:cubicBezTo>
                  <a:lnTo>
                    <a:pt x="3309" y="928"/>
                  </a:lnTo>
                  <a:lnTo>
                    <a:pt x="3886" y="1780"/>
                  </a:lnTo>
                  <a:cubicBezTo>
                    <a:pt x="3917" y="1828"/>
                    <a:pt x="3959" y="1845"/>
                    <a:pt x="4005" y="1845"/>
                  </a:cubicBezTo>
                  <a:cubicBezTo>
                    <a:pt x="4031" y="1845"/>
                    <a:pt x="4059" y="1839"/>
                    <a:pt x="4086" y="1830"/>
                  </a:cubicBezTo>
                  <a:lnTo>
                    <a:pt x="4988" y="1329"/>
                  </a:lnTo>
                  <a:lnTo>
                    <a:pt x="5565" y="2181"/>
                  </a:lnTo>
                  <a:cubicBezTo>
                    <a:pt x="5590" y="2206"/>
                    <a:pt x="5590" y="2206"/>
                    <a:pt x="5590" y="2206"/>
                  </a:cubicBezTo>
                  <a:lnTo>
                    <a:pt x="5590" y="1680"/>
                  </a:lnTo>
                  <a:lnTo>
                    <a:pt x="5164" y="1053"/>
                  </a:lnTo>
                  <a:cubicBezTo>
                    <a:pt x="5131" y="1005"/>
                    <a:pt x="5089" y="977"/>
                    <a:pt x="5042" y="977"/>
                  </a:cubicBezTo>
                  <a:cubicBezTo>
                    <a:pt x="5017" y="977"/>
                    <a:pt x="4990" y="985"/>
                    <a:pt x="4963" y="1003"/>
                  </a:cubicBezTo>
                  <a:lnTo>
                    <a:pt x="4061" y="1504"/>
                  </a:lnTo>
                  <a:lnTo>
                    <a:pt x="3485" y="652"/>
                  </a:lnTo>
                  <a:cubicBezTo>
                    <a:pt x="3452" y="604"/>
                    <a:pt x="3409" y="576"/>
                    <a:pt x="3363" y="576"/>
                  </a:cubicBezTo>
                  <a:cubicBezTo>
                    <a:pt x="3337" y="576"/>
                    <a:pt x="3311" y="584"/>
                    <a:pt x="3284" y="602"/>
                  </a:cubicBezTo>
                  <a:lnTo>
                    <a:pt x="2382" y="1078"/>
                  </a:lnTo>
                  <a:lnTo>
                    <a:pt x="1805" y="226"/>
                  </a:lnTo>
                  <a:cubicBezTo>
                    <a:pt x="1769" y="189"/>
                    <a:pt x="1705" y="166"/>
                    <a:pt x="1654" y="166"/>
                  </a:cubicBezTo>
                  <a:cubicBezTo>
                    <a:pt x="1635" y="166"/>
                    <a:pt x="1618" y="169"/>
                    <a:pt x="1605" y="176"/>
                  </a:cubicBezTo>
                  <a:lnTo>
                    <a:pt x="678" y="677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4"/>
            <p:cNvSpPr/>
            <p:nvPr/>
          </p:nvSpPr>
          <p:spPr>
            <a:xfrm>
              <a:off x="4110913" y="3873787"/>
              <a:ext cx="191192" cy="71900"/>
            </a:xfrm>
            <a:custGeom>
              <a:rect b="b" l="l" r="r" t="t"/>
              <a:pathLst>
                <a:path extrusionOk="0" h="2083" w="5539">
                  <a:moveTo>
                    <a:pt x="179" y="1"/>
                  </a:moveTo>
                  <a:cubicBezTo>
                    <a:pt x="154" y="1"/>
                    <a:pt x="127" y="9"/>
                    <a:pt x="100" y="27"/>
                  </a:cubicBezTo>
                  <a:cubicBezTo>
                    <a:pt x="25" y="77"/>
                    <a:pt x="0" y="177"/>
                    <a:pt x="50" y="227"/>
                  </a:cubicBezTo>
                  <a:lnTo>
                    <a:pt x="727" y="1205"/>
                  </a:lnTo>
                  <a:cubicBezTo>
                    <a:pt x="743" y="1252"/>
                    <a:pt x="789" y="1270"/>
                    <a:pt x="840" y="1270"/>
                  </a:cubicBezTo>
                  <a:cubicBezTo>
                    <a:pt x="869" y="1270"/>
                    <a:pt x="900" y="1264"/>
                    <a:pt x="927" y="1255"/>
                  </a:cubicBezTo>
                  <a:lnTo>
                    <a:pt x="1830" y="753"/>
                  </a:lnTo>
                  <a:lnTo>
                    <a:pt x="2406" y="1606"/>
                  </a:lnTo>
                  <a:cubicBezTo>
                    <a:pt x="2438" y="1654"/>
                    <a:pt x="2481" y="1682"/>
                    <a:pt x="2528" y="1682"/>
                  </a:cubicBezTo>
                  <a:cubicBezTo>
                    <a:pt x="2553" y="1682"/>
                    <a:pt x="2580" y="1673"/>
                    <a:pt x="2607" y="1656"/>
                  </a:cubicBezTo>
                  <a:lnTo>
                    <a:pt x="3509" y="1154"/>
                  </a:lnTo>
                  <a:lnTo>
                    <a:pt x="4085" y="2007"/>
                  </a:lnTo>
                  <a:cubicBezTo>
                    <a:pt x="4118" y="2055"/>
                    <a:pt x="4160" y="2083"/>
                    <a:pt x="4207" y="2083"/>
                  </a:cubicBezTo>
                  <a:cubicBezTo>
                    <a:pt x="4232" y="2083"/>
                    <a:pt x="4259" y="2074"/>
                    <a:pt x="4286" y="2057"/>
                  </a:cubicBezTo>
                  <a:lnTo>
                    <a:pt x="5188" y="1581"/>
                  </a:lnTo>
                  <a:lnTo>
                    <a:pt x="5539" y="2057"/>
                  </a:lnTo>
                  <a:cubicBezTo>
                    <a:pt x="5514" y="1856"/>
                    <a:pt x="5514" y="1656"/>
                    <a:pt x="5489" y="1455"/>
                  </a:cubicBezTo>
                  <a:lnTo>
                    <a:pt x="5363" y="1280"/>
                  </a:lnTo>
                  <a:cubicBezTo>
                    <a:pt x="5327" y="1243"/>
                    <a:pt x="5277" y="1220"/>
                    <a:pt x="5223" y="1220"/>
                  </a:cubicBezTo>
                  <a:cubicBezTo>
                    <a:pt x="5203" y="1220"/>
                    <a:pt x="5183" y="1223"/>
                    <a:pt x="5163" y="1230"/>
                  </a:cubicBezTo>
                  <a:lnTo>
                    <a:pt x="4261" y="1731"/>
                  </a:lnTo>
                  <a:lnTo>
                    <a:pt x="3684" y="879"/>
                  </a:lnTo>
                  <a:cubicBezTo>
                    <a:pt x="3652" y="831"/>
                    <a:pt x="3611" y="814"/>
                    <a:pt x="3565" y="814"/>
                  </a:cubicBezTo>
                  <a:cubicBezTo>
                    <a:pt x="3539" y="814"/>
                    <a:pt x="3511" y="819"/>
                    <a:pt x="3484" y="829"/>
                  </a:cubicBezTo>
                  <a:lnTo>
                    <a:pt x="2581" y="1330"/>
                  </a:lnTo>
                  <a:lnTo>
                    <a:pt x="2005" y="478"/>
                  </a:lnTo>
                  <a:cubicBezTo>
                    <a:pt x="1973" y="429"/>
                    <a:pt x="1919" y="402"/>
                    <a:pt x="1872" y="402"/>
                  </a:cubicBezTo>
                  <a:cubicBezTo>
                    <a:pt x="1846" y="402"/>
                    <a:pt x="1822" y="410"/>
                    <a:pt x="1805" y="428"/>
                  </a:cubicBezTo>
                  <a:lnTo>
                    <a:pt x="902" y="904"/>
                  </a:lnTo>
                  <a:lnTo>
                    <a:pt x="301" y="77"/>
                  </a:lnTo>
                  <a:cubicBezTo>
                    <a:pt x="268" y="28"/>
                    <a:pt x="226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4"/>
            <p:cNvSpPr/>
            <p:nvPr/>
          </p:nvSpPr>
          <p:spPr>
            <a:xfrm>
              <a:off x="3819357" y="4001772"/>
              <a:ext cx="482762" cy="362606"/>
            </a:xfrm>
            <a:custGeom>
              <a:rect b="b" l="l" r="r" t="t"/>
              <a:pathLst>
                <a:path extrusionOk="0" h="10505" w="13986">
                  <a:moveTo>
                    <a:pt x="5064" y="2133"/>
                  </a:moveTo>
                  <a:cubicBezTo>
                    <a:pt x="5389" y="2133"/>
                    <a:pt x="5690" y="2183"/>
                    <a:pt x="5991" y="2259"/>
                  </a:cubicBezTo>
                  <a:cubicBezTo>
                    <a:pt x="6166" y="2910"/>
                    <a:pt x="6116" y="3587"/>
                    <a:pt x="5840" y="4113"/>
                  </a:cubicBezTo>
                  <a:cubicBezTo>
                    <a:pt x="5507" y="4759"/>
                    <a:pt x="4797" y="5187"/>
                    <a:pt x="4134" y="5187"/>
                  </a:cubicBezTo>
                  <a:cubicBezTo>
                    <a:pt x="4050" y="5187"/>
                    <a:pt x="3967" y="5180"/>
                    <a:pt x="3886" y="5166"/>
                  </a:cubicBezTo>
                  <a:cubicBezTo>
                    <a:pt x="3485" y="5091"/>
                    <a:pt x="3134" y="4815"/>
                    <a:pt x="2908" y="4439"/>
                  </a:cubicBezTo>
                  <a:cubicBezTo>
                    <a:pt x="2708" y="4113"/>
                    <a:pt x="2658" y="3762"/>
                    <a:pt x="2733" y="3411"/>
                  </a:cubicBezTo>
                  <a:cubicBezTo>
                    <a:pt x="2883" y="2935"/>
                    <a:pt x="3384" y="2509"/>
                    <a:pt x="4036" y="2309"/>
                  </a:cubicBezTo>
                  <a:cubicBezTo>
                    <a:pt x="4362" y="2183"/>
                    <a:pt x="4713" y="2133"/>
                    <a:pt x="5064" y="2133"/>
                  </a:cubicBezTo>
                  <a:close/>
                  <a:moveTo>
                    <a:pt x="3168" y="0"/>
                  </a:moveTo>
                  <a:cubicBezTo>
                    <a:pt x="3115" y="0"/>
                    <a:pt x="3062" y="1"/>
                    <a:pt x="3008" y="3"/>
                  </a:cubicBezTo>
                  <a:cubicBezTo>
                    <a:pt x="2081" y="28"/>
                    <a:pt x="903" y="404"/>
                    <a:pt x="251" y="1306"/>
                  </a:cubicBezTo>
                  <a:cubicBezTo>
                    <a:pt x="151" y="1457"/>
                    <a:pt x="51" y="1607"/>
                    <a:pt x="1" y="1782"/>
                  </a:cubicBezTo>
                  <a:lnTo>
                    <a:pt x="126" y="1858"/>
                  </a:lnTo>
                  <a:cubicBezTo>
                    <a:pt x="201" y="1682"/>
                    <a:pt x="277" y="1532"/>
                    <a:pt x="377" y="1381"/>
                  </a:cubicBezTo>
                  <a:cubicBezTo>
                    <a:pt x="1003" y="529"/>
                    <a:pt x="2131" y="178"/>
                    <a:pt x="3033" y="153"/>
                  </a:cubicBezTo>
                  <a:cubicBezTo>
                    <a:pt x="3086" y="151"/>
                    <a:pt x="3137" y="151"/>
                    <a:pt x="3188" y="151"/>
                  </a:cubicBezTo>
                  <a:cubicBezTo>
                    <a:pt x="3846" y="151"/>
                    <a:pt x="4394" y="300"/>
                    <a:pt x="4813" y="579"/>
                  </a:cubicBezTo>
                  <a:cubicBezTo>
                    <a:pt x="5239" y="830"/>
                    <a:pt x="5590" y="1256"/>
                    <a:pt x="5840" y="1807"/>
                  </a:cubicBezTo>
                  <a:cubicBezTo>
                    <a:pt x="5866" y="1883"/>
                    <a:pt x="5916" y="1983"/>
                    <a:pt x="5941" y="2083"/>
                  </a:cubicBezTo>
                  <a:cubicBezTo>
                    <a:pt x="5661" y="2019"/>
                    <a:pt x="5378" y="1986"/>
                    <a:pt x="5095" y="1986"/>
                  </a:cubicBezTo>
                  <a:cubicBezTo>
                    <a:pt x="4718" y="1986"/>
                    <a:pt x="4344" y="2044"/>
                    <a:pt x="3986" y="2158"/>
                  </a:cubicBezTo>
                  <a:cubicBezTo>
                    <a:pt x="3259" y="2384"/>
                    <a:pt x="2758" y="2835"/>
                    <a:pt x="2607" y="3386"/>
                  </a:cubicBezTo>
                  <a:cubicBezTo>
                    <a:pt x="2482" y="3737"/>
                    <a:pt x="2557" y="4163"/>
                    <a:pt x="2783" y="4514"/>
                  </a:cubicBezTo>
                  <a:cubicBezTo>
                    <a:pt x="3008" y="4940"/>
                    <a:pt x="3434" y="5216"/>
                    <a:pt x="3861" y="5291"/>
                  </a:cubicBezTo>
                  <a:cubicBezTo>
                    <a:pt x="3972" y="5316"/>
                    <a:pt x="4086" y="5327"/>
                    <a:pt x="4200" y="5327"/>
                  </a:cubicBezTo>
                  <a:cubicBezTo>
                    <a:pt x="4904" y="5327"/>
                    <a:pt x="5621" y="4878"/>
                    <a:pt x="5966" y="4188"/>
                  </a:cubicBezTo>
                  <a:cubicBezTo>
                    <a:pt x="6241" y="3637"/>
                    <a:pt x="6317" y="2960"/>
                    <a:pt x="6166" y="2309"/>
                  </a:cubicBezTo>
                  <a:lnTo>
                    <a:pt x="6166" y="2309"/>
                  </a:lnTo>
                  <a:cubicBezTo>
                    <a:pt x="6567" y="2409"/>
                    <a:pt x="6968" y="2609"/>
                    <a:pt x="7319" y="2860"/>
                  </a:cubicBezTo>
                  <a:cubicBezTo>
                    <a:pt x="8221" y="3537"/>
                    <a:pt x="8873" y="4589"/>
                    <a:pt x="9049" y="5767"/>
                  </a:cubicBezTo>
                  <a:cubicBezTo>
                    <a:pt x="9099" y="6093"/>
                    <a:pt x="9124" y="6394"/>
                    <a:pt x="9149" y="6720"/>
                  </a:cubicBezTo>
                  <a:cubicBezTo>
                    <a:pt x="9199" y="7221"/>
                    <a:pt x="9224" y="7722"/>
                    <a:pt x="9374" y="8198"/>
                  </a:cubicBezTo>
                  <a:cubicBezTo>
                    <a:pt x="9399" y="8324"/>
                    <a:pt x="9450" y="8424"/>
                    <a:pt x="9500" y="8549"/>
                  </a:cubicBezTo>
                  <a:cubicBezTo>
                    <a:pt x="9525" y="8574"/>
                    <a:pt x="9550" y="8624"/>
                    <a:pt x="9550" y="8650"/>
                  </a:cubicBezTo>
                  <a:cubicBezTo>
                    <a:pt x="9575" y="8725"/>
                    <a:pt x="9625" y="8775"/>
                    <a:pt x="9650" y="8825"/>
                  </a:cubicBezTo>
                  <a:cubicBezTo>
                    <a:pt x="9951" y="9351"/>
                    <a:pt x="10402" y="9777"/>
                    <a:pt x="10928" y="10078"/>
                  </a:cubicBezTo>
                  <a:cubicBezTo>
                    <a:pt x="11003" y="10128"/>
                    <a:pt x="11079" y="10153"/>
                    <a:pt x="11154" y="10203"/>
                  </a:cubicBezTo>
                  <a:cubicBezTo>
                    <a:pt x="11204" y="10203"/>
                    <a:pt x="11254" y="10228"/>
                    <a:pt x="11304" y="10254"/>
                  </a:cubicBezTo>
                  <a:cubicBezTo>
                    <a:pt x="11680" y="10404"/>
                    <a:pt x="12081" y="10504"/>
                    <a:pt x="12507" y="10504"/>
                  </a:cubicBezTo>
                  <a:lnTo>
                    <a:pt x="12633" y="10504"/>
                  </a:lnTo>
                  <a:cubicBezTo>
                    <a:pt x="13109" y="10479"/>
                    <a:pt x="13560" y="10354"/>
                    <a:pt x="13986" y="10128"/>
                  </a:cubicBezTo>
                  <a:lnTo>
                    <a:pt x="13986" y="9953"/>
                  </a:lnTo>
                  <a:cubicBezTo>
                    <a:pt x="13585" y="10178"/>
                    <a:pt x="13109" y="10329"/>
                    <a:pt x="12607" y="10354"/>
                  </a:cubicBezTo>
                  <a:cubicBezTo>
                    <a:pt x="12156" y="10354"/>
                    <a:pt x="11705" y="10279"/>
                    <a:pt x="11279" y="10078"/>
                  </a:cubicBezTo>
                  <a:cubicBezTo>
                    <a:pt x="11229" y="10053"/>
                    <a:pt x="11179" y="10028"/>
                    <a:pt x="11129" y="10003"/>
                  </a:cubicBezTo>
                  <a:cubicBezTo>
                    <a:pt x="11054" y="9978"/>
                    <a:pt x="10978" y="9928"/>
                    <a:pt x="10903" y="9878"/>
                  </a:cubicBezTo>
                  <a:cubicBezTo>
                    <a:pt x="10452" y="9602"/>
                    <a:pt x="10051" y="9226"/>
                    <a:pt x="9775" y="8750"/>
                  </a:cubicBezTo>
                  <a:cubicBezTo>
                    <a:pt x="9750" y="8700"/>
                    <a:pt x="9725" y="8650"/>
                    <a:pt x="9700" y="8574"/>
                  </a:cubicBezTo>
                  <a:cubicBezTo>
                    <a:pt x="9675" y="8574"/>
                    <a:pt x="9675" y="8549"/>
                    <a:pt x="9650" y="8524"/>
                  </a:cubicBezTo>
                  <a:cubicBezTo>
                    <a:pt x="9600" y="8399"/>
                    <a:pt x="9550" y="8274"/>
                    <a:pt x="9525" y="8173"/>
                  </a:cubicBezTo>
                  <a:cubicBezTo>
                    <a:pt x="9374" y="7697"/>
                    <a:pt x="9349" y="7196"/>
                    <a:pt x="9299" y="6695"/>
                  </a:cubicBezTo>
                  <a:cubicBezTo>
                    <a:pt x="9274" y="6394"/>
                    <a:pt x="9274" y="6068"/>
                    <a:pt x="9199" y="5742"/>
                  </a:cubicBezTo>
                  <a:cubicBezTo>
                    <a:pt x="8998" y="4514"/>
                    <a:pt x="8347" y="3436"/>
                    <a:pt x="7419" y="2735"/>
                  </a:cubicBezTo>
                  <a:cubicBezTo>
                    <a:pt x="7018" y="2459"/>
                    <a:pt x="6567" y="2259"/>
                    <a:pt x="6116" y="2133"/>
                  </a:cubicBezTo>
                  <a:cubicBezTo>
                    <a:pt x="6066" y="2008"/>
                    <a:pt x="6016" y="1858"/>
                    <a:pt x="5966" y="1732"/>
                  </a:cubicBezTo>
                  <a:cubicBezTo>
                    <a:pt x="5715" y="1181"/>
                    <a:pt x="5364" y="730"/>
                    <a:pt x="4913" y="454"/>
                  </a:cubicBezTo>
                  <a:cubicBezTo>
                    <a:pt x="4448" y="151"/>
                    <a:pt x="385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3783046" y="4045159"/>
              <a:ext cx="61441" cy="56229"/>
            </a:xfrm>
            <a:custGeom>
              <a:rect b="b" l="l" r="r" t="t"/>
              <a:pathLst>
                <a:path extrusionOk="0" h="1629" w="1780">
                  <a:moveTo>
                    <a:pt x="1042" y="1"/>
                  </a:moveTo>
                  <a:cubicBezTo>
                    <a:pt x="853" y="1"/>
                    <a:pt x="668" y="79"/>
                    <a:pt x="552" y="225"/>
                  </a:cubicBezTo>
                  <a:lnTo>
                    <a:pt x="0" y="851"/>
                  </a:lnTo>
                  <a:lnTo>
                    <a:pt x="978" y="1628"/>
                  </a:lnTo>
                  <a:lnTo>
                    <a:pt x="1554" y="976"/>
                  </a:lnTo>
                  <a:cubicBezTo>
                    <a:pt x="1780" y="701"/>
                    <a:pt x="1730" y="325"/>
                    <a:pt x="1429" y="124"/>
                  </a:cubicBezTo>
                  <a:cubicBezTo>
                    <a:pt x="1314" y="41"/>
                    <a:pt x="1177" y="1"/>
                    <a:pt x="1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4"/>
            <p:cNvSpPr/>
            <p:nvPr/>
          </p:nvSpPr>
          <p:spPr>
            <a:xfrm>
              <a:off x="3374723" y="3942853"/>
              <a:ext cx="650586" cy="543271"/>
            </a:xfrm>
            <a:custGeom>
              <a:rect b="b" l="l" r="r" t="t"/>
              <a:pathLst>
                <a:path extrusionOk="0" h="15739" w="18848">
                  <a:moveTo>
                    <a:pt x="3906" y="1"/>
                  </a:moveTo>
                  <a:cubicBezTo>
                    <a:pt x="2915" y="1"/>
                    <a:pt x="1964" y="545"/>
                    <a:pt x="1053" y="2011"/>
                  </a:cubicBezTo>
                  <a:cubicBezTo>
                    <a:pt x="1" y="3715"/>
                    <a:pt x="727" y="6021"/>
                    <a:pt x="2582" y="7098"/>
                  </a:cubicBezTo>
                  <a:cubicBezTo>
                    <a:pt x="3225" y="7466"/>
                    <a:pt x="3909" y="7645"/>
                    <a:pt x="4574" y="7645"/>
                  </a:cubicBezTo>
                  <a:cubicBezTo>
                    <a:pt x="4816" y="7645"/>
                    <a:pt x="5055" y="7621"/>
                    <a:pt x="5289" y="7575"/>
                  </a:cubicBezTo>
                  <a:lnTo>
                    <a:pt x="10803" y="11735"/>
                  </a:lnTo>
                  <a:cubicBezTo>
                    <a:pt x="10753" y="12988"/>
                    <a:pt x="11379" y="14266"/>
                    <a:pt x="12507" y="15043"/>
                  </a:cubicBezTo>
                  <a:cubicBezTo>
                    <a:pt x="13202" y="15513"/>
                    <a:pt x="14004" y="15738"/>
                    <a:pt x="14792" y="15738"/>
                  </a:cubicBezTo>
                  <a:cubicBezTo>
                    <a:pt x="16022" y="15738"/>
                    <a:pt x="17218" y="15190"/>
                    <a:pt x="17920" y="14166"/>
                  </a:cubicBezTo>
                  <a:cubicBezTo>
                    <a:pt x="18848" y="12788"/>
                    <a:pt x="18597" y="10983"/>
                    <a:pt x="17545" y="9705"/>
                  </a:cubicBezTo>
                  <a:cubicBezTo>
                    <a:pt x="17545" y="9705"/>
                    <a:pt x="15514" y="7249"/>
                    <a:pt x="12281" y="4742"/>
                  </a:cubicBezTo>
                  <a:cubicBezTo>
                    <a:pt x="9424" y="2537"/>
                    <a:pt x="6542" y="958"/>
                    <a:pt x="6542" y="958"/>
                  </a:cubicBezTo>
                  <a:lnTo>
                    <a:pt x="6517" y="958"/>
                  </a:lnTo>
                  <a:cubicBezTo>
                    <a:pt x="6442" y="908"/>
                    <a:pt x="6341" y="833"/>
                    <a:pt x="6241" y="783"/>
                  </a:cubicBezTo>
                  <a:cubicBezTo>
                    <a:pt x="5439" y="317"/>
                    <a:pt x="4661" y="1"/>
                    <a:pt x="3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3391152" y="3930635"/>
              <a:ext cx="645408" cy="535815"/>
            </a:xfrm>
            <a:custGeom>
              <a:rect b="b" l="l" r="r" t="t"/>
              <a:pathLst>
                <a:path extrusionOk="0" h="15523" w="18698">
                  <a:moveTo>
                    <a:pt x="4190" y="1"/>
                  </a:moveTo>
                  <a:cubicBezTo>
                    <a:pt x="2905" y="1"/>
                    <a:pt x="1686" y="628"/>
                    <a:pt x="1028" y="1763"/>
                  </a:cubicBezTo>
                  <a:cubicBezTo>
                    <a:pt x="1" y="3518"/>
                    <a:pt x="703" y="5798"/>
                    <a:pt x="2532" y="6876"/>
                  </a:cubicBezTo>
                  <a:cubicBezTo>
                    <a:pt x="3181" y="7247"/>
                    <a:pt x="3871" y="7412"/>
                    <a:pt x="4541" y="7412"/>
                  </a:cubicBezTo>
                  <a:cubicBezTo>
                    <a:pt x="4777" y="7412"/>
                    <a:pt x="5010" y="7391"/>
                    <a:pt x="5239" y="7352"/>
                  </a:cubicBezTo>
                  <a:lnTo>
                    <a:pt x="10753" y="11513"/>
                  </a:lnTo>
                  <a:cubicBezTo>
                    <a:pt x="10728" y="12766"/>
                    <a:pt x="11329" y="14044"/>
                    <a:pt x="12482" y="14821"/>
                  </a:cubicBezTo>
                  <a:cubicBezTo>
                    <a:pt x="13172" y="15294"/>
                    <a:pt x="13955" y="15523"/>
                    <a:pt x="14721" y="15523"/>
                  </a:cubicBezTo>
                  <a:cubicBezTo>
                    <a:pt x="15903" y="15523"/>
                    <a:pt x="17046" y="14978"/>
                    <a:pt x="17745" y="13944"/>
                  </a:cubicBezTo>
                  <a:cubicBezTo>
                    <a:pt x="18698" y="12565"/>
                    <a:pt x="18547" y="10736"/>
                    <a:pt x="17495" y="9457"/>
                  </a:cubicBezTo>
                  <a:cubicBezTo>
                    <a:pt x="17495" y="9457"/>
                    <a:pt x="15465" y="7001"/>
                    <a:pt x="12231" y="4495"/>
                  </a:cubicBezTo>
                  <a:cubicBezTo>
                    <a:pt x="9374" y="2314"/>
                    <a:pt x="6492" y="710"/>
                    <a:pt x="6492" y="710"/>
                  </a:cubicBezTo>
                  <a:lnTo>
                    <a:pt x="6467" y="736"/>
                  </a:lnTo>
                  <a:cubicBezTo>
                    <a:pt x="6392" y="660"/>
                    <a:pt x="6292" y="610"/>
                    <a:pt x="6191" y="535"/>
                  </a:cubicBezTo>
                  <a:cubicBezTo>
                    <a:pt x="5554" y="173"/>
                    <a:pt x="4863" y="1"/>
                    <a:pt x="4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3452591" y="3967256"/>
              <a:ext cx="181700" cy="172173"/>
            </a:xfrm>
            <a:custGeom>
              <a:rect b="b" l="l" r="r" t="t"/>
              <a:pathLst>
                <a:path extrusionOk="0" h="4988" w="5264">
                  <a:moveTo>
                    <a:pt x="2632" y="76"/>
                  </a:moveTo>
                  <a:cubicBezTo>
                    <a:pt x="4035" y="76"/>
                    <a:pt x="5188" y="1153"/>
                    <a:pt x="5188" y="2507"/>
                  </a:cubicBezTo>
                  <a:cubicBezTo>
                    <a:pt x="5188" y="3835"/>
                    <a:pt x="4035" y="4913"/>
                    <a:pt x="2632" y="4913"/>
                  </a:cubicBezTo>
                  <a:cubicBezTo>
                    <a:pt x="1228" y="4913"/>
                    <a:pt x="75" y="3835"/>
                    <a:pt x="75" y="2507"/>
                  </a:cubicBezTo>
                  <a:cubicBezTo>
                    <a:pt x="75" y="1153"/>
                    <a:pt x="1228" y="76"/>
                    <a:pt x="2632" y="76"/>
                  </a:cubicBezTo>
                  <a:close/>
                  <a:moveTo>
                    <a:pt x="2632" y="0"/>
                  </a:moveTo>
                  <a:cubicBezTo>
                    <a:pt x="1178" y="0"/>
                    <a:pt x="0" y="1128"/>
                    <a:pt x="0" y="2507"/>
                  </a:cubicBezTo>
                  <a:cubicBezTo>
                    <a:pt x="0" y="3860"/>
                    <a:pt x="1178" y="4988"/>
                    <a:pt x="2632" y="4988"/>
                  </a:cubicBezTo>
                  <a:cubicBezTo>
                    <a:pt x="4085" y="4988"/>
                    <a:pt x="5263" y="3860"/>
                    <a:pt x="5263" y="2507"/>
                  </a:cubicBezTo>
                  <a:cubicBezTo>
                    <a:pt x="5263" y="1128"/>
                    <a:pt x="4085" y="0"/>
                    <a:pt x="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3856565" y="4294054"/>
              <a:ext cx="46737" cy="41939"/>
            </a:xfrm>
            <a:custGeom>
              <a:rect b="b" l="l" r="r" t="t"/>
              <a:pathLst>
                <a:path extrusionOk="0" h="1215" w="1354">
                  <a:moveTo>
                    <a:pt x="700" y="0"/>
                  </a:moveTo>
                  <a:cubicBezTo>
                    <a:pt x="442" y="0"/>
                    <a:pt x="200" y="149"/>
                    <a:pt x="101" y="407"/>
                  </a:cubicBezTo>
                  <a:cubicBezTo>
                    <a:pt x="1" y="708"/>
                    <a:pt x="151" y="1059"/>
                    <a:pt x="477" y="1184"/>
                  </a:cubicBezTo>
                  <a:cubicBezTo>
                    <a:pt x="539" y="1205"/>
                    <a:pt x="603" y="1215"/>
                    <a:pt x="667" y="1215"/>
                  </a:cubicBezTo>
                  <a:cubicBezTo>
                    <a:pt x="913" y="1215"/>
                    <a:pt x="1154" y="1067"/>
                    <a:pt x="1254" y="808"/>
                  </a:cubicBezTo>
                  <a:cubicBezTo>
                    <a:pt x="1354" y="507"/>
                    <a:pt x="1204" y="156"/>
                    <a:pt x="903" y="31"/>
                  </a:cubicBezTo>
                  <a:cubicBezTo>
                    <a:pt x="836" y="10"/>
                    <a:pt x="767" y="0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3903265" y="4327328"/>
              <a:ext cx="47634" cy="41904"/>
            </a:xfrm>
            <a:custGeom>
              <a:rect b="b" l="l" r="r" t="t"/>
              <a:pathLst>
                <a:path extrusionOk="0" h="1214" w="1380">
                  <a:moveTo>
                    <a:pt x="670" y="1"/>
                  </a:moveTo>
                  <a:cubicBezTo>
                    <a:pt x="425" y="1"/>
                    <a:pt x="203" y="147"/>
                    <a:pt x="126" y="395"/>
                  </a:cubicBezTo>
                  <a:cubicBezTo>
                    <a:pt x="1" y="696"/>
                    <a:pt x="151" y="1047"/>
                    <a:pt x="477" y="1172"/>
                  </a:cubicBezTo>
                  <a:cubicBezTo>
                    <a:pt x="544" y="1200"/>
                    <a:pt x="614" y="1213"/>
                    <a:pt x="683" y="1213"/>
                  </a:cubicBezTo>
                  <a:cubicBezTo>
                    <a:pt x="923" y="1213"/>
                    <a:pt x="1157" y="1055"/>
                    <a:pt x="1254" y="822"/>
                  </a:cubicBezTo>
                  <a:cubicBezTo>
                    <a:pt x="1379" y="496"/>
                    <a:pt x="1204" y="145"/>
                    <a:pt x="903" y="45"/>
                  </a:cubicBezTo>
                  <a:cubicBezTo>
                    <a:pt x="826" y="15"/>
                    <a:pt x="747" y="1"/>
                    <a:pt x="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4"/>
            <p:cNvSpPr/>
            <p:nvPr/>
          </p:nvSpPr>
          <p:spPr>
            <a:xfrm>
              <a:off x="3870406" y="4227093"/>
              <a:ext cx="47634" cy="41801"/>
            </a:xfrm>
            <a:custGeom>
              <a:rect b="b" l="l" r="r" t="t"/>
              <a:pathLst>
                <a:path extrusionOk="0" h="1211" w="1380">
                  <a:moveTo>
                    <a:pt x="697" y="0"/>
                  </a:moveTo>
                  <a:cubicBezTo>
                    <a:pt x="457" y="0"/>
                    <a:pt x="223" y="158"/>
                    <a:pt x="126" y="392"/>
                  </a:cubicBezTo>
                  <a:cubicBezTo>
                    <a:pt x="1" y="718"/>
                    <a:pt x="176" y="1044"/>
                    <a:pt x="477" y="1169"/>
                  </a:cubicBezTo>
                  <a:cubicBezTo>
                    <a:pt x="549" y="1197"/>
                    <a:pt x="623" y="1210"/>
                    <a:pt x="695" y="1210"/>
                  </a:cubicBezTo>
                  <a:cubicBezTo>
                    <a:pt x="946" y="1210"/>
                    <a:pt x="1176" y="1052"/>
                    <a:pt x="1254" y="818"/>
                  </a:cubicBezTo>
                  <a:cubicBezTo>
                    <a:pt x="1379" y="492"/>
                    <a:pt x="1229" y="142"/>
                    <a:pt x="903" y="41"/>
                  </a:cubicBezTo>
                  <a:cubicBezTo>
                    <a:pt x="836" y="13"/>
                    <a:pt x="766" y="0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3917106" y="4259953"/>
              <a:ext cx="47634" cy="41904"/>
            </a:xfrm>
            <a:custGeom>
              <a:rect b="b" l="l" r="r" t="t"/>
              <a:pathLst>
                <a:path extrusionOk="0" h="1214" w="1380">
                  <a:moveTo>
                    <a:pt x="698" y="1"/>
                  </a:moveTo>
                  <a:cubicBezTo>
                    <a:pt x="457" y="1"/>
                    <a:pt x="224" y="159"/>
                    <a:pt x="126" y="393"/>
                  </a:cubicBezTo>
                  <a:cubicBezTo>
                    <a:pt x="1" y="718"/>
                    <a:pt x="176" y="1069"/>
                    <a:pt x="477" y="1170"/>
                  </a:cubicBezTo>
                  <a:cubicBezTo>
                    <a:pt x="555" y="1199"/>
                    <a:pt x="633" y="1214"/>
                    <a:pt x="710" y="1214"/>
                  </a:cubicBezTo>
                  <a:cubicBezTo>
                    <a:pt x="956" y="1214"/>
                    <a:pt x="1178" y="1067"/>
                    <a:pt x="1254" y="819"/>
                  </a:cubicBezTo>
                  <a:cubicBezTo>
                    <a:pt x="1379" y="518"/>
                    <a:pt x="1229" y="167"/>
                    <a:pt x="903" y="42"/>
                  </a:cubicBezTo>
                  <a:cubicBezTo>
                    <a:pt x="836" y="14"/>
                    <a:pt x="767" y="1"/>
                    <a:pt x="6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3840998" y="4358082"/>
              <a:ext cx="47600" cy="41939"/>
            </a:xfrm>
            <a:custGeom>
              <a:rect b="b" l="l" r="r" t="t"/>
              <a:pathLst>
                <a:path extrusionOk="0" h="1215" w="1379">
                  <a:moveTo>
                    <a:pt x="703" y="0"/>
                  </a:moveTo>
                  <a:cubicBezTo>
                    <a:pt x="451" y="0"/>
                    <a:pt x="225" y="148"/>
                    <a:pt x="126" y="407"/>
                  </a:cubicBezTo>
                  <a:cubicBezTo>
                    <a:pt x="0" y="707"/>
                    <a:pt x="176" y="1058"/>
                    <a:pt x="477" y="1184"/>
                  </a:cubicBezTo>
                  <a:cubicBezTo>
                    <a:pt x="544" y="1204"/>
                    <a:pt x="612" y="1214"/>
                    <a:pt x="679" y="1214"/>
                  </a:cubicBezTo>
                  <a:cubicBezTo>
                    <a:pt x="937" y="1214"/>
                    <a:pt x="1174" y="1066"/>
                    <a:pt x="1254" y="808"/>
                  </a:cubicBezTo>
                  <a:cubicBezTo>
                    <a:pt x="1379" y="507"/>
                    <a:pt x="1203" y="156"/>
                    <a:pt x="903" y="31"/>
                  </a:cubicBezTo>
                  <a:cubicBezTo>
                    <a:pt x="835" y="10"/>
                    <a:pt x="768" y="0"/>
                    <a:pt x="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3887698" y="4391355"/>
              <a:ext cx="47634" cy="41870"/>
            </a:xfrm>
            <a:custGeom>
              <a:rect b="b" l="l" r="r" t="t"/>
              <a:pathLst>
                <a:path extrusionOk="0" h="1213" w="1380">
                  <a:moveTo>
                    <a:pt x="684" y="0"/>
                  </a:moveTo>
                  <a:cubicBezTo>
                    <a:pt x="448" y="0"/>
                    <a:pt x="222" y="147"/>
                    <a:pt x="126" y="395"/>
                  </a:cubicBezTo>
                  <a:cubicBezTo>
                    <a:pt x="1" y="696"/>
                    <a:pt x="176" y="1047"/>
                    <a:pt x="477" y="1172"/>
                  </a:cubicBezTo>
                  <a:cubicBezTo>
                    <a:pt x="550" y="1200"/>
                    <a:pt x="623" y="1213"/>
                    <a:pt x="695" y="1213"/>
                  </a:cubicBezTo>
                  <a:cubicBezTo>
                    <a:pt x="947" y="1213"/>
                    <a:pt x="1176" y="1055"/>
                    <a:pt x="1254" y="821"/>
                  </a:cubicBezTo>
                  <a:cubicBezTo>
                    <a:pt x="1379" y="495"/>
                    <a:pt x="1229" y="144"/>
                    <a:pt x="903" y="44"/>
                  </a:cubicBezTo>
                  <a:cubicBezTo>
                    <a:pt x="832" y="14"/>
                    <a:pt x="757" y="0"/>
                    <a:pt x="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3730271" y="4091756"/>
              <a:ext cx="35484" cy="33896"/>
            </a:xfrm>
            <a:custGeom>
              <a:rect b="b" l="l" r="r" t="t"/>
              <a:pathLst>
                <a:path extrusionOk="0" h="982" w="1028">
                  <a:moveTo>
                    <a:pt x="518" y="0"/>
                  </a:moveTo>
                  <a:cubicBezTo>
                    <a:pt x="505" y="0"/>
                    <a:pt x="491" y="1"/>
                    <a:pt x="477" y="2"/>
                  </a:cubicBezTo>
                  <a:cubicBezTo>
                    <a:pt x="201" y="27"/>
                    <a:pt x="0" y="253"/>
                    <a:pt x="25" y="529"/>
                  </a:cubicBezTo>
                  <a:cubicBezTo>
                    <a:pt x="25" y="789"/>
                    <a:pt x="249" y="982"/>
                    <a:pt x="505" y="982"/>
                  </a:cubicBezTo>
                  <a:cubicBezTo>
                    <a:pt x="521" y="982"/>
                    <a:pt x="536" y="981"/>
                    <a:pt x="552" y="980"/>
                  </a:cubicBezTo>
                  <a:cubicBezTo>
                    <a:pt x="827" y="980"/>
                    <a:pt x="1028" y="729"/>
                    <a:pt x="1003" y="454"/>
                  </a:cubicBezTo>
                  <a:cubicBezTo>
                    <a:pt x="979" y="216"/>
                    <a:pt x="775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3787360" y="4128170"/>
              <a:ext cx="34656" cy="34621"/>
            </a:xfrm>
            <a:custGeom>
              <a:rect b="b" l="l" r="r" t="t"/>
              <a:pathLst>
                <a:path extrusionOk="0" h="1003" w="1004">
                  <a:moveTo>
                    <a:pt x="477" y="0"/>
                  </a:moveTo>
                  <a:cubicBezTo>
                    <a:pt x="201" y="25"/>
                    <a:pt x="1" y="251"/>
                    <a:pt x="1" y="526"/>
                  </a:cubicBezTo>
                  <a:cubicBezTo>
                    <a:pt x="26" y="802"/>
                    <a:pt x="251" y="1003"/>
                    <a:pt x="527" y="1003"/>
                  </a:cubicBezTo>
                  <a:cubicBezTo>
                    <a:pt x="803" y="977"/>
                    <a:pt x="1003" y="752"/>
                    <a:pt x="1003" y="476"/>
                  </a:cubicBezTo>
                  <a:cubicBezTo>
                    <a:pt x="978" y="201"/>
                    <a:pt x="752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3687023" y="4134141"/>
              <a:ext cx="34621" cy="33827"/>
            </a:xfrm>
            <a:custGeom>
              <a:rect b="b" l="l" r="r" t="t"/>
              <a:pathLst>
                <a:path extrusionOk="0" h="980" w="1003">
                  <a:moveTo>
                    <a:pt x="518" y="1"/>
                  </a:moveTo>
                  <a:cubicBezTo>
                    <a:pt x="504" y="1"/>
                    <a:pt x="491" y="1"/>
                    <a:pt x="476" y="2"/>
                  </a:cubicBezTo>
                  <a:cubicBezTo>
                    <a:pt x="201" y="2"/>
                    <a:pt x="0" y="228"/>
                    <a:pt x="0" y="504"/>
                  </a:cubicBezTo>
                  <a:cubicBezTo>
                    <a:pt x="0" y="779"/>
                    <a:pt x="226" y="980"/>
                    <a:pt x="502" y="980"/>
                  </a:cubicBezTo>
                  <a:cubicBezTo>
                    <a:pt x="777" y="980"/>
                    <a:pt x="1003" y="729"/>
                    <a:pt x="978" y="479"/>
                  </a:cubicBezTo>
                  <a:cubicBezTo>
                    <a:pt x="978" y="217"/>
                    <a:pt x="775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3742386" y="4172282"/>
              <a:ext cx="34621" cy="33827"/>
            </a:xfrm>
            <a:custGeom>
              <a:rect b="b" l="l" r="r" t="t"/>
              <a:pathLst>
                <a:path extrusionOk="0" h="980" w="1003">
                  <a:moveTo>
                    <a:pt x="476" y="0"/>
                  </a:moveTo>
                  <a:cubicBezTo>
                    <a:pt x="201" y="0"/>
                    <a:pt x="0" y="226"/>
                    <a:pt x="0" y="501"/>
                  </a:cubicBezTo>
                  <a:cubicBezTo>
                    <a:pt x="24" y="763"/>
                    <a:pt x="228" y="980"/>
                    <a:pt x="485" y="980"/>
                  </a:cubicBezTo>
                  <a:cubicBezTo>
                    <a:pt x="499" y="980"/>
                    <a:pt x="513" y="979"/>
                    <a:pt x="527" y="978"/>
                  </a:cubicBezTo>
                  <a:cubicBezTo>
                    <a:pt x="777" y="978"/>
                    <a:pt x="1003" y="752"/>
                    <a:pt x="1003" y="476"/>
                  </a:cubicBezTo>
                  <a:cubicBezTo>
                    <a:pt x="978" y="201"/>
                    <a:pt x="752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3484587" y="3991487"/>
              <a:ext cx="58852" cy="59715"/>
            </a:xfrm>
            <a:custGeom>
              <a:rect b="b" l="l" r="r" t="t"/>
              <a:pathLst>
                <a:path extrusionOk="0" h="1730" w="1705">
                  <a:moveTo>
                    <a:pt x="1580" y="0"/>
                  </a:moveTo>
                  <a:cubicBezTo>
                    <a:pt x="778" y="75"/>
                    <a:pt x="151" y="652"/>
                    <a:pt x="1" y="1404"/>
                  </a:cubicBezTo>
                  <a:lnTo>
                    <a:pt x="1705" y="1729"/>
                  </a:lnTo>
                  <a:lnTo>
                    <a:pt x="1705" y="1729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3543402" y="4051165"/>
              <a:ext cx="2658" cy="3486"/>
            </a:xfrm>
            <a:custGeom>
              <a:rect b="b" l="l" r="r" t="t"/>
              <a:pathLst>
                <a:path extrusionOk="0" h="101" w="77">
                  <a:moveTo>
                    <a:pt x="1" y="0"/>
                  </a:moveTo>
                  <a:lnTo>
                    <a:pt x="1" y="76"/>
                  </a:lnTo>
                  <a:lnTo>
                    <a:pt x="76" y="101"/>
                  </a:lnTo>
                  <a:lnTo>
                    <a:pt x="76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3482861" y="4042501"/>
              <a:ext cx="64927" cy="70968"/>
            </a:xfrm>
            <a:custGeom>
              <a:rect b="b" l="l" r="r" t="t"/>
              <a:pathLst>
                <a:path extrusionOk="0" h="2056" w="1881">
                  <a:moveTo>
                    <a:pt x="25" y="1"/>
                  </a:moveTo>
                  <a:cubicBezTo>
                    <a:pt x="0" y="101"/>
                    <a:pt x="0" y="201"/>
                    <a:pt x="0" y="302"/>
                  </a:cubicBezTo>
                  <a:cubicBezTo>
                    <a:pt x="0" y="1279"/>
                    <a:pt x="802" y="2056"/>
                    <a:pt x="1780" y="2056"/>
                  </a:cubicBezTo>
                  <a:lnTo>
                    <a:pt x="1880" y="2056"/>
                  </a:lnTo>
                  <a:lnTo>
                    <a:pt x="1755" y="3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3546025" y="4054616"/>
              <a:ext cx="57989" cy="58852"/>
            </a:xfrm>
            <a:custGeom>
              <a:rect b="b" l="l" r="r" t="t"/>
              <a:pathLst>
                <a:path extrusionOk="0" h="1705" w="1680">
                  <a:moveTo>
                    <a:pt x="0" y="1"/>
                  </a:moveTo>
                  <a:lnTo>
                    <a:pt x="125" y="1705"/>
                  </a:lnTo>
                  <a:cubicBezTo>
                    <a:pt x="877" y="1630"/>
                    <a:pt x="1504" y="1053"/>
                    <a:pt x="1679" y="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3541676" y="3991487"/>
              <a:ext cx="63202" cy="71831"/>
            </a:xfrm>
            <a:custGeom>
              <a:rect b="b" l="l" r="r" t="t"/>
              <a:pathLst>
                <a:path extrusionOk="0" h="2081" w="1831">
                  <a:moveTo>
                    <a:pt x="1" y="0"/>
                  </a:moveTo>
                  <a:lnTo>
                    <a:pt x="126" y="1755"/>
                  </a:lnTo>
                  <a:lnTo>
                    <a:pt x="1805" y="2080"/>
                  </a:lnTo>
                  <a:cubicBezTo>
                    <a:pt x="1830" y="1980"/>
                    <a:pt x="1830" y="1880"/>
                    <a:pt x="1830" y="1780"/>
                  </a:cubicBezTo>
                  <a:cubicBezTo>
                    <a:pt x="1830" y="802"/>
                    <a:pt x="1053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3543402" y="4051165"/>
              <a:ext cx="2658" cy="3486"/>
            </a:xfrm>
            <a:custGeom>
              <a:rect b="b" l="l" r="r" t="t"/>
              <a:pathLst>
                <a:path extrusionOk="0" h="101" w="77">
                  <a:moveTo>
                    <a:pt x="1" y="0"/>
                  </a:moveTo>
                  <a:lnTo>
                    <a:pt x="1" y="76"/>
                  </a:lnTo>
                  <a:lnTo>
                    <a:pt x="76" y="101"/>
                  </a:lnTo>
                  <a:lnTo>
                    <a:pt x="76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3543402" y="4051165"/>
              <a:ext cx="2658" cy="3486"/>
            </a:xfrm>
            <a:custGeom>
              <a:rect b="b" l="l" r="r" t="t"/>
              <a:pathLst>
                <a:path extrusionOk="0" h="101" w="77">
                  <a:moveTo>
                    <a:pt x="1" y="0"/>
                  </a:moveTo>
                  <a:lnTo>
                    <a:pt x="1" y="76"/>
                  </a:lnTo>
                  <a:lnTo>
                    <a:pt x="76" y="101"/>
                  </a:lnTo>
                  <a:lnTo>
                    <a:pt x="76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3507091" y="4015682"/>
              <a:ext cx="73557" cy="73591"/>
            </a:xfrm>
            <a:custGeom>
              <a:rect b="b" l="l" r="r" t="t"/>
              <a:pathLst>
                <a:path extrusionOk="0" h="2132" w="2131">
                  <a:moveTo>
                    <a:pt x="1078" y="1"/>
                  </a:moveTo>
                  <a:cubicBezTo>
                    <a:pt x="476" y="1"/>
                    <a:pt x="0" y="477"/>
                    <a:pt x="0" y="1079"/>
                  </a:cubicBezTo>
                  <a:cubicBezTo>
                    <a:pt x="0" y="1655"/>
                    <a:pt x="476" y="2131"/>
                    <a:pt x="1078" y="2131"/>
                  </a:cubicBezTo>
                  <a:cubicBezTo>
                    <a:pt x="1654" y="2131"/>
                    <a:pt x="2131" y="1655"/>
                    <a:pt x="2131" y="1079"/>
                  </a:cubicBezTo>
                  <a:cubicBezTo>
                    <a:pt x="2131" y="477"/>
                    <a:pt x="1654" y="1"/>
                    <a:pt x="1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3612606" y="4163239"/>
              <a:ext cx="45045" cy="33931"/>
            </a:xfrm>
            <a:custGeom>
              <a:rect b="b" l="l" r="r" t="t"/>
              <a:pathLst>
                <a:path extrusionOk="0" h="983" w="1305">
                  <a:moveTo>
                    <a:pt x="290" y="0"/>
                  </a:moveTo>
                  <a:cubicBezTo>
                    <a:pt x="210" y="0"/>
                    <a:pt x="126" y="45"/>
                    <a:pt x="76" y="112"/>
                  </a:cubicBezTo>
                  <a:cubicBezTo>
                    <a:pt x="1" y="212"/>
                    <a:pt x="51" y="362"/>
                    <a:pt x="151" y="438"/>
                  </a:cubicBezTo>
                  <a:lnTo>
                    <a:pt x="903" y="939"/>
                  </a:lnTo>
                  <a:cubicBezTo>
                    <a:pt x="943" y="969"/>
                    <a:pt x="990" y="983"/>
                    <a:pt x="1037" y="983"/>
                  </a:cubicBezTo>
                  <a:cubicBezTo>
                    <a:pt x="1110" y="983"/>
                    <a:pt x="1183" y="950"/>
                    <a:pt x="1229" y="889"/>
                  </a:cubicBezTo>
                  <a:cubicBezTo>
                    <a:pt x="1304" y="789"/>
                    <a:pt x="1279" y="638"/>
                    <a:pt x="1154" y="563"/>
                  </a:cubicBezTo>
                  <a:lnTo>
                    <a:pt x="402" y="37"/>
                  </a:lnTo>
                  <a:cubicBezTo>
                    <a:pt x="368" y="12"/>
                    <a:pt x="329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3707766" y="4233155"/>
              <a:ext cx="44148" cy="33931"/>
            </a:xfrm>
            <a:custGeom>
              <a:rect b="b" l="l" r="r" t="t"/>
              <a:pathLst>
                <a:path extrusionOk="0" h="983" w="1279">
                  <a:moveTo>
                    <a:pt x="278" y="0"/>
                  </a:moveTo>
                  <a:cubicBezTo>
                    <a:pt x="198" y="0"/>
                    <a:pt x="125" y="45"/>
                    <a:pt x="75" y="112"/>
                  </a:cubicBezTo>
                  <a:cubicBezTo>
                    <a:pt x="0" y="212"/>
                    <a:pt x="25" y="362"/>
                    <a:pt x="125" y="438"/>
                  </a:cubicBezTo>
                  <a:lnTo>
                    <a:pt x="877" y="939"/>
                  </a:lnTo>
                  <a:cubicBezTo>
                    <a:pt x="917" y="969"/>
                    <a:pt x="964" y="983"/>
                    <a:pt x="1012" y="983"/>
                  </a:cubicBezTo>
                  <a:cubicBezTo>
                    <a:pt x="1085" y="983"/>
                    <a:pt x="1158" y="949"/>
                    <a:pt x="1203" y="889"/>
                  </a:cubicBezTo>
                  <a:cubicBezTo>
                    <a:pt x="1278" y="789"/>
                    <a:pt x="1253" y="638"/>
                    <a:pt x="1153" y="563"/>
                  </a:cubicBezTo>
                  <a:lnTo>
                    <a:pt x="401" y="37"/>
                  </a:lnTo>
                  <a:cubicBezTo>
                    <a:pt x="359" y="12"/>
                    <a:pt x="318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3571947" y="4024553"/>
              <a:ext cx="154915" cy="164200"/>
            </a:xfrm>
            <a:custGeom>
              <a:rect b="b" l="l" r="r" t="t"/>
              <a:pathLst>
                <a:path extrusionOk="0" h="4757" w="4488">
                  <a:moveTo>
                    <a:pt x="4446" y="1"/>
                  </a:moveTo>
                  <a:cubicBezTo>
                    <a:pt x="4437" y="1"/>
                    <a:pt x="4424" y="7"/>
                    <a:pt x="4412" y="20"/>
                  </a:cubicBezTo>
                  <a:lnTo>
                    <a:pt x="26" y="4706"/>
                  </a:lnTo>
                  <a:cubicBezTo>
                    <a:pt x="1" y="4706"/>
                    <a:pt x="1" y="4731"/>
                    <a:pt x="26" y="4756"/>
                  </a:cubicBezTo>
                  <a:lnTo>
                    <a:pt x="76" y="4756"/>
                  </a:lnTo>
                  <a:lnTo>
                    <a:pt x="4487" y="70"/>
                  </a:lnTo>
                  <a:cubicBezTo>
                    <a:pt x="4487" y="45"/>
                    <a:pt x="4487" y="20"/>
                    <a:pt x="4462" y="20"/>
                  </a:cubicBezTo>
                  <a:cubicBezTo>
                    <a:pt x="4462" y="7"/>
                    <a:pt x="4456" y="1"/>
                    <a:pt x="4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3760542" y="4152849"/>
              <a:ext cx="132409" cy="176902"/>
            </a:xfrm>
            <a:custGeom>
              <a:rect b="b" l="l" r="r" t="t"/>
              <a:pathLst>
                <a:path extrusionOk="0" h="5125" w="3836">
                  <a:moveTo>
                    <a:pt x="3803" y="1"/>
                  </a:moveTo>
                  <a:cubicBezTo>
                    <a:pt x="3793" y="1"/>
                    <a:pt x="3777" y="12"/>
                    <a:pt x="3760" y="12"/>
                  </a:cubicBezTo>
                  <a:lnTo>
                    <a:pt x="26" y="5049"/>
                  </a:lnTo>
                  <a:cubicBezTo>
                    <a:pt x="1" y="5075"/>
                    <a:pt x="1" y="5100"/>
                    <a:pt x="26" y="5100"/>
                  </a:cubicBezTo>
                  <a:cubicBezTo>
                    <a:pt x="26" y="5100"/>
                    <a:pt x="51" y="5125"/>
                    <a:pt x="51" y="5125"/>
                  </a:cubicBezTo>
                  <a:cubicBezTo>
                    <a:pt x="51" y="5125"/>
                    <a:pt x="76" y="5100"/>
                    <a:pt x="76" y="5100"/>
                  </a:cubicBezTo>
                  <a:lnTo>
                    <a:pt x="3835" y="62"/>
                  </a:lnTo>
                  <a:cubicBezTo>
                    <a:pt x="3835" y="37"/>
                    <a:pt x="3835" y="12"/>
                    <a:pt x="3810" y="12"/>
                  </a:cubicBezTo>
                  <a:cubicBezTo>
                    <a:pt x="3810" y="4"/>
                    <a:pt x="3807" y="1"/>
                    <a:pt x="3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3882521" y="3512231"/>
              <a:ext cx="208520" cy="100377"/>
            </a:xfrm>
            <a:custGeom>
              <a:rect b="b" l="l" r="r" t="t"/>
              <a:pathLst>
                <a:path extrusionOk="0" h="2908" w="6041">
                  <a:moveTo>
                    <a:pt x="3208" y="602"/>
                  </a:moveTo>
                  <a:cubicBezTo>
                    <a:pt x="3008" y="1153"/>
                    <a:pt x="3033" y="1680"/>
                    <a:pt x="3284" y="2106"/>
                  </a:cubicBezTo>
                  <a:cubicBezTo>
                    <a:pt x="3459" y="2431"/>
                    <a:pt x="3810" y="2682"/>
                    <a:pt x="4236" y="2757"/>
                  </a:cubicBezTo>
                  <a:cubicBezTo>
                    <a:pt x="4365" y="2786"/>
                    <a:pt x="4498" y="2800"/>
                    <a:pt x="4630" y="2800"/>
                  </a:cubicBezTo>
                  <a:cubicBezTo>
                    <a:pt x="4961" y="2800"/>
                    <a:pt x="5289" y="2711"/>
                    <a:pt x="5539" y="2532"/>
                  </a:cubicBezTo>
                  <a:cubicBezTo>
                    <a:pt x="5740" y="2381"/>
                    <a:pt x="5915" y="2181"/>
                    <a:pt x="6041" y="1955"/>
                  </a:cubicBezTo>
                  <a:cubicBezTo>
                    <a:pt x="5990" y="1930"/>
                    <a:pt x="5940" y="1905"/>
                    <a:pt x="5890" y="1880"/>
                  </a:cubicBezTo>
                  <a:cubicBezTo>
                    <a:pt x="5790" y="2081"/>
                    <a:pt x="5640" y="2256"/>
                    <a:pt x="5439" y="2406"/>
                  </a:cubicBezTo>
                  <a:cubicBezTo>
                    <a:pt x="5195" y="2576"/>
                    <a:pt x="4894" y="2660"/>
                    <a:pt x="4579" y="2660"/>
                  </a:cubicBezTo>
                  <a:cubicBezTo>
                    <a:pt x="4474" y="2660"/>
                    <a:pt x="4368" y="2651"/>
                    <a:pt x="4261" y="2632"/>
                  </a:cubicBezTo>
                  <a:cubicBezTo>
                    <a:pt x="3885" y="2532"/>
                    <a:pt x="3584" y="2331"/>
                    <a:pt x="3409" y="2030"/>
                  </a:cubicBezTo>
                  <a:cubicBezTo>
                    <a:pt x="3183" y="1654"/>
                    <a:pt x="3183" y="1153"/>
                    <a:pt x="3334" y="652"/>
                  </a:cubicBezTo>
                  <a:cubicBezTo>
                    <a:pt x="3309" y="627"/>
                    <a:pt x="3259" y="602"/>
                    <a:pt x="3208" y="602"/>
                  </a:cubicBezTo>
                  <a:close/>
                  <a:moveTo>
                    <a:pt x="727" y="0"/>
                  </a:moveTo>
                  <a:cubicBezTo>
                    <a:pt x="301" y="677"/>
                    <a:pt x="0" y="1529"/>
                    <a:pt x="151" y="2381"/>
                  </a:cubicBezTo>
                  <a:cubicBezTo>
                    <a:pt x="201" y="2557"/>
                    <a:pt x="251" y="2732"/>
                    <a:pt x="326" y="2908"/>
                  </a:cubicBezTo>
                  <a:lnTo>
                    <a:pt x="477" y="2832"/>
                  </a:lnTo>
                  <a:cubicBezTo>
                    <a:pt x="401" y="2682"/>
                    <a:pt x="351" y="2507"/>
                    <a:pt x="301" y="2331"/>
                  </a:cubicBezTo>
                  <a:cubicBezTo>
                    <a:pt x="151" y="1504"/>
                    <a:pt x="452" y="677"/>
                    <a:pt x="878" y="25"/>
                  </a:cubicBezTo>
                  <a:cubicBezTo>
                    <a:pt x="828" y="25"/>
                    <a:pt x="777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3872994" y="3592170"/>
              <a:ext cx="46771" cy="54192"/>
            </a:xfrm>
            <a:custGeom>
              <a:rect b="b" l="l" r="r" t="t"/>
              <a:pathLst>
                <a:path extrusionOk="0" h="1570" w="1355">
                  <a:moveTo>
                    <a:pt x="687" y="1"/>
                  </a:moveTo>
                  <a:cubicBezTo>
                    <a:pt x="643" y="1"/>
                    <a:pt x="598" y="5"/>
                    <a:pt x="552" y="15"/>
                  </a:cubicBezTo>
                  <a:cubicBezTo>
                    <a:pt x="226" y="90"/>
                    <a:pt x="1" y="416"/>
                    <a:pt x="26" y="742"/>
                  </a:cubicBezTo>
                  <a:lnTo>
                    <a:pt x="126" y="1569"/>
                  </a:lnTo>
                  <a:lnTo>
                    <a:pt x="1354" y="1394"/>
                  </a:lnTo>
                  <a:lnTo>
                    <a:pt x="1279" y="516"/>
                  </a:lnTo>
                  <a:cubicBezTo>
                    <a:pt x="1235" y="211"/>
                    <a:pt x="983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3549477" y="3641494"/>
              <a:ext cx="745751" cy="320391"/>
            </a:xfrm>
            <a:custGeom>
              <a:rect b="b" l="l" r="r" t="t"/>
              <a:pathLst>
                <a:path extrusionOk="0" h="9282" w="21605">
                  <a:moveTo>
                    <a:pt x="16190" y="0"/>
                  </a:moveTo>
                  <a:cubicBezTo>
                    <a:pt x="14876" y="0"/>
                    <a:pt x="12812" y="77"/>
                    <a:pt x="10451" y="441"/>
                  </a:cubicBezTo>
                  <a:cubicBezTo>
                    <a:pt x="6918" y="992"/>
                    <a:pt x="3760" y="1995"/>
                    <a:pt x="3760" y="1995"/>
                  </a:cubicBezTo>
                  <a:lnTo>
                    <a:pt x="3760" y="2020"/>
                  </a:lnTo>
                  <a:cubicBezTo>
                    <a:pt x="3659" y="2045"/>
                    <a:pt x="3534" y="2070"/>
                    <a:pt x="3434" y="2095"/>
                  </a:cubicBezTo>
                  <a:cubicBezTo>
                    <a:pt x="1379" y="2696"/>
                    <a:pt x="0" y="3774"/>
                    <a:pt x="752" y="6707"/>
                  </a:cubicBezTo>
                  <a:cubicBezTo>
                    <a:pt x="1178" y="8290"/>
                    <a:pt x="2690" y="9281"/>
                    <a:pt x="4341" y="9281"/>
                  </a:cubicBezTo>
                  <a:cubicBezTo>
                    <a:pt x="4728" y="9281"/>
                    <a:pt x="5124" y="9227"/>
                    <a:pt x="5514" y="9113"/>
                  </a:cubicBezTo>
                  <a:cubicBezTo>
                    <a:pt x="6466" y="8812"/>
                    <a:pt x="7243" y="8210"/>
                    <a:pt x="7720" y="7458"/>
                  </a:cubicBezTo>
                  <a:lnTo>
                    <a:pt x="14537" y="6331"/>
                  </a:lnTo>
                  <a:cubicBezTo>
                    <a:pt x="15225" y="7039"/>
                    <a:pt x="16192" y="7454"/>
                    <a:pt x="17243" y="7454"/>
                  </a:cubicBezTo>
                  <a:cubicBezTo>
                    <a:pt x="17531" y="7454"/>
                    <a:pt x="17824" y="7423"/>
                    <a:pt x="18121" y="7358"/>
                  </a:cubicBezTo>
                  <a:cubicBezTo>
                    <a:pt x="20201" y="6932"/>
                    <a:pt x="21604" y="4852"/>
                    <a:pt x="21178" y="2847"/>
                  </a:cubicBezTo>
                  <a:cubicBezTo>
                    <a:pt x="20827" y="1218"/>
                    <a:pt x="19324" y="165"/>
                    <a:pt x="17695" y="40"/>
                  </a:cubicBezTo>
                  <a:cubicBezTo>
                    <a:pt x="17695" y="40"/>
                    <a:pt x="17137" y="0"/>
                    <a:pt x="16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3551203" y="3616711"/>
              <a:ext cx="737087" cy="320012"/>
            </a:xfrm>
            <a:custGeom>
              <a:rect b="b" l="l" r="r" t="t"/>
              <a:pathLst>
                <a:path extrusionOk="0" h="9271" w="21354">
                  <a:moveTo>
                    <a:pt x="16202" y="0"/>
                  </a:moveTo>
                  <a:cubicBezTo>
                    <a:pt x="14901" y="0"/>
                    <a:pt x="12752" y="75"/>
                    <a:pt x="10276" y="457"/>
                  </a:cubicBezTo>
                  <a:cubicBezTo>
                    <a:pt x="6742" y="1008"/>
                    <a:pt x="3584" y="2011"/>
                    <a:pt x="3584" y="2011"/>
                  </a:cubicBezTo>
                  <a:cubicBezTo>
                    <a:pt x="3484" y="2036"/>
                    <a:pt x="3359" y="2061"/>
                    <a:pt x="3259" y="2111"/>
                  </a:cubicBezTo>
                  <a:cubicBezTo>
                    <a:pt x="1203" y="2713"/>
                    <a:pt x="0" y="4768"/>
                    <a:pt x="577" y="6698"/>
                  </a:cubicBezTo>
                  <a:cubicBezTo>
                    <a:pt x="1045" y="8265"/>
                    <a:pt x="2538" y="9270"/>
                    <a:pt x="4184" y="9270"/>
                  </a:cubicBezTo>
                  <a:cubicBezTo>
                    <a:pt x="4564" y="9270"/>
                    <a:pt x="4953" y="9217"/>
                    <a:pt x="5339" y="9104"/>
                  </a:cubicBezTo>
                  <a:cubicBezTo>
                    <a:pt x="6291" y="8828"/>
                    <a:pt x="7043" y="8227"/>
                    <a:pt x="7544" y="7475"/>
                  </a:cubicBezTo>
                  <a:lnTo>
                    <a:pt x="14361" y="6347"/>
                  </a:lnTo>
                  <a:cubicBezTo>
                    <a:pt x="15060" y="7045"/>
                    <a:pt x="16044" y="7458"/>
                    <a:pt x="17099" y="7458"/>
                  </a:cubicBezTo>
                  <a:cubicBezTo>
                    <a:pt x="17370" y="7458"/>
                    <a:pt x="17644" y="7431"/>
                    <a:pt x="17920" y="7374"/>
                  </a:cubicBezTo>
                  <a:cubicBezTo>
                    <a:pt x="20026" y="6923"/>
                    <a:pt x="21354" y="4943"/>
                    <a:pt x="20928" y="2938"/>
                  </a:cubicBezTo>
                  <a:cubicBezTo>
                    <a:pt x="20577" y="1309"/>
                    <a:pt x="19148" y="156"/>
                    <a:pt x="17494" y="56"/>
                  </a:cubicBezTo>
                  <a:lnTo>
                    <a:pt x="17519" y="31"/>
                  </a:lnTo>
                  <a:cubicBezTo>
                    <a:pt x="17519" y="31"/>
                    <a:pt x="17035" y="0"/>
                    <a:pt x="16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3599628" y="3716704"/>
              <a:ext cx="193816" cy="177213"/>
            </a:xfrm>
            <a:custGeom>
              <a:rect b="b" l="l" r="r" t="t"/>
              <a:pathLst>
                <a:path extrusionOk="0" h="5134" w="5615">
                  <a:moveTo>
                    <a:pt x="2953" y="78"/>
                  </a:moveTo>
                  <a:cubicBezTo>
                    <a:pt x="3543" y="78"/>
                    <a:pt x="4120" y="287"/>
                    <a:pt x="4562" y="718"/>
                  </a:cubicBezTo>
                  <a:cubicBezTo>
                    <a:pt x="5540" y="1645"/>
                    <a:pt x="5540" y="3224"/>
                    <a:pt x="4562" y="4227"/>
                  </a:cubicBezTo>
                  <a:cubicBezTo>
                    <a:pt x="4052" y="4777"/>
                    <a:pt x="3362" y="5054"/>
                    <a:pt x="2681" y="5054"/>
                  </a:cubicBezTo>
                  <a:cubicBezTo>
                    <a:pt x="2091" y="5054"/>
                    <a:pt x="1507" y="4846"/>
                    <a:pt x="1054" y="4427"/>
                  </a:cubicBezTo>
                  <a:cubicBezTo>
                    <a:pt x="76" y="3500"/>
                    <a:pt x="101" y="1921"/>
                    <a:pt x="1054" y="893"/>
                  </a:cubicBezTo>
                  <a:cubicBezTo>
                    <a:pt x="1577" y="356"/>
                    <a:pt x="2273" y="78"/>
                    <a:pt x="2953" y="78"/>
                  </a:cubicBezTo>
                  <a:close/>
                  <a:moveTo>
                    <a:pt x="2940" y="1"/>
                  </a:moveTo>
                  <a:cubicBezTo>
                    <a:pt x="2245" y="1"/>
                    <a:pt x="1536" y="284"/>
                    <a:pt x="1003" y="843"/>
                  </a:cubicBezTo>
                  <a:cubicBezTo>
                    <a:pt x="1" y="1896"/>
                    <a:pt x="1" y="3525"/>
                    <a:pt x="1003" y="4477"/>
                  </a:cubicBezTo>
                  <a:cubicBezTo>
                    <a:pt x="1467" y="4918"/>
                    <a:pt x="2065" y="5133"/>
                    <a:pt x="2673" y="5133"/>
                  </a:cubicBezTo>
                  <a:cubicBezTo>
                    <a:pt x="3379" y="5133"/>
                    <a:pt x="4099" y="4843"/>
                    <a:pt x="4638" y="4277"/>
                  </a:cubicBezTo>
                  <a:cubicBezTo>
                    <a:pt x="5615" y="3224"/>
                    <a:pt x="5615" y="1620"/>
                    <a:pt x="4612" y="668"/>
                  </a:cubicBezTo>
                  <a:cubicBezTo>
                    <a:pt x="4154" y="221"/>
                    <a:pt x="3553" y="1"/>
                    <a:pt x="2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4094449" y="3720225"/>
              <a:ext cx="47634" cy="41628"/>
            </a:xfrm>
            <a:custGeom>
              <a:rect b="b" l="l" r="r" t="t"/>
              <a:pathLst>
                <a:path extrusionOk="0" h="1206" w="1380">
                  <a:moveTo>
                    <a:pt x="693" y="1"/>
                  </a:moveTo>
                  <a:cubicBezTo>
                    <a:pt x="604" y="1"/>
                    <a:pt x="513" y="21"/>
                    <a:pt x="427" y="65"/>
                  </a:cubicBezTo>
                  <a:cubicBezTo>
                    <a:pt x="126" y="215"/>
                    <a:pt x="1" y="566"/>
                    <a:pt x="151" y="867"/>
                  </a:cubicBezTo>
                  <a:cubicBezTo>
                    <a:pt x="258" y="1081"/>
                    <a:pt x="467" y="1206"/>
                    <a:pt x="687" y="1206"/>
                  </a:cubicBezTo>
                  <a:cubicBezTo>
                    <a:pt x="776" y="1206"/>
                    <a:pt x="867" y="1186"/>
                    <a:pt x="953" y="1142"/>
                  </a:cubicBezTo>
                  <a:cubicBezTo>
                    <a:pt x="1254" y="1017"/>
                    <a:pt x="1379" y="641"/>
                    <a:pt x="1229" y="340"/>
                  </a:cubicBezTo>
                  <a:cubicBezTo>
                    <a:pt x="1122" y="126"/>
                    <a:pt x="913" y="1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4150675" y="3709007"/>
              <a:ext cx="47634" cy="41973"/>
            </a:xfrm>
            <a:custGeom>
              <a:rect b="b" l="l" r="r" t="t"/>
              <a:pathLst>
                <a:path extrusionOk="0" h="1216" w="1380">
                  <a:moveTo>
                    <a:pt x="693" y="0"/>
                  </a:moveTo>
                  <a:cubicBezTo>
                    <a:pt x="604" y="0"/>
                    <a:pt x="514" y="20"/>
                    <a:pt x="427" y="64"/>
                  </a:cubicBezTo>
                  <a:cubicBezTo>
                    <a:pt x="126" y="214"/>
                    <a:pt x="1" y="590"/>
                    <a:pt x="151" y="891"/>
                  </a:cubicBezTo>
                  <a:cubicBezTo>
                    <a:pt x="262" y="1094"/>
                    <a:pt x="481" y="1215"/>
                    <a:pt x="709" y="1215"/>
                  </a:cubicBezTo>
                  <a:cubicBezTo>
                    <a:pt x="791" y="1215"/>
                    <a:pt x="874" y="1200"/>
                    <a:pt x="953" y="1167"/>
                  </a:cubicBezTo>
                  <a:cubicBezTo>
                    <a:pt x="1254" y="1016"/>
                    <a:pt x="1379" y="640"/>
                    <a:pt x="1229" y="339"/>
                  </a:cubicBezTo>
                  <a:cubicBezTo>
                    <a:pt x="1122" y="125"/>
                    <a:pt x="913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4055515" y="3663998"/>
              <a:ext cx="47634" cy="41628"/>
            </a:xfrm>
            <a:custGeom>
              <a:rect b="b" l="l" r="r" t="t"/>
              <a:pathLst>
                <a:path extrusionOk="0" h="1206" w="1380">
                  <a:moveTo>
                    <a:pt x="693" y="1"/>
                  </a:moveTo>
                  <a:cubicBezTo>
                    <a:pt x="604" y="1"/>
                    <a:pt x="514" y="21"/>
                    <a:pt x="427" y="65"/>
                  </a:cubicBezTo>
                  <a:cubicBezTo>
                    <a:pt x="126" y="215"/>
                    <a:pt x="1" y="566"/>
                    <a:pt x="151" y="867"/>
                  </a:cubicBezTo>
                  <a:cubicBezTo>
                    <a:pt x="258" y="1081"/>
                    <a:pt x="467" y="1206"/>
                    <a:pt x="687" y="1206"/>
                  </a:cubicBezTo>
                  <a:cubicBezTo>
                    <a:pt x="776" y="1206"/>
                    <a:pt x="867" y="1185"/>
                    <a:pt x="953" y="1142"/>
                  </a:cubicBezTo>
                  <a:cubicBezTo>
                    <a:pt x="1254" y="992"/>
                    <a:pt x="1379" y="641"/>
                    <a:pt x="1229" y="340"/>
                  </a:cubicBezTo>
                  <a:cubicBezTo>
                    <a:pt x="1122" y="126"/>
                    <a:pt x="913" y="1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4111776" y="3652746"/>
              <a:ext cx="47600" cy="41663"/>
            </a:xfrm>
            <a:custGeom>
              <a:rect b="b" l="l" r="r" t="t"/>
              <a:pathLst>
                <a:path extrusionOk="0" h="1207" w="1379">
                  <a:moveTo>
                    <a:pt x="692" y="1"/>
                  </a:moveTo>
                  <a:cubicBezTo>
                    <a:pt x="603" y="1"/>
                    <a:pt x="513" y="21"/>
                    <a:pt x="426" y="65"/>
                  </a:cubicBezTo>
                  <a:cubicBezTo>
                    <a:pt x="125" y="215"/>
                    <a:pt x="0" y="566"/>
                    <a:pt x="150" y="867"/>
                  </a:cubicBezTo>
                  <a:cubicBezTo>
                    <a:pt x="258" y="1081"/>
                    <a:pt x="466" y="1206"/>
                    <a:pt x="686" y="1206"/>
                  </a:cubicBezTo>
                  <a:cubicBezTo>
                    <a:pt x="775" y="1206"/>
                    <a:pt x="866" y="1186"/>
                    <a:pt x="952" y="1142"/>
                  </a:cubicBezTo>
                  <a:cubicBezTo>
                    <a:pt x="1253" y="992"/>
                    <a:pt x="1379" y="641"/>
                    <a:pt x="1228" y="340"/>
                  </a:cubicBezTo>
                  <a:cubicBezTo>
                    <a:pt x="1121" y="126"/>
                    <a:pt x="912" y="1"/>
                    <a:pt x="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4129931" y="3775589"/>
              <a:ext cx="48463" cy="41663"/>
            </a:xfrm>
            <a:custGeom>
              <a:rect b="b" l="l" r="r" t="t"/>
              <a:pathLst>
                <a:path extrusionOk="0" h="1207" w="1404">
                  <a:moveTo>
                    <a:pt x="698" y="1"/>
                  </a:moveTo>
                  <a:cubicBezTo>
                    <a:pt x="606" y="1"/>
                    <a:pt x="513" y="21"/>
                    <a:pt x="426" y="65"/>
                  </a:cubicBezTo>
                  <a:cubicBezTo>
                    <a:pt x="126" y="215"/>
                    <a:pt x="0" y="566"/>
                    <a:pt x="151" y="867"/>
                  </a:cubicBezTo>
                  <a:cubicBezTo>
                    <a:pt x="258" y="1081"/>
                    <a:pt x="479" y="1206"/>
                    <a:pt x="707" y="1206"/>
                  </a:cubicBezTo>
                  <a:cubicBezTo>
                    <a:pt x="799" y="1206"/>
                    <a:pt x="891" y="1186"/>
                    <a:pt x="978" y="1142"/>
                  </a:cubicBezTo>
                  <a:cubicBezTo>
                    <a:pt x="1279" y="992"/>
                    <a:pt x="1404" y="641"/>
                    <a:pt x="1254" y="340"/>
                  </a:cubicBezTo>
                  <a:cubicBezTo>
                    <a:pt x="1146" y="126"/>
                    <a:pt x="925" y="1"/>
                    <a:pt x="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4186157" y="3764371"/>
              <a:ext cx="48463" cy="41628"/>
            </a:xfrm>
            <a:custGeom>
              <a:rect b="b" l="l" r="r" t="t"/>
              <a:pathLst>
                <a:path extrusionOk="0" h="1206" w="1404">
                  <a:moveTo>
                    <a:pt x="698" y="0"/>
                  </a:moveTo>
                  <a:cubicBezTo>
                    <a:pt x="606" y="0"/>
                    <a:pt x="513" y="21"/>
                    <a:pt x="427" y="64"/>
                  </a:cubicBezTo>
                  <a:cubicBezTo>
                    <a:pt x="126" y="214"/>
                    <a:pt x="0" y="565"/>
                    <a:pt x="151" y="866"/>
                  </a:cubicBezTo>
                  <a:cubicBezTo>
                    <a:pt x="258" y="1080"/>
                    <a:pt x="479" y="1205"/>
                    <a:pt x="707" y="1205"/>
                  </a:cubicBezTo>
                  <a:cubicBezTo>
                    <a:pt x="799" y="1205"/>
                    <a:pt x="891" y="1185"/>
                    <a:pt x="978" y="1141"/>
                  </a:cubicBezTo>
                  <a:cubicBezTo>
                    <a:pt x="1279" y="991"/>
                    <a:pt x="1404" y="640"/>
                    <a:pt x="1254" y="339"/>
                  </a:cubicBezTo>
                  <a:cubicBezTo>
                    <a:pt x="1147" y="125"/>
                    <a:pt x="925" y="0"/>
                    <a:pt x="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3858291" y="3678081"/>
              <a:ext cx="38970" cy="34241"/>
            </a:xfrm>
            <a:custGeom>
              <a:rect b="b" l="l" r="r" t="t"/>
              <a:pathLst>
                <a:path extrusionOk="0" h="992" w="1129">
                  <a:moveTo>
                    <a:pt x="581" y="0"/>
                  </a:moveTo>
                  <a:cubicBezTo>
                    <a:pt x="431" y="0"/>
                    <a:pt x="278" y="66"/>
                    <a:pt x="176" y="183"/>
                  </a:cubicBezTo>
                  <a:cubicBezTo>
                    <a:pt x="1" y="383"/>
                    <a:pt x="26" y="709"/>
                    <a:pt x="251" y="885"/>
                  </a:cubicBezTo>
                  <a:cubicBezTo>
                    <a:pt x="335" y="958"/>
                    <a:pt x="441" y="992"/>
                    <a:pt x="548" y="992"/>
                  </a:cubicBezTo>
                  <a:cubicBezTo>
                    <a:pt x="698" y="992"/>
                    <a:pt x="851" y="926"/>
                    <a:pt x="953" y="809"/>
                  </a:cubicBezTo>
                  <a:cubicBezTo>
                    <a:pt x="1129" y="609"/>
                    <a:pt x="1078" y="283"/>
                    <a:pt x="878" y="108"/>
                  </a:cubicBezTo>
                  <a:cubicBezTo>
                    <a:pt x="794" y="34"/>
                    <a:pt x="688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3924044" y="3662238"/>
              <a:ext cx="38107" cy="34000"/>
            </a:xfrm>
            <a:custGeom>
              <a:rect b="b" l="l" r="r" t="t"/>
              <a:pathLst>
                <a:path extrusionOk="0" h="985" w="1104">
                  <a:moveTo>
                    <a:pt x="555" y="0"/>
                  </a:moveTo>
                  <a:cubicBezTo>
                    <a:pt x="413" y="0"/>
                    <a:pt x="275" y="64"/>
                    <a:pt x="176" y="191"/>
                  </a:cubicBezTo>
                  <a:cubicBezTo>
                    <a:pt x="0" y="391"/>
                    <a:pt x="26" y="692"/>
                    <a:pt x="251" y="867"/>
                  </a:cubicBezTo>
                  <a:cubicBezTo>
                    <a:pt x="341" y="946"/>
                    <a:pt x="452" y="985"/>
                    <a:pt x="562" y="985"/>
                  </a:cubicBezTo>
                  <a:cubicBezTo>
                    <a:pt x="697" y="985"/>
                    <a:pt x="831" y="928"/>
                    <a:pt x="928" y="817"/>
                  </a:cubicBezTo>
                  <a:cubicBezTo>
                    <a:pt x="1103" y="592"/>
                    <a:pt x="1078" y="291"/>
                    <a:pt x="878" y="116"/>
                  </a:cubicBezTo>
                  <a:cubicBezTo>
                    <a:pt x="779" y="39"/>
                    <a:pt x="666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3859154" y="3739140"/>
              <a:ext cx="38107" cy="34103"/>
            </a:xfrm>
            <a:custGeom>
              <a:rect b="b" l="l" r="r" t="t"/>
              <a:pathLst>
                <a:path extrusionOk="0" h="988" w="1104">
                  <a:moveTo>
                    <a:pt x="556" y="1"/>
                  </a:moveTo>
                  <a:cubicBezTo>
                    <a:pt x="415" y="1"/>
                    <a:pt x="273" y="58"/>
                    <a:pt x="176" y="168"/>
                  </a:cubicBezTo>
                  <a:cubicBezTo>
                    <a:pt x="1" y="369"/>
                    <a:pt x="1" y="669"/>
                    <a:pt x="226" y="870"/>
                  </a:cubicBezTo>
                  <a:cubicBezTo>
                    <a:pt x="317" y="949"/>
                    <a:pt x="427" y="987"/>
                    <a:pt x="540" y="987"/>
                  </a:cubicBezTo>
                  <a:cubicBezTo>
                    <a:pt x="677" y="987"/>
                    <a:pt x="818" y="930"/>
                    <a:pt x="928" y="820"/>
                  </a:cubicBezTo>
                  <a:cubicBezTo>
                    <a:pt x="1104" y="619"/>
                    <a:pt x="1078" y="294"/>
                    <a:pt x="878" y="118"/>
                  </a:cubicBezTo>
                  <a:cubicBezTo>
                    <a:pt x="788" y="39"/>
                    <a:pt x="672" y="1"/>
                    <a:pt x="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3924906" y="3725299"/>
              <a:ext cx="38107" cy="34103"/>
            </a:xfrm>
            <a:custGeom>
              <a:rect b="b" l="l" r="r" t="t"/>
              <a:pathLst>
                <a:path extrusionOk="0" h="988" w="1104">
                  <a:moveTo>
                    <a:pt x="564" y="1"/>
                  </a:moveTo>
                  <a:cubicBezTo>
                    <a:pt x="427" y="1"/>
                    <a:pt x="286" y="58"/>
                    <a:pt x="176" y="168"/>
                  </a:cubicBezTo>
                  <a:cubicBezTo>
                    <a:pt x="1" y="369"/>
                    <a:pt x="26" y="669"/>
                    <a:pt x="226" y="870"/>
                  </a:cubicBezTo>
                  <a:cubicBezTo>
                    <a:pt x="316" y="949"/>
                    <a:pt x="432" y="987"/>
                    <a:pt x="548" y="987"/>
                  </a:cubicBezTo>
                  <a:cubicBezTo>
                    <a:pt x="689" y="987"/>
                    <a:pt x="831" y="930"/>
                    <a:pt x="928" y="820"/>
                  </a:cubicBezTo>
                  <a:cubicBezTo>
                    <a:pt x="1103" y="619"/>
                    <a:pt x="1078" y="294"/>
                    <a:pt x="878" y="118"/>
                  </a:cubicBezTo>
                  <a:cubicBezTo>
                    <a:pt x="787" y="39"/>
                    <a:pt x="677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3630796" y="3766545"/>
              <a:ext cx="64030" cy="72728"/>
            </a:xfrm>
            <a:custGeom>
              <a:rect b="b" l="l" r="r" t="t"/>
              <a:pathLst>
                <a:path extrusionOk="0" h="2107" w="1855">
                  <a:moveTo>
                    <a:pt x="526" y="1"/>
                  </a:moveTo>
                  <a:cubicBezTo>
                    <a:pt x="25" y="602"/>
                    <a:pt x="0" y="1479"/>
                    <a:pt x="451" y="2106"/>
                  </a:cubicBezTo>
                  <a:lnTo>
                    <a:pt x="1855" y="1078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3694789" y="3802891"/>
              <a:ext cx="4384" cy="2623"/>
            </a:xfrm>
            <a:custGeom>
              <a:rect b="b" l="l" r="r" t="t"/>
              <a:pathLst>
                <a:path extrusionOk="0" h="76" w="127">
                  <a:moveTo>
                    <a:pt x="76" y="0"/>
                  </a:moveTo>
                  <a:lnTo>
                    <a:pt x="1" y="25"/>
                  </a:lnTo>
                  <a:lnTo>
                    <a:pt x="51" y="76"/>
                  </a:lnTo>
                  <a:lnTo>
                    <a:pt x="126" y="5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3648089" y="3805480"/>
              <a:ext cx="95199" cy="60268"/>
            </a:xfrm>
            <a:custGeom>
              <a:rect b="b" l="l" r="r" t="t"/>
              <a:pathLst>
                <a:path extrusionOk="0" h="1746" w="2758">
                  <a:moveTo>
                    <a:pt x="1404" y="1"/>
                  </a:moveTo>
                  <a:lnTo>
                    <a:pt x="0" y="1028"/>
                  </a:lnTo>
                  <a:cubicBezTo>
                    <a:pt x="51" y="1103"/>
                    <a:pt x="126" y="1179"/>
                    <a:pt x="176" y="1254"/>
                  </a:cubicBezTo>
                  <a:cubicBezTo>
                    <a:pt x="529" y="1583"/>
                    <a:pt x="972" y="1746"/>
                    <a:pt x="1411" y="1746"/>
                  </a:cubicBezTo>
                  <a:cubicBezTo>
                    <a:pt x="1875" y="1746"/>
                    <a:pt x="2335" y="1564"/>
                    <a:pt x="2682" y="1204"/>
                  </a:cubicBezTo>
                  <a:cubicBezTo>
                    <a:pt x="2707" y="1179"/>
                    <a:pt x="2732" y="1154"/>
                    <a:pt x="2757" y="1128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3699138" y="3770032"/>
              <a:ext cx="62304" cy="71831"/>
            </a:xfrm>
            <a:custGeom>
              <a:rect b="b" l="l" r="r" t="t"/>
              <a:pathLst>
                <a:path extrusionOk="0" h="2081" w="1805">
                  <a:moveTo>
                    <a:pt x="1379" y="0"/>
                  </a:moveTo>
                  <a:lnTo>
                    <a:pt x="0" y="1003"/>
                  </a:lnTo>
                  <a:lnTo>
                    <a:pt x="1328" y="2080"/>
                  </a:lnTo>
                  <a:cubicBezTo>
                    <a:pt x="1805" y="1479"/>
                    <a:pt x="1805" y="627"/>
                    <a:pt x="1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3650677" y="3743523"/>
              <a:ext cx="95199" cy="59405"/>
            </a:xfrm>
            <a:custGeom>
              <a:rect b="b" l="l" r="r" t="t"/>
              <a:pathLst>
                <a:path extrusionOk="0" h="1721" w="2758">
                  <a:moveTo>
                    <a:pt x="1322" y="0"/>
                  </a:moveTo>
                  <a:cubicBezTo>
                    <a:pt x="858" y="0"/>
                    <a:pt x="398" y="182"/>
                    <a:pt x="51" y="542"/>
                  </a:cubicBezTo>
                  <a:cubicBezTo>
                    <a:pt x="26" y="568"/>
                    <a:pt x="26" y="593"/>
                    <a:pt x="1" y="593"/>
                  </a:cubicBezTo>
                  <a:lnTo>
                    <a:pt x="1354" y="1720"/>
                  </a:lnTo>
                  <a:lnTo>
                    <a:pt x="2758" y="693"/>
                  </a:lnTo>
                  <a:cubicBezTo>
                    <a:pt x="2682" y="618"/>
                    <a:pt x="2632" y="542"/>
                    <a:pt x="2557" y="492"/>
                  </a:cubicBezTo>
                  <a:cubicBezTo>
                    <a:pt x="2204" y="163"/>
                    <a:pt x="1761" y="0"/>
                    <a:pt x="13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3694789" y="3802891"/>
              <a:ext cx="4384" cy="2623"/>
            </a:xfrm>
            <a:custGeom>
              <a:rect b="b" l="l" r="r" t="t"/>
              <a:pathLst>
                <a:path extrusionOk="0" h="76" w="127">
                  <a:moveTo>
                    <a:pt x="76" y="0"/>
                  </a:moveTo>
                  <a:lnTo>
                    <a:pt x="1" y="25"/>
                  </a:lnTo>
                  <a:lnTo>
                    <a:pt x="51" y="76"/>
                  </a:lnTo>
                  <a:lnTo>
                    <a:pt x="126" y="5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3694789" y="3802891"/>
              <a:ext cx="4384" cy="2623"/>
            </a:xfrm>
            <a:custGeom>
              <a:rect b="b" l="l" r="r" t="t"/>
              <a:pathLst>
                <a:path extrusionOk="0" h="76" w="127">
                  <a:moveTo>
                    <a:pt x="76" y="0"/>
                  </a:moveTo>
                  <a:lnTo>
                    <a:pt x="1" y="25"/>
                  </a:lnTo>
                  <a:lnTo>
                    <a:pt x="51" y="76"/>
                  </a:lnTo>
                  <a:lnTo>
                    <a:pt x="126" y="5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3655855" y="3767926"/>
              <a:ext cx="81358" cy="73419"/>
            </a:xfrm>
            <a:custGeom>
              <a:rect b="b" l="l" r="r" t="t"/>
              <a:pathLst>
                <a:path extrusionOk="0" h="2127" w="2357">
                  <a:moveTo>
                    <a:pt x="1182" y="1"/>
                  </a:moveTo>
                  <a:cubicBezTo>
                    <a:pt x="897" y="1"/>
                    <a:pt x="612" y="114"/>
                    <a:pt x="402" y="337"/>
                  </a:cubicBezTo>
                  <a:cubicBezTo>
                    <a:pt x="1" y="763"/>
                    <a:pt x="26" y="1439"/>
                    <a:pt x="452" y="1840"/>
                  </a:cubicBezTo>
                  <a:cubicBezTo>
                    <a:pt x="655" y="2032"/>
                    <a:pt x="916" y="2126"/>
                    <a:pt x="1176" y="2126"/>
                  </a:cubicBezTo>
                  <a:cubicBezTo>
                    <a:pt x="1461" y="2126"/>
                    <a:pt x="1746" y="2013"/>
                    <a:pt x="1956" y="1790"/>
                  </a:cubicBezTo>
                  <a:cubicBezTo>
                    <a:pt x="2357" y="1364"/>
                    <a:pt x="2332" y="688"/>
                    <a:pt x="1906" y="287"/>
                  </a:cubicBezTo>
                  <a:cubicBezTo>
                    <a:pt x="1702" y="95"/>
                    <a:pt x="1442" y="1"/>
                    <a:pt x="11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3828020" y="3814833"/>
              <a:ext cx="48463" cy="22851"/>
            </a:xfrm>
            <a:custGeom>
              <a:rect b="b" l="l" r="r" t="t"/>
              <a:pathLst>
                <a:path extrusionOk="0" h="662" w="1404">
                  <a:moveTo>
                    <a:pt x="1127" y="1"/>
                  </a:moveTo>
                  <a:cubicBezTo>
                    <a:pt x="1111" y="1"/>
                    <a:pt x="1094" y="2"/>
                    <a:pt x="1078" y="5"/>
                  </a:cubicBezTo>
                  <a:lnTo>
                    <a:pt x="201" y="206"/>
                  </a:lnTo>
                  <a:cubicBezTo>
                    <a:pt x="76" y="231"/>
                    <a:pt x="0" y="356"/>
                    <a:pt x="26" y="481"/>
                  </a:cubicBezTo>
                  <a:cubicBezTo>
                    <a:pt x="47" y="591"/>
                    <a:pt x="145" y="662"/>
                    <a:pt x="253" y="662"/>
                  </a:cubicBezTo>
                  <a:cubicBezTo>
                    <a:pt x="269" y="662"/>
                    <a:pt x="285" y="660"/>
                    <a:pt x="301" y="657"/>
                  </a:cubicBezTo>
                  <a:lnTo>
                    <a:pt x="1178" y="456"/>
                  </a:lnTo>
                  <a:cubicBezTo>
                    <a:pt x="1304" y="431"/>
                    <a:pt x="1404" y="306"/>
                    <a:pt x="1379" y="181"/>
                  </a:cubicBezTo>
                  <a:cubicBezTo>
                    <a:pt x="1335" y="72"/>
                    <a:pt x="1235" y="1"/>
                    <a:pt x="1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3945685" y="3789740"/>
              <a:ext cx="48463" cy="22851"/>
            </a:xfrm>
            <a:custGeom>
              <a:rect b="b" l="l" r="r" t="t"/>
              <a:pathLst>
                <a:path extrusionOk="0" h="662" w="1404">
                  <a:moveTo>
                    <a:pt x="1151" y="1"/>
                  </a:moveTo>
                  <a:cubicBezTo>
                    <a:pt x="1135" y="1"/>
                    <a:pt x="1119" y="2"/>
                    <a:pt x="1103" y="5"/>
                  </a:cubicBezTo>
                  <a:lnTo>
                    <a:pt x="226" y="181"/>
                  </a:lnTo>
                  <a:cubicBezTo>
                    <a:pt x="75" y="206"/>
                    <a:pt x="0" y="331"/>
                    <a:pt x="25" y="482"/>
                  </a:cubicBezTo>
                  <a:cubicBezTo>
                    <a:pt x="47" y="591"/>
                    <a:pt x="145" y="662"/>
                    <a:pt x="252" y="662"/>
                  </a:cubicBezTo>
                  <a:cubicBezTo>
                    <a:pt x="268" y="662"/>
                    <a:pt x="285" y="660"/>
                    <a:pt x="301" y="657"/>
                  </a:cubicBezTo>
                  <a:lnTo>
                    <a:pt x="1203" y="457"/>
                  </a:lnTo>
                  <a:cubicBezTo>
                    <a:pt x="1328" y="432"/>
                    <a:pt x="1404" y="306"/>
                    <a:pt x="1378" y="181"/>
                  </a:cubicBezTo>
                  <a:cubicBezTo>
                    <a:pt x="1357" y="72"/>
                    <a:pt x="1259" y="1"/>
                    <a:pt x="1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3789086" y="3655818"/>
              <a:ext cx="24266" cy="219773"/>
            </a:xfrm>
            <a:custGeom>
              <a:rect b="b" l="l" r="r" t="t"/>
              <a:pathLst>
                <a:path extrusionOk="0" h="6367" w="703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lnTo>
                    <a:pt x="602" y="6342"/>
                  </a:lnTo>
                  <a:cubicBezTo>
                    <a:pt x="627" y="6367"/>
                    <a:pt x="627" y="6367"/>
                    <a:pt x="652" y="6367"/>
                  </a:cubicBezTo>
                  <a:cubicBezTo>
                    <a:pt x="677" y="6367"/>
                    <a:pt x="702" y="6342"/>
                    <a:pt x="677" y="6342"/>
                  </a:cubicBezTo>
                  <a:lnTo>
                    <a:pt x="76" y="51"/>
                  </a:lnTo>
                  <a:cubicBezTo>
                    <a:pt x="76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3992385" y="3619507"/>
              <a:ext cx="55401" cy="217150"/>
            </a:xfrm>
            <a:custGeom>
              <a:rect b="b" l="l" r="r" t="t"/>
              <a:pathLst>
                <a:path extrusionOk="0" h="6291" w="1605">
                  <a:moveTo>
                    <a:pt x="51" y="0"/>
                  </a:moveTo>
                  <a:cubicBezTo>
                    <a:pt x="25" y="0"/>
                    <a:pt x="0" y="25"/>
                    <a:pt x="25" y="50"/>
                  </a:cubicBezTo>
                  <a:lnTo>
                    <a:pt x="1529" y="6266"/>
                  </a:lnTo>
                  <a:cubicBezTo>
                    <a:pt x="1529" y="6291"/>
                    <a:pt x="1554" y="6291"/>
                    <a:pt x="1579" y="6291"/>
                  </a:cubicBezTo>
                  <a:cubicBezTo>
                    <a:pt x="1604" y="6291"/>
                    <a:pt x="1604" y="6266"/>
                    <a:pt x="1604" y="6266"/>
                  </a:cubicBezTo>
                  <a:lnTo>
                    <a:pt x="76" y="25"/>
                  </a:lnTo>
                  <a:cubicBezTo>
                    <a:pt x="76" y="25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5"/>
          <p:cNvSpPr txBox="1"/>
          <p:nvPr/>
        </p:nvSpPr>
        <p:spPr>
          <a:xfrm>
            <a:off x="2857500" y="857250"/>
            <a:ext cx="587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C800"/>
                </a:solidFill>
                <a:highlight>
                  <a:schemeClr val="accent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LINK DO GITHUB</a:t>
            </a:r>
            <a:endParaRPr sz="1500">
              <a:solidFill>
                <a:srgbClr val="FFC800"/>
              </a:solidFill>
              <a:highlight>
                <a:schemeClr val="accent2"/>
              </a:highligh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64" name="Google Shape;964;p45"/>
          <p:cNvSpPr txBox="1"/>
          <p:nvPr/>
        </p:nvSpPr>
        <p:spPr>
          <a:xfrm>
            <a:off x="713100" y="2275800"/>
            <a:ext cx="779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C8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https://github.com/atividades-lpc-2022/atividade_005_custom_breakout</a:t>
            </a:r>
            <a:endParaRPr sz="1300">
              <a:solidFill>
                <a:srgbClr val="FFC8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6"/>
          <p:cNvSpPr/>
          <p:nvPr/>
        </p:nvSpPr>
        <p:spPr>
          <a:xfrm rot="-767447">
            <a:off x="5127167" y="1322995"/>
            <a:ext cx="480310" cy="1406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6"/>
          <p:cNvSpPr txBox="1"/>
          <p:nvPr>
            <p:ph type="title"/>
          </p:nvPr>
        </p:nvSpPr>
        <p:spPr>
          <a:xfrm>
            <a:off x="659525" y="2250125"/>
            <a:ext cx="41328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THANKS!</a:t>
            </a:r>
            <a:endParaRPr sz="4000"/>
          </a:p>
        </p:txBody>
      </p:sp>
      <p:grpSp>
        <p:nvGrpSpPr>
          <p:cNvPr id="971" name="Google Shape;971;p46"/>
          <p:cNvGrpSpPr/>
          <p:nvPr/>
        </p:nvGrpSpPr>
        <p:grpSpPr>
          <a:xfrm>
            <a:off x="5430899" y="1022475"/>
            <a:ext cx="3000017" cy="3280308"/>
            <a:chOff x="5430899" y="1022475"/>
            <a:chExt cx="3000017" cy="3280308"/>
          </a:xfrm>
        </p:grpSpPr>
        <p:sp>
          <p:nvSpPr>
            <p:cNvPr id="972" name="Google Shape;972;p46"/>
            <p:cNvSpPr/>
            <p:nvPr/>
          </p:nvSpPr>
          <p:spPr>
            <a:xfrm>
              <a:off x="5430899" y="1022475"/>
              <a:ext cx="3000017" cy="3280308"/>
            </a:xfrm>
            <a:custGeom>
              <a:rect b="b" l="l" r="r" t="t"/>
              <a:pathLst>
                <a:path extrusionOk="0" h="31380" w="28698">
                  <a:moveTo>
                    <a:pt x="14111" y="1"/>
                  </a:moveTo>
                  <a:cubicBezTo>
                    <a:pt x="13284" y="1"/>
                    <a:pt x="12457" y="76"/>
                    <a:pt x="11630" y="226"/>
                  </a:cubicBezTo>
                  <a:cubicBezTo>
                    <a:pt x="10753" y="402"/>
                    <a:pt x="9875" y="653"/>
                    <a:pt x="9023" y="978"/>
                  </a:cubicBezTo>
                  <a:cubicBezTo>
                    <a:pt x="8046" y="1379"/>
                    <a:pt x="7094" y="1906"/>
                    <a:pt x="6216" y="2532"/>
                  </a:cubicBezTo>
                  <a:lnTo>
                    <a:pt x="4813" y="2081"/>
                  </a:lnTo>
                  <a:cubicBezTo>
                    <a:pt x="4662" y="2031"/>
                    <a:pt x="4512" y="2006"/>
                    <a:pt x="4387" y="2006"/>
                  </a:cubicBezTo>
                  <a:cubicBezTo>
                    <a:pt x="3735" y="2006"/>
                    <a:pt x="3184" y="2432"/>
                    <a:pt x="2983" y="3033"/>
                  </a:cubicBezTo>
                  <a:lnTo>
                    <a:pt x="51" y="12457"/>
                  </a:lnTo>
                  <a:cubicBezTo>
                    <a:pt x="1" y="12607"/>
                    <a:pt x="1" y="12733"/>
                    <a:pt x="26" y="12858"/>
                  </a:cubicBezTo>
                  <a:cubicBezTo>
                    <a:pt x="26" y="12958"/>
                    <a:pt x="51" y="13034"/>
                    <a:pt x="101" y="13134"/>
                  </a:cubicBezTo>
                  <a:cubicBezTo>
                    <a:pt x="201" y="13359"/>
                    <a:pt x="402" y="13535"/>
                    <a:pt x="627" y="13610"/>
                  </a:cubicBezTo>
                  <a:lnTo>
                    <a:pt x="753" y="13635"/>
                  </a:lnTo>
                  <a:lnTo>
                    <a:pt x="753" y="30227"/>
                  </a:lnTo>
                  <a:cubicBezTo>
                    <a:pt x="753" y="30728"/>
                    <a:pt x="1154" y="31154"/>
                    <a:pt x="1680" y="31154"/>
                  </a:cubicBezTo>
                  <a:lnTo>
                    <a:pt x="5966" y="31154"/>
                  </a:lnTo>
                  <a:cubicBezTo>
                    <a:pt x="6116" y="31279"/>
                    <a:pt x="6342" y="31379"/>
                    <a:pt x="6567" y="31379"/>
                  </a:cubicBezTo>
                  <a:cubicBezTo>
                    <a:pt x="6617" y="31379"/>
                    <a:pt x="6693" y="31354"/>
                    <a:pt x="6743" y="31354"/>
                  </a:cubicBezTo>
                  <a:lnTo>
                    <a:pt x="7720" y="31154"/>
                  </a:lnTo>
                  <a:lnTo>
                    <a:pt x="26567" y="31154"/>
                  </a:lnTo>
                  <a:cubicBezTo>
                    <a:pt x="27069" y="31154"/>
                    <a:pt x="27495" y="30728"/>
                    <a:pt x="27495" y="30227"/>
                  </a:cubicBezTo>
                  <a:lnTo>
                    <a:pt x="27495" y="26843"/>
                  </a:lnTo>
                  <a:lnTo>
                    <a:pt x="27896" y="26743"/>
                  </a:lnTo>
                  <a:cubicBezTo>
                    <a:pt x="28372" y="26643"/>
                    <a:pt x="28698" y="26166"/>
                    <a:pt x="28597" y="25665"/>
                  </a:cubicBezTo>
                  <a:lnTo>
                    <a:pt x="27495" y="20427"/>
                  </a:lnTo>
                  <a:lnTo>
                    <a:pt x="27495" y="19876"/>
                  </a:lnTo>
                  <a:cubicBezTo>
                    <a:pt x="27495" y="19074"/>
                    <a:pt x="27520" y="18247"/>
                    <a:pt x="27545" y="17394"/>
                  </a:cubicBezTo>
                  <a:cubicBezTo>
                    <a:pt x="27570" y="16943"/>
                    <a:pt x="27570" y="16517"/>
                    <a:pt x="27595" y="16066"/>
                  </a:cubicBezTo>
                  <a:cubicBezTo>
                    <a:pt x="27620" y="15114"/>
                    <a:pt x="27620" y="14337"/>
                    <a:pt x="27595" y="13635"/>
                  </a:cubicBezTo>
                  <a:cubicBezTo>
                    <a:pt x="27570" y="13409"/>
                    <a:pt x="27570" y="13209"/>
                    <a:pt x="27545" y="12983"/>
                  </a:cubicBezTo>
                  <a:cubicBezTo>
                    <a:pt x="27470" y="11755"/>
                    <a:pt x="27294" y="10678"/>
                    <a:pt x="27018" y="9675"/>
                  </a:cubicBezTo>
                  <a:cubicBezTo>
                    <a:pt x="26392" y="7445"/>
                    <a:pt x="25189" y="5414"/>
                    <a:pt x="23560" y="3810"/>
                  </a:cubicBezTo>
                  <a:cubicBezTo>
                    <a:pt x="23485" y="3735"/>
                    <a:pt x="23409" y="3660"/>
                    <a:pt x="23334" y="3610"/>
                  </a:cubicBezTo>
                  <a:cubicBezTo>
                    <a:pt x="23159" y="3434"/>
                    <a:pt x="23008" y="3284"/>
                    <a:pt x="22808" y="3134"/>
                  </a:cubicBezTo>
                  <a:cubicBezTo>
                    <a:pt x="22683" y="3033"/>
                    <a:pt x="22557" y="2933"/>
                    <a:pt x="22407" y="2808"/>
                  </a:cubicBezTo>
                  <a:cubicBezTo>
                    <a:pt x="22332" y="2758"/>
                    <a:pt x="22282" y="2708"/>
                    <a:pt x="22231" y="2683"/>
                  </a:cubicBezTo>
                  <a:cubicBezTo>
                    <a:pt x="19876" y="928"/>
                    <a:pt x="17069" y="1"/>
                    <a:pt x="14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rotWithShape="0" algn="bl" dir="3360000" dist="57150">
                <a:schemeClr val="accent5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5595961" y="1116871"/>
              <a:ext cx="2617514" cy="3065384"/>
            </a:xfrm>
            <a:custGeom>
              <a:rect b="b" l="l" r="r" t="t"/>
              <a:pathLst>
                <a:path extrusionOk="0" h="29324" w="25039">
                  <a:moveTo>
                    <a:pt x="12457" y="0"/>
                  </a:moveTo>
                  <a:cubicBezTo>
                    <a:pt x="11680" y="0"/>
                    <a:pt x="10903" y="75"/>
                    <a:pt x="10151" y="226"/>
                  </a:cubicBezTo>
                  <a:cubicBezTo>
                    <a:pt x="9299" y="376"/>
                    <a:pt x="8497" y="627"/>
                    <a:pt x="7720" y="927"/>
                  </a:cubicBezTo>
                  <a:cubicBezTo>
                    <a:pt x="6642" y="1354"/>
                    <a:pt x="5640" y="1930"/>
                    <a:pt x="4738" y="2632"/>
                  </a:cubicBezTo>
                  <a:cubicBezTo>
                    <a:pt x="4161" y="3083"/>
                    <a:pt x="3635" y="3559"/>
                    <a:pt x="3134" y="4110"/>
                  </a:cubicBezTo>
                  <a:cubicBezTo>
                    <a:pt x="2081" y="5263"/>
                    <a:pt x="1254" y="6617"/>
                    <a:pt x="728" y="8095"/>
                  </a:cubicBezTo>
                  <a:cubicBezTo>
                    <a:pt x="527" y="8647"/>
                    <a:pt x="352" y="9223"/>
                    <a:pt x="251" y="9800"/>
                  </a:cubicBezTo>
                  <a:cubicBezTo>
                    <a:pt x="101" y="10527"/>
                    <a:pt x="26" y="11303"/>
                    <a:pt x="1" y="12080"/>
                  </a:cubicBezTo>
                  <a:lnTo>
                    <a:pt x="1" y="29324"/>
                  </a:lnTo>
                  <a:lnTo>
                    <a:pt x="24913" y="29324"/>
                  </a:lnTo>
                  <a:lnTo>
                    <a:pt x="24913" y="18973"/>
                  </a:lnTo>
                  <a:cubicBezTo>
                    <a:pt x="24913" y="17720"/>
                    <a:pt x="24988" y="16441"/>
                    <a:pt x="25013" y="15138"/>
                  </a:cubicBezTo>
                  <a:cubicBezTo>
                    <a:pt x="25038" y="14361"/>
                    <a:pt x="25038" y="13559"/>
                    <a:pt x="25013" y="12757"/>
                  </a:cubicBezTo>
                  <a:cubicBezTo>
                    <a:pt x="25013" y="12557"/>
                    <a:pt x="24988" y="12356"/>
                    <a:pt x="24988" y="12131"/>
                  </a:cubicBezTo>
                  <a:cubicBezTo>
                    <a:pt x="24913" y="11078"/>
                    <a:pt x="24763" y="10025"/>
                    <a:pt x="24487" y="9023"/>
                  </a:cubicBezTo>
                  <a:cubicBezTo>
                    <a:pt x="23911" y="6993"/>
                    <a:pt x="22808" y="5063"/>
                    <a:pt x="21279" y="3559"/>
                  </a:cubicBezTo>
                  <a:cubicBezTo>
                    <a:pt x="21204" y="3484"/>
                    <a:pt x="21129" y="3434"/>
                    <a:pt x="21053" y="3359"/>
                  </a:cubicBezTo>
                  <a:cubicBezTo>
                    <a:pt x="20903" y="3208"/>
                    <a:pt x="20728" y="3083"/>
                    <a:pt x="20577" y="2932"/>
                  </a:cubicBezTo>
                  <a:cubicBezTo>
                    <a:pt x="20452" y="2832"/>
                    <a:pt x="20302" y="2732"/>
                    <a:pt x="20176" y="2632"/>
                  </a:cubicBezTo>
                  <a:cubicBezTo>
                    <a:pt x="20126" y="2582"/>
                    <a:pt x="20076" y="2531"/>
                    <a:pt x="20026" y="2506"/>
                  </a:cubicBezTo>
                  <a:cubicBezTo>
                    <a:pt x="17921" y="927"/>
                    <a:pt x="15314" y="0"/>
                    <a:pt x="12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6402976" y="1140392"/>
              <a:ext cx="301382" cy="228095"/>
            </a:xfrm>
            <a:custGeom>
              <a:rect b="b" l="l" r="r" t="t"/>
              <a:pathLst>
                <a:path extrusionOk="0" h="2182" w="2883">
                  <a:moveTo>
                    <a:pt x="2431" y="1"/>
                  </a:moveTo>
                  <a:cubicBezTo>
                    <a:pt x="1579" y="151"/>
                    <a:pt x="777" y="402"/>
                    <a:pt x="0" y="702"/>
                  </a:cubicBezTo>
                  <a:lnTo>
                    <a:pt x="2882" y="2181"/>
                  </a:lnTo>
                  <a:lnTo>
                    <a:pt x="2882" y="2181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6526015" y="2311510"/>
              <a:ext cx="416686" cy="576511"/>
            </a:xfrm>
            <a:custGeom>
              <a:rect b="b" l="l" r="r" t="t"/>
              <a:pathLst>
                <a:path extrusionOk="0" h="5515" w="3986">
                  <a:moveTo>
                    <a:pt x="3986" y="1"/>
                  </a:moveTo>
                  <a:lnTo>
                    <a:pt x="1" y="5515"/>
                  </a:lnTo>
                  <a:lnTo>
                    <a:pt x="3460" y="5314"/>
                  </a:lnTo>
                  <a:lnTo>
                    <a:pt x="3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7773125" y="2450439"/>
              <a:ext cx="440312" cy="249002"/>
            </a:xfrm>
            <a:custGeom>
              <a:rect b="b" l="l" r="r" t="t"/>
              <a:pathLst>
                <a:path extrusionOk="0" h="2382" w="4212">
                  <a:moveTo>
                    <a:pt x="4186" y="0"/>
                  </a:moveTo>
                  <a:lnTo>
                    <a:pt x="1" y="226"/>
                  </a:lnTo>
                  <a:lnTo>
                    <a:pt x="4186" y="2381"/>
                  </a:lnTo>
                  <a:cubicBezTo>
                    <a:pt x="4211" y="1604"/>
                    <a:pt x="4211" y="802"/>
                    <a:pt x="4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5595961" y="3419802"/>
              <a:ext cx="254235" cy="351133"/>
            </a:xfrm>
            <a:custGeom>
              <a:rect b="b" l="l" r="r" t="t"/>
              <a:pathLst>
                <a:path extrusionOk="0" h="3359" w="2432">
                  <a:moveTo>
                    <a:pt x="1" y="0"/>
                  </a:moveTo>
                  <a:lnTo>
                    <a:pt x="1" y="3359"/>
                  </a:lnTo>
                  <a:lnTo>
                    <a:pt x="2432" y="3359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7584543" y="1753496"/>
              <a:ext cx="351141" cy="351133"/>
            </a:xfrm>
            <a:custGeom>
              <a:rect b="b" l="l" r="r" t="t"/>
              <a:pathLst>
                <a:path extrusionOk="0" h="3359" w="3359">
                  <a:moveTo>
                    <a:pt x="0" y="0"/>
                  </a:moveTo>
                  <a:lnTo>
                    <a:pt x="0" y="3359"/>
                  </a:lnTo>
                  <a:lnTo>
                    <a:pt x="3359" y="335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7039598" y="4043360"/>
              <a:ext cx="351141" cy="138927"/>
            </a:xfrm>
            <a:custGeom>
              <a:rect b="b" l="l" r="r" t="t"/>
              <a:pathLst>
                <a:path extrusionOk="0" h="1329" w="3359">
                  <a:moveTo>
                    <a:pt x="0" y="0"/>
                  </a:moveTo>
                  <a:lnTo>
                    <a:pt x="0" y="1329"/>
                  </a:lnTo>
                  <a:lnTo>
                    <a:pt x="3359" y="132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6596785" y="2895031"/>
              <a:ext cx="144262" cy="150217"/>
            </a:xfrm>
            <a:custGeom>
              <a:rect b="b" l="l" r="r" t="t"/>
              <a:pathLst>
                <a:path extrusionOk="0" h="1437" w="1380">
                  <a:moveTo>
                    <a:pt x="649" y="1"/>
                  </a:moveTo>
                  <a:cubicBezTo>
                    <a:pt x="617" y="1"/>
                    <a:pt x="585" y="3"/>
                    <a:pt x="552" y="8"/>
                  </a:cubicBezTo>
                  <a:cubicBezTo>
                    <a:pt x="226" y="58"/>
                    <a:pt x="1" y="359"/>
                    <a:pt x="51" y="710"/>
                  </a:cubicBezTo>
                  <a:lnTo>
                    <a:pt x="151" y="1436"/>
                  </a:lnTo>
                  <a:lnTo>
                    <a:pt x="1379" y="1236"/>
                  </a:lnTo>
                  <a:lnTo>
                    <a:pt x="1254" y="509"/>
                  </a:lnTo>
                  <a:cubicBezTo>
                    <a:pt x="1208" y="214"/>
                    <a:pt x="957" y="1"/>
                    <a:pt x="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5595961" y="2575986"/>
              <a:ext cx="1076945" cy="1606285"/>
            </a:xfrm>
            <a:custGeom>
              <a:rect b="b" l="l" r="r" t="t"/>
              <a:pathLst>
                <a:path extrusionOk="0" h="15366" w="10302">
                  <a:moveTo>
                    <a:pt x="7570" y="1130"/>
                  </a:moveTo>
                  <a:cubicBezTo>
                    <a:pt x="8271" y="1807"/>
                    <a:pt x="8547" y="2784"/>
                    <a:pt x="8246" y="3586"/>
                  </a:cubicBezTo>
                  <a:cubicBezTo>
                    <a:pt x="8171" y="3812"/>
                    <a:pt x="8021" y="4087"/>
                    <a:pt x="7720" y="4288"/>
                  </a:cubicBezTo>
                  <a:cubicBezTo>
                    <a:pt x="7720" y="4313"/>
                    <a:pt x="7720" y="4313"/>
                    <a:pt x="7695" y="4313"/>
                  </a:cubicBezTo>
                  <a:cubicBezTo>
                    <a:pt x="7494" y="4438"/>
                    <a:pt x="7244" y="4513"/>
                    <a:pt x="6943" y="4538"/>
                  </a:cubicBezTo>
                  <a:lnTo>
                    <a:pt x="6617" y="4538"/>
                  </a:lnTo>
                  <a:cubicBezTo>
                    <a:pt x="5890" y="4488"/>
                    <a:pt x="5189" y="4062"/>
                    <a:pt x="4788" y="3436"/>
                  </a:cubicBezTo>
                  <a:cubicBezTo>
                    <a:pt x="4637" y="3185"/>
                    <a:pt x="4562" y="2934"/>
                    <a:pt x="4587" y="2734"/>
                  </a:cubicBezTo>
                  <a:cubicBezTo>
                    <a:pt x="4612" y="2559"/>
                    <a:pt x="4687" y="2383"/>
                    <a:pt x="4863" y="2183"/>
                  </a:cubicBezTo>
                  <a:cubicBezTo>
                    <a:pt x="5414" y="1506"/>
                    <a:pt x="6342" y="1130"/>
                    <a:pt x="7444" y="1130"/>
                  </a:cubicBezTo>
                  <a:close/>
                  <a:moveTo>
                    <a:pt x="4858" y="1"/>
                  </a:moveTo>
                  <a:cubicBezTo>
                    <a:pt x="4818" y="1"/>
                    <a:pt x="4778" y="1"/>
                    <a:pt x="4738" y="2"/>
                  </a:cubicBezTo>
                  <a:cubicBezTo>
                    <a:pt x="2632" y="2"/>
                    <a:pt x="677" y="1205"/>
                    <a:pt x="1" y="2909"/>
                  </a:cubicBezTo>
                  <a:lnTo>
                    <a:pt x="1" y="3411"/>
                  </a:lnTo>
                  <a:cubicBezTo>
                    <a:pt x="51" y="3260"/>
                    <a:pt x="76" y="3135"/>
                    <a:pt x="126" y="3010"/>
                  </a:cubicBezTo>
                  <a:cubicBezTo>
                    <a:pt x="778" y="1330"/>
                    <a:pt x="2657" y="152"/>
                    <a:pt x="4738" y="152"/>
                  </a:cubicBezTo>
                  <a:lnTo>
                    <a:pt x="4788" y="152"/>
                  </a:lnTo>
                  <a:cubicBezTo>
                    <a:pt x="5815" y="152"/>
                    <a:pt x="6743" y="428"/>
                    <a:pt x="7394" y="954"/>
                  </a:cubicBezTo>
                  <a:cubicBezTo>
                    <a:pt x="6266" y="980"/>
                    <a:pt x="5314" y="1381"/>
                    <a:pt x="4738" y="2082"/>
                  </a:cubicBezTo>
                  <a:cubicBezTo>
                    <a:pt x="4562" y="2308"/>
                    <a:pt x="4462" y="2508"/>
                    <a:pt x="4437" y="2709"/>
                  </a:cubicBezTo>
                  <a:cubicBezTo>
                    <a:pt x="4412" y="2960"/>
                    <a:pt x="4487" y="3235"/>
                    <a:pt x="4662" y="3511"/>
                  </a:cubicBezTo>
                  <a:cubicBezTo>
                    <a:pt x="5013" y="4087"/>
                    <a:pt x="5590" y="4488"/>
                    <a:pt x="6216" y="4639"/>
                  </a:cubicBezTo>
                  <a:lnTo>
                    <a:pt x="6241" y="4639"/>
                  </a:lnTo>
                  <a:cubicBezTo>
                    <a:pt x="6406" y="4675"/>
                    <a:pt x="6585" y="4699"/>
                    <a:pt x="6757" y="4699"/>
                  </a:cubicBezTo>
                  <a:cubicBezTo>
                    <a:pt x="6820" y="4699"/>
                    <a:pt x="6883" y="4696"/>
                    <a:pt x="6943" y="4689"/>
                  </a:cubicBezTo>
                  <a:cubicBezTo>
                    <a:pt x="7269" y="4664"/>
                    <a:pt x="7570" y="4589"/>
                    <a:pt x="7795" y="4438"/>
                  </a:cubicBezTo>
                  <a:cubicBezTo>
                    <a:pt x="7895" y="4388"/>
                    <a:pt x="7971" y="4313"/>
                    <a:pt x="8046" y="4213"/>
                  </a:cubicBezTo>
                  <a:cubicBezTo>
                    <a:pt x="8221" y="4037"/>
                    <a:pt x="8322" y="3812"/>
                    <a:pt x="8397" y="3661"/>
                  </a:cubicBezTo>
                  <a:cubicBezTo>
                    <a:pt x="8697" y="2834"/>
                    <a:pt x="8447" y="1832"/>
                    <a:pt x="7795" y="1130"/>
                  </a:cubicBezTo>
                  <a:lnTo>
                    <a:pt x="7795" y="1130"/>
                  </a:lnTo>
                  <a:cubicBezTo>
                    <a:pt x="8447" y="1180"/>
                    <a:pt x="8998" y="1355"/>
                    <a:pt x="9424" y="1656"/>
                  </a:cubicBezTo>
                  <a:cubicBezTo>
                    <a:pt x="9875" y="2007"/>
                    <a:pt x="10151" y="2533"/>
                    <a:pt x="10151" y="3035"/>
                  </a:cubicBezTo>
                  <a:cubicBezTo>
                    <a:pt x="10151" y="3135"/>
                    <a:pt x="10151" y="3235"/>
                    <a:pt x="10126" y="3310"/>
                  </a:cubicBezTo>
                  <a:lnTo>
                    <a:pt x="10276" y="3361"/>
                  </a:lnTo>
                  <a:cubicBezTo>
                    <a:pt x="10302" y="3235"/>
                    <a:pt x="10302" y="3135"/>
                    <a:pt x="10302" y="3035"/>
                  </a:cubicBezTo>
                  <a:cubicBezTo>
                    <a:pt x="10302" y="2483"/>
                    <a:pt x="10001" y="1907"/>
                    <a:pt x="9500" y="1556"/>
                  </a:cubicBezTo>
                  <a:cubicBezTo>
                    <a:pt x="9023" y="1180"/>
                    <a:pt x="8397" y="1005"/>
                    <a:pt x="7645" y="980"/>
                  </a:cubicBezTo>
                  <a:cubicBezTo>
                    <a:pt x="7620" y="954"/>
                    <a:pt x="7595" y="929"/>
                    <a:pt x="7545" y="904"/>
                  </a:cubicBezTo>
                  <a:cubicBezTo>
                    <a:pt x="6892" y="324"/>
                    <a:pt x="5937" y="1"/>
                    <a:pt x="4858" y="1"/>
                  </a:cubicBezTo>
                  <a:close/>
                  <a:moveTo>
                    <a:pt x="1" y="6117"/>
                  </a:moveTo>
                  <a:lnTo>
                    <a:pt x="1" y="6744"/>
                  </a:lnTo>
                  <a:cubicBezTo>
                    <a:pt x="201" y="7396"/>
                    <a:pt x="477" y="8022"/>
                    <a:pt x="828" y="8624"/>
                  </a:cubicBezTo>
                  <a:cubicBezTo>
                    <a:pt x="1028" y="8924"/>
                    <a:pt x="1229" y="9250"/>
                    <a:pt x="1454" y="9551"/>
                  </a:cubicBezTo>
                  <a:cubicBezTo>
                    <a:pt x="1780" y="10002"/>
                    <a:pt x="2106" y="10478"/>
                    <a:pt x="2357" y="11005"/>
                  </a:cubicBezTo>
                  <a:cubicBezTo>
                    <a:pt x="2733" y="11757"/>
                    <a:pt x="2858" y="12584"/>
                    <a:pt x="2783" y="13386"/>
                  </a:cubicBezTo>
                  <a:cubicBezTo>
                    <a:pt x="2733" y="13912"/>
                    <a:pt x="2582" y="14388"/>
                    <a:pt x="2306" y="14764"/>
                  </a:cubicBezTo>
                  <a:cubicBezTo>
                    <a:pt x="2156" y="14990"/>
                    <a:pt x="1956" y="15190"/>
                    <a:pt x="1730" y="15366"/>
                  </a:cubicBezTo>
                  <a:lnTo>
                    <a:pt x="1981" y="15366"/>
                  </a:lnTo>
                  <a:cubicBezTo>
                    <a:pt x="2156" y="15215"/>
                    <a:pt x="2306" y="15040"/>
                    <a:pt x="2432" y="14839"/>
                  </a:cubicBezTo>
                  <a:cubicBezTo>
                    <a:pt x="2707" y="14463"/>
                    <a:pt x="2883" y="13962"/>
                    <a:pt x="2933" y="13386"/>
                  </a:cubicBezTo>
                  <a:cubicBezTo>
                    <a:pt x="3033" y="12584"/>
                    <a:pt x="2858" y="11731"/>
                    <a:pt x="2482" y="10929"/>
                  </a:cubicBezTo>
                  <a:cubicBezTo>
                    <a:pt x="2256" y="10403"/>
                    <a:pt x="1905" y="9927"/>
                    <a:pt x="1580" y="9451"/>
                  </a:cubicBezTo>
                  <a:cubicBezTo>
                    <a:pt x="1354" y="9150"/>
                    <a:pt x="1154" y="8849"/>
                    <a:pt x="953" y="8549"/>
                  </a:cubicBezTo>
                  <a:cubicBezTo>
                    <a:pt x="502" y="7797"/>
                    <a:pt x="201" y="6970"/>
                    <a:pt x="1" y="6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6987226" y="1590733"/>
              <a:ext cx="157224" cy="157639"/>
            </a:xfrm>
            <a:custGeom>
              <a:rect b="b" l="l" r="r" t="t"/>
              <a:pathLst>
                <a:path extrusionOk="0" h="1508" w="1504">
                  <a:moveTo>
                    <a:pt x="841" y="0"/>
                  </a:moveTo>
                  <a:cubicBezTo>
                    <a:pt x="577" y="0"/>
                    <a:pt x="327" y="166"/>
                    <a:pt x="226" y="430"/>
                  </a:cubicBezTo>
                  <a:lnTo>
                    <a:pt x="0" y="1106"/>
                  </a:lnTo>
                  <a:lnTo>
                    <a:pt x="1153" y="1507"/>
                  </a:lnTo>
                  <a:lnTo>
                    <a:pt x="1404" y="831"/>
                  </a:lnTo>
                  <a:cubicBezTo>
                    <a:pt x="1504" y="505"/>
                    <a:pt x="1353" y="154"/>
                    <a:pt x="1028" y="29"/>
                  </a:cubicBezTo>
                  <a:cubicBezTo>
                    <a:pt x="966" y="10"/>
                    <a:pt x="903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5517350" y="1333052"/>
              <a:ext cx="2486529" cy="1712179"/>
            </a:xfrm>
            <a:custGeom>
              <a:rect b="b" l="l" r="r" t="t"/>
              <a:pathLst>
                <a:path extrusionOk="0" h="16379" w="23786">
                  <a:moveTo>
                    <a:pt x="3557" y="0"/>
                  </a:moveTo>
                  <a:cubicBezTo>
                    <a:pt x="3260" y="0"/>
                    <a:pt x="2988" y="188"/>
                    <a:pt x="2908" y="489"/>
                  </a:cubicBezTo>
                  <a:lnTo>
                    <a:pt x="1" y="9762"/>
                  </a:lnTo>
                  <a:lnTo>
                    <a:pt x="1680" y="10288"/>
                  </a:lnTo>
                  <a:lnTo>
                    <a:pt x="8497" y="12494"/>
                  </a:lnTo>
                  <a:lnTo>
                    <a:pt x="8572" y="12494"/>
                  </a:lnTo>
                  <a:lnTo>
                    <a:pt x="14587" y="14449"/>
                  </a:lnTo>
                  <a:lnTo>
                    <a:pt x="15465" y="14724"/>
                  </a:lnTo>
                  <a:lnTo>
                    <a:pt x="15515" y="14724"/>
                  </a:lnTo>
                  <a:lnTo>
                    <a:pt x="20602" y="16353"/>
                  </a:lnTo>
                  <a:lnTo>
                    <a:pt x="20602" y="16378"/>
                  </a:lnTo>
                  <a:lnTo>
                    <a:pt x="20628" y="16328"/>
                  </a:lnTo>
                  <a:lnTo>
                    <a:pt x="21755" y="12844"/>
                  </a:lnTo>
                  <a:lnTo>
                    <a:pt x="23635" y="7130"/>
                  </a:lnTo>
                  <a:cubicBezTo>
                    <a:pt x="23785" y="6704"/>
                    <a:pt x="23560" y="6253"/>
                    <a:pt x="23134" y="6128"/>
                  </a:cubicBezTo>
                  <a:lnTo>
                    <a:pt x="17946" y="4499"/>
                  </a:lnTo>
                  <a:lnTo>
                    <a:pt x="17820" y="4448"/>
                  </a:lnTo>
                  <a:lnTo>
                    <a:pt x="12282" y="2719"/>
                  </a:lnTo>
                  <a:lnTo>
                    <a:pt x="12156" y="2669"/>
                  </a:lnTo>
                  <a:lnTo>
                    <a:pt x="4387" y="213"/>
                  </a:lnTo>
                  <a:lnTo>
                    <a:pt x="3785" y="37"/>
                  </a:lnTo>
                  <a:cubicBezTo>
                    <a:pt x="3709" y="12"/>
                    <a:pt x="3633" y="0"/>
                    <a:pt x="3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6064908" y="1846324"/>
              <a:ext cx="293541" cy="441765"/>
            </a:xfrm>
            <a:custGeom>
              <a:rect b="b" l="l" r="r" t="t"/>
              <a:pathLst>
                <a:path extrusionOk="0" h="4226" w="2808">
                  <a:moveTo>
                    <a:pt x="1941" y="1"/>
                  </a:moveTo>
                  <a:cubicBezTo>
                    <a:pt x="1649" y="1"/>
                    <a:pt x="1367" y="184"/>
                    <a:pt x="1254" y="466"/>
                  </a:cubicBezTo>
                  <a:lnTo>
                    <a:pt x="151" y="3173"/>
                  </a:lnTo>
                  <a:cubicBezTo>
                    <a:pt x="1" y="3574"/>
                    <a:pt x="176" y="4000"/>
                    <a:pt x="552" y="4175"/>
                  </a:cubicBezTo>
                  <a:cubicBezTo>
                    <a:pt x="643" y="4209"/>
                    <a:pt x="737" y="4225"/>
                    <a:pt x="829" y="4225"/>
                  </a:cubicBezTo>
                  <a:cubicBezTo>
                    <a:pt x="1143" y="4225"/>
                    <a:pt x="1439" y="4040"/>
                    <a:pt x="1555" y="3749"/>
                  </a:cubicBezTo>
                  <a:lnTo>
                    <a:pt x="2658" y="1042"/>
                  </a:lnTo>
                  <a:cubicBezTo>
                    <a:pt x="2808" y="666"/>
                    <a:pt x="2633" y="215"/>
                    <a:pt x="2232" y="65"/>
                  </a:cubicBezTo>
                  <a:cubicBezTo>
                    <a:pt x="2138" y="21"/>
                    <a:pt x="2039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5981070" y="1930162"/>
              <a:ext cx="461219" cy="272941"/>
            </a:xfrm>
            <a:custGeom>
              <a:rect b="b" l="l" r="r" t="t"/>
              <a:pathLst>
                <a:path extrusionOk="0" h="2611" w="4412">
                  <a:moveTo>
                    <a:pt x="839" y="1"/>
                  </a:moveTo>
                  <a:cubicBezTo>
                    <a:pt x="546" y="1"/>
                    <a:pt x="264" y="184"/>
                    <a:pt x="151" y="466"/>
                  </a:cubicBezTo>
                  <a:cubicBezTo>
                    <a:pt x="1" y="867"/>
                    <a:pt x="176" y="1293"/>
                    <a:pt x="552" y="1468"/>
                  </a:cubicBezTo>
                  <a:lnTo>
                    <a:pt x="3259" y="2546"/>
                  </a:lnTo>
                  <a:cubicBezTo>
                    <a:pt x="3359" y="2590"/>
                    <a:pt x="3461" y="2610"/>
                    <a:pt x="3560" y="2610"/>
                  </a:cubicBezTo>
                  <a:cubicBezTo>
                    <a:pt x="3857" y="2610"/>
                    <a:pt x="4130" y="2427"/>
                    <a:pt x="4262" y="2145"/>
                  </a:cubicBezTo>
                  <a:cubicBezTo>
                    <a:pt x="4412" y="1744"/>
                    <a:pt x="4237" y="1318"/>
                    <a:pt x="3836" y="1142"/>
                  </a:cubicBezTo>
                  <a:lnTo>
                    <a:pt x="1129" y="65"/>
                  </a:lnTo>
                  <a:cubicBezTo>
                    <a:pt x="1035" y="21"/>
                    <a:pt x="936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5517350" y="1328452"/>
              <a:ext cx="458606" cy="1080160"/>
            </a:xfrm>
            <a:custGeom>
              <a:rect b="b" l="l" r="r" t="t"/>
              <a:pathLst>
                <a:path extrusionOk="0" h="10333" w="4387">
                  <a:moveTo>
                    <a:pt x="3448" y="0"/>
                  </a:moveTo>
                  <a:cubicBezTo>
                    <a:pt x="3217" y="0"/>
                    <a:pt x="3012" y="144"/>
                    <a:pt x="2933" y="382"/>
                  </a:cubicBezTo>
                  <a:lnTo>
                    <a:pt x="1" y="9806"/>
                  </a:lnTo>
                  <a:lnTo>
                    <a:pt x="1680" y="10332"/>
                  </a:lnTo>
                  <a:lnTo>
                    <a:pt x="4387" y="257"/>
                  </a:lnTo>
                  <a:lnTo>
                    <a:pt x="3635" y="31"/>
                  </a:lnTo>
                  <a:cubicBezTo>
                    <a:pt x="3572" y="10"/>
                    <a:pt x="3509" y="0"/>
                    <a:pt x="3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5850087" y="1727258"/>
              <a:ext cx="752043" cy="691813"/>
            </a:xfrm>
            <a:custGeom>
              <a:rect b="b" l="l" r="r" t="t"/>
              <a:pathLst>
                <a:path extrusionOk="0" h="6618" w="7194">
                  <a:moveTo>
                    <a:pt x="3434" y="76"/>
                  </a:moveTo>
                  <a:cubicBezTo>
                    <a:pt x="3986" y="76"/>
                    <a:pt x="4537" y="201"/>
                    <a:pt x="5038" y="502"/>
                  </a:cubicBezTo>
                  <a:cubicBezTo>
                    <a:pt x="5790" y="928"/>
                    <a:pt x="6342" y="1630"/>
                    <a:pt x="6567" y="2482"/>
                  </a:cubicBezTo>
                  <a:cubicBezTo>
                    <a:pt x="6768" y="3309"/>
                    <a:pt x="6668" y="4186"/>
                    <a:pt x="6216" y="4938"/>
                  </a:cubicBezTo>
                  <a:cubicBezTo>
                    <a:pt x="5790" y="5690"/>
                    <a:pt x="5089" y="6216"/>
                    <a:pt x="4261" y="6442"/>
                  </a:cubicBezTo>
                  <a:cubicBezTo>
                    <a:pt x="3989" y="6516"/>
                    <a:pt x="3712" y="6552"/>
                    <a:pt x="3435" y="6552"/>
                  </a:cubicBezTo>
                  <a:cubicBezTo>
                    <a:pt x="2870" y="6552"/>
                    <a:pt x="2310" y="6402"/>
                    <a:pt x="1805" y="6116"/>
                  </a:cubicBezTo>
                  <a:cubicBezTo>
                    <a:pt x="1053" y="5690"/>
                    <a:pt x="527" y="4988"/>
                    <a:pt x="302" y="4136"/>
                  </a:cubicBezTo>
                  <a:cubicBezTo>
                    <a:pt x="76" y="3309"/>
                    <a:pt x="176" y="2432"/>
                    <a:pt x="627" y="1680"/>
                  </a:cubicBezTo>
                  <a:cubicBezTo>
                    <a:pt x="1229" y="652"/>
                    <a:pt x="2307" y="76"/>
                    <a:pt x="3434" y="76"/>
                  </a:cubicBezTo>
                  <a:close/>
                  <a:moveTo>
                    <a:pt x="3433" y="1"/>
                  </a:moveTo>
                  <a:cubicBezTo>
                    <a:pt x="2289" y="1"/>
                    <a:pt x="1173" y="597"/>
                    <a:pt x="552" y="1655"/>
                  </a:cubicBezTo>
                  <a:cubicBezTo>
                    <a:pt x="126" y="2407"/>
                    <a:pt x="1" y="3309"/>
                    <a:pt x="226" y="4161"/>
                  </a:cubicBezTo>
                  <a:cubicBezTo>
                    <a:pt x="452" y="5013"/>
                    <a:pt x="1003" y="5740"/>
                    <a:pt x="1755" y="6166"/>
                  </a:cubicBezTo>
                  <a:cubicBezTo>
                    <a:pt x="2282" y="6467"/>
                    <a:pt x="2833" y="6617"/>
                    <a:pt x="3409" y="6617"/>
                  </a:cubicBezTo>
                  <a:cubicBezTo>
                    <a:pt x="3710" y="6617"/>
                    <a:pt x="3986" y="6592"/>
                    <a:pt x="4287" y="6517"/>
                  </a:cubicBezTo>
                  <a:cubicBezTo>
                    <a:pt x="5139" y="6266"/>
                    <a:pt x="5840" y="5740"/>
                    <a:pt x="6292" y="4963"/>
                  </a:cubicBezTo>
                  <a:cubicBezTo>
                    <a:pt x="7194" y="3384"/>
                    <a:pt x="6668" y="1354"/>
                    <a:pt x="5089" y="452"/>
                  </a:cubicBezTo>
                  <a:cubicBezTo>
                    <a:pt x="4567" y="146"/>
                    <a:pt x="3997" y="1"/>
                    <a:pt x="3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6848298" y="1720358"/>
              <a:ext cx="180954" cy="94081"/>
            </a:xfrm>
            <a:custGeom>
              <a:rect b="b" l="l" r="r" t="t"/>
              <a:pathLst>
                <a:path extrusionOk="0" h="900" w="1731">
                  <a:moveTo>
                    <a:pt x="269" y="1"/>
                  </a:moveTo>
                  <a:cubicBezTo>
                    <a:pt x="168" y="1"/>
                    <a:pt x="71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54" y="894"/>
                  </a:lnTo>
                  <a:cubicBezTo>
                    <a:pt x="1374" y="898"/>
                    <a:pt x="1395" y="900"/>
                    <a:pt x="1417" y="900"/>
                  </a:cubicBezTo>
                  <a:cubicBezTo>
                    <a:pt x="1526" y="900"/>
                    <a:pt x="1638" y="844"/>
                    <a:pt x="1680" y="718"/>
                  </a:cubicBezTo>
                  <a:cubicBezTo>
                    <a:pt x="1730" y="593"/>
                    <a:pt x="1655" y="443"/>
                    <a:pt x="1530" y="418"/>
                  </a:cubicBezTo>
                  <a:lnTo>
                    <a:pt x="352" y="17"/>
                  </a:lnTo>
                  <a:cubicBezTo>
                    <a:pt x="325" y="6"/>
                    <a:pt x="297" y="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7089357" y="1801583"/>
              <a:ext cx="180850" cy="95127"/>
            </a:xfrm>
            <a:custGeom>
              <a:rect b="b" l="l" r="r" t="t"/>
              <a:pathLst>
                <a:path extrusionOk="0" h="910" w="1730">
                  <a:moveTo>
                    <a:pt x="294" y="1"/>
                  </a:moveTo>
                  <a:cubicBezTo>
                    <a:pt x="191" y="1"/>
                    <a:pt x="90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79" y="894"/>
                  </a:lnTo>
                  <a:cubicBezTo>
                    <a:pt x="1405" y="904"/>
                    <a:pt x="1432" y="909"/>
                    <a:pt x="1459" y="909"/>
                  </a:cubicBezTo>
                  <a:cubicBezTo>
                    <a:pt x="1562" y="909"/>
                    <a:pt x="1660" y="837"/>
                    <a:pt x="1680" y="718"/>
                  </a:cubicBezTo>
                  <a:cubicBezTo>
                    <a:pt x="1730" y="593"/>
                    <a:pt x="1655" y="443"/>
                    <a:pt x="1529" y="418"/>
                  </a:cubicBezTo>
                  <a:lnTo>
                    <a:pt x="376" y="17"/>
                  </a:lnTo>
                  <a:cubicBezTo>
                    <a:pt x="350" y="6"/>
                    <a:pt x="322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7487638" y="2252761"/>
              <a:ext cx="196530" cy="172169"/>
            </a:xfrm>
            <a:custGeom>
              <a:rect b="b" l="l" r="r" t="t"/>
              <a:pathLst>
                <a:path extrusionOk="0" h="1647" w="1880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0" y="788"/>
                    <a:pt x="125" y="1290"/>
                    <a:pt x="526" y="1540"/>
                  </a:cubicBezTo>
                  <a:cubicBezTo>
                    <a:pt x="647" y="1613"/>
                    <a:pt x="780" y="1646"/>
                    <a:pt x="913" y="1646"/>
                  </a:cubicBezTo>
                  <a:cubicBezTo>
                    <a:pt x="1195" y="1646"/>
                    <a:pt x="1476" y="1495"/>
                    <a:pt x="1629" y="1239"/>
                  </a:cubicBezTo>
                  <a:cubicBezTo>
                    <a:pt x="1880" y="838"/>
                    <a:pt x="1729" y="337"/>
                    <a:pt x="1353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7592383" y="2459742"/>
              <a:ext cx="196635" cy="172692"/>
            </a:xfrm>
            <a:custGeom>
              <a:rect b="b" l="l" r="r" t="t"/>
              <a:pathLst>
                <a:path extrusionOk="0" h="1652" w="1881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1" y="813"/>
                    <a:pt x="126" y="1315"/>
                    <a:pt x="527" y="1540"/>
                  </a:cubicBezTo>
                  <a:cubicBezTo>
                    <a:pt x="652" y="1615"/>
                    <a:pt x="794" y="1652"/>
                    <a:pt x="936" y="1652"/>
                  </a:cubicBezTo>
                  <a:cubicBezTo>
                    <a:pt x="1220" y="1652"/>
                    <a:pt x="1504" y="1507"/>
                    <a:pt x="1655" y="1239"/>
                  </a:cubicBezTo>
                  <a:cubicBezTo>
                    <a:pt x="1880" y="838"/>
                    <a:pt x="1730" y="337"/>
                    <a:pt x="1354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7380176" y="2530409"/>
              <a:ext cx="196635" cy="172169"/>
            </a:xfrm>
            <a:custGeom>
              <a:rect b="b" l="l" r="r" t="t"/>
              <a:pathLst>
                <a:path extrusionOk="0" h="1647" w="1881">
                  <a:moveTo>
                    <a:pt x="933" y="1"/>
                  </a:moveTo>
                  <a:cubicBezTo>
                    <a:pt x="649" y="1"/>
                    <a:pt x="376" y="146"/>
                    <a:pt x="226" y="413"/>
                  </a:cubicBezTo>
                  <a:cubicBezTo>
                    <a:pt x="0" y="789"/>
                    <a:pt x="126" y="1290"/>
                    <a:pt x="527" y="1541"/>
                  </a:cubicBezTo>
                  <a:cubicBezTo>
                    <a:pt x="655" y="1613"/>
                    <a:pt x="794" y="1647"/>
                    <a:pt x="931" y="1647"/>
                  </a:cubicBezTo>
                  <a:cubicBezTo>
                    <a:pt x="1221" y="1647"/>
                    <a:pt x="1501" y="1496"/>
                    <a:pt x="1655" y="1240"/>
                  </a:cubicBezTo>
                  <a:cubicBezTo>
                    <a:pt x="1880" y="839"/>
                    <a:pt x="1730" y="338"/>
                    <a:pt x="1354" y="112"/>
                  </a:cubicBezTo>
                  <a:cubicBezTo>
                    <a:pt x="1220" y="37"/>
                    <a:pt x="1075" y="1"/>
                    <a:pt x="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7275326" y="2344962"/>
              <a:ext cx="196635" cy="172169"/>
            </a:xfrm>
            <a:custGeom>
              <a:rect b="b" l="l" r="r" t="t"/>
              <a:pathLst>
                <a:path extrusionOk="0" h="1647" w="1881">
                  <a:moveTo>
                    <a:pt x="967" y="1"/>
                  </a:moveTo>
                  <a:cubicBezTo>
                    <a:pt x="683" y="1"/>
                    <a:pt x="397" y="152"/>
                    <a:pt x="227" y="408"/>
                  </a:cubicBezTo>
                  <a:cubicBezTo>
                    <a:pt x="1" y="809"/>
                    <a:pt x="151" y="1310"/>
                    <a:pt x="527" y="1535"/>
                  </a:cubicBezTo>
                  <a:cubicBezTo>
                    <a:pt x="661" y="1611"/>
                    <a:pt x="806" y="1647"/>
                    <a:pt x="948" y="1647"/>
                  </a:cubicBezTo>
                  <a:cubicBezTo>
                    <a:pt x="1232" y="1647"/>
                    <a:pt x="1505" y="1502"/>
                    <a:pt x="1655" y="1235"/>
                  </a:cubicBezTo>
                  <a:cubicBezTo>
                    <a:pt x="1881" y="859"/>
                    <a:pt x="1755" y="332"/>
                    <a:pt x="1354" y="107"/>
                  </a:cubicBezTo>
                  <a:cubicBezTo>
                    <a:pt x="1234" y="35"/>
                    <a:pt x="1100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6575878" y="2445316"/>
              <a:ext cx="138930" cy="120215"/>
            </a:xfrm>
            <a:custGeom>
              <a:rect b="b" l="l" r="r" t="t"/>
              <a:pathLst>
                <a:path extrusionOk="0" h="1150" w="1329">
                  <a:moveTo>
                    <a:pt x="1064" y="1"/>
                  </a:moveTo>
                  <a:cubicBezTo>
                    <a:pt x="899" y="1"/>
                    <a:pt x="649" y="127"/>
                    <a:pt x="426" y="350"/>
                  </a:cubicBezTo>
                  <a:cubicBezTo>
                    <a:pt x="126" y="626"/>
                    <a:pt x="0" y="976"/>
                    <a:pt x="126" y="1102"/>
                  </a:cubicBezTo>
                  <a:cubicBezTo>
                    <a:pt x="158" y="1134"/>
                    <a:pt x="204" y="1150"/>
                    <a:pt x="260" y="1150"/>
                  </a:cubicBezTo>
                  <a:cubicBezTo>
                    <a:pt x="419" y="1150"/>
                    <a:pt x="655" y="1023"/>
                    <a:pt x="877" y="801"/>
                  </a:cubicBezTo>
                  <a:cubicBezTo>
                    <a:pt x="1178" y="525"/>
                    <a:pt x="1329" y="199"/>
                    <a:pt x="1203" y="49"/>
                  </a:cubicBezTo>
                  <a:cubicBezTo>
                    <a:pt x="1171" y="16"/>
                    <a:pt x="1123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6759234" y="2500302"/>
              <a:ext cx="138930" cy="119274"/>
            </a:xfrm>
            <a:custGeom>
              <a:rect b="b" l="l" r="r" t="t"/>
              <a:pathLst>
                <a:path extrusionOk="0" h="1141" w="1329">
                  <a:moveTo>
                    <a:pt x="1087" y="1"/>
                  </a:moveTo>
                  <a:cubicBezTo>
                    <a:pt x="922" y="1"/>
                    <a:pt x="673" y="122"/>
                    <a:pt x="452" y="325"/>
                  </a:cubicBezTo>
                  <a:cubicBezTo>
                    <a:pt x="151" y="626"/>
                    <a:pt x="1" y="952"/>
                    <a:pt x="126" y="1077"/>
                  </a:cubicBezTo>
                  <a:cubicBezTo>
                    <a:pt x="162" y="1120"/>
                    <a:pt x="217" y="1141"/>
                    <a:pt x="284" y="1141"/>
                  </a:cubicBezTo>
                  <a:cubicBezTo>
                    <a:pt x="449" y="1141"/>
                    <a:pt x="689" y="1015"/>
                    <a:pt x="903" y="801"/>
                  </a:cubicBezTo>
                  <a:cubicBezTo>
                    <a:pt x="1204" y="526"/>
                    <a:pt x="1329" y="175"/>
                    <a:pt x="1229" y="49"/>
                  </a:cubicBezTo>
                  <a:cubicBezTo>
                    <a:pt x="1196" y="16"/>
                    <a:pt x="1147" y="1"/>
                    <a:pt x="10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6934749" y="2560620"/>
              <a:ext cx="139035" cy="117706"/>
            </a:xfrm>
            <a:custGeom>
              <a:rect b="b" l="l" r="r" t="t"/>
              <a:pathLst>
                <a:path extrusionOk="0" h="1126" w="1330">
                  <a:moveTo>
                    <a:pt x="1067" y="0"/>
                  </a:moveTo>
                  <a:cubicBezTo>
                    <a:pt x="908" y="0"/>
                    <a:pt x="673" y="122"/>
                    <a:pt x="452" y="325"/>
                  </a:cubicBezTo>
                  <a:cubicBezTo>
                    <a:pt x="151" y="625"/>
                    <a:pt x="1" y="951"/>
                    <a:pt x="126" y="1076"/>
                  </a:cubicBezTo>
                  <a:cubicBezTo>
                    <a:pt x="159" y="1110"/>
                    <a:pt x="208" y="1125"/>
                    <a:pt x="267" y="1125"/>
                  </a:cubicBezTo>
                  <a:cubicBezTo>
                    <a:pt x="431" y="1125"/>
                    <a:pt x="675" y="1004"/>
                    <a:pt x="878" y="801"/>
                  </a:cubicBezTo>
                  <a:cubicBezTo>
                    <a:pt x="1179" y="500"/>
                    <a:pt x="1329" y="174"/>
                    <a:pt x="1204" y="49"/>
                  </a:cubicBezTo>
                  <a:cubicBezTo>
                    <a:pt x="1171" y="16"/>
                    <a:pt x="1124" y="0"/>
                    <a:pt x="1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6746167" y="1611954"/>
              <a:ext cx="647192" cy="395770"/>
            </a:xfrm>
            <a:custGeom>
              <a:rect b="b" l="l" r="r" t="t"/>
              <a:pathLst>
                <a:path extrusionOk="0" h="3786" w="6191">
                  <a:moveTo>
                    <a:pt x="401" y="1"/>
                  </a:moveTo>
                  <a:lnTo>
                    <a:pt x="0" y="2081"/>
                  </a:lnTo>
                  <a:lnTo>
                    <a:pt x="5439" y="3785"/>
                  </a:lnTo>
                  <a:lnTo>
                    <a:pt x="6191" y="1831"/>
                  </a:lnTo>
                  <a:lnTo>
                    <a:pt x="6065" y="1780"/>
                  </a:lnTo>
                  <a:lnTo>
                    <a:pt x="5364" y="3635"/>
                  </a:lnTo>
                  <a:lnTo>
                    <a:pt x="151" y="2006"/>
                  </a:lnTo>
                  <a:lnTo>
                    <a:pt x="527" y="5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6405590" y="1950651"/>
              <a:ext cx="867243" cy="921685"/>
            </a:xfrm>
            <a:custGeom>
              <a:rect b="b" l="l" r="r" t="t"/>
              <a:pathLst>
                <a:path extrusionOk="0" h="8817" w="8296">
                  <a:moveTo>
                    <a:pt x="3653" y="1"/>
                  </a:moveTo>
                  <a:cubicBezTo>
                    <a:pt x="3231" y="1"/>
                    <a:pt x="2838" y="242"/>
                    <a:pt x="2657" y="646"/>
                  </a:cubicBezTo>
                  <a:lnTo>
                    <a:pt x="0" y="6586"/>
                  </a:lnTo>
                  <a:lnTo>
                    <a:pt x="75" y="6611"/>
                  </a:lnTo>
                  <a:lnTo>
                    <a:pt x="2707" y="671"/>
                  </a:lnTo>
                  <a:cubicBezTo>
                    <a:pt x="2886" y="293"/>
                    <a:pt x="3254" y="73"/>
                    <a:pt x="3636" y="73"/>
                  </a:cubicBezTo>
                  <a:cubicBezTo>
                    <a:pt x="3736" y="73"/>
                    <a:pt x="3836" y="88"/>
                    <a:pt x="3935" y="119"/>
                  </a:cubicBezTo>
                  <a:lnTo>
                    <a:pt x="7444" y="1172"/>
                  </a:lnTo>
                  <a:cubicBezTo>
                    <a:pt x="7920" y="1322"/>
                    <a:pt x="8221" y="1824"/>
                    <a:pt x="8146" y="2325"/>
                  </a:cubicBezTo>
                  <a:lnTo>
                    <a:pt x="7043" y="8315"/>
                  </a:lnTo>
                  <a:lnTo>
                    <a:pt x="6968" y="8816"/>
                  </a:lnTo>
                  <a:lnTo>
                    <a:pt x="7018" y="8816"/>
                  </a:lnTo>
                  <a:lnTo>
                    <a:pt x="7118" y="8290"/>
                  </a:lnTo>
                  <a:lnTo>
                    <a:pt x="8196" y="2350"/>
                  </a:lnTo>
                  <a:cubicBezTo>
                    <a:pt x="8296" y="1799"/>
                    <a:pt x="7970" y="1272"/>
                    <a:pt x="7444" y="1122"/>
                  </a:cubicBezTo>
                  <a:lnTo>
                    <a:pt x="3960" y="44"/>
                  </a:lnTo>
                  <a:cubicBezTo>
                    <a:pt x="3858" y="15"/>
                    <a:pt x="3754" y="1"/>
                    <a:pt x="3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6678010" y="2165473"/>
              <a:ext cx="500526" cy="266669"/>
            </a:xfrm>
            <a:custGeom>
              <a:rect b="b" l="l" r="r" t="t"/>
              <a:pathLst>
                <a:path extrusionOk="0" h="2551" w="4788">
                  <a:moveTo>
                    <a:pt x="846" y="69"/>
                  </a:moveTo>
                  <a:cubicBezTo>
                    <a:pt x="908" y="69"/>
                    <a:pt x="970" y="78"/>
                    <a:pt x="1028" y="94"/>
                  </a:cubicBezTo>
                  <a:lnTo>
                    <a:pt x="4186" y="1047"/>
                  </a:lnTo>
                  <a:cubicBezTo>
                    <a:pt x="4236" y="1047"/>
                    <a:pt x="4286" y="1072"/>
                    <a:pt x="4337" y="1097"/>
                  </a:cubicBezTo>
                  <a:cubicBezTo>
                    <a:pt x="4462" y="1172"/>
                    <a:pt x="4537" y="1272"/>
                    <a:pt x="4612" y="1398"/>
                  </a:cubicBezTo>
                  <a:cubicBezTo>
                    <a:pt x="4712" y="1573"/>
                    <a:pt x="4738" y="1774"/>
                    <a:pt x="4662" y="1949"/>
                  </a:cubicBezTo>
                  <a:cubicBezTo>
                    <a:pt x="4612" y="2150"/>
                    <a:pt x="4487" y="2300"/>
                    <a:pt x="4311" y="2400"/>
                  </a:cubicBezTo>
                  <a:cubicBezTo>
                    <a:pt x="4209" y="2459"/>
                    <a:pt x="4097" y="2483"/>
                    <a:pt x="3987" y="2483"/>
                  </a:cubicBezTo>
                  <a:cubicBezTo>
                    <a:pt x="3910" y="2483"/>
                    <a:pt x="3833" y="2471"/>
                    <a:pt x="3760" y="2450"/>
                  </a:cubicBezTo>
                  <a:lnTo>
                    <a:pt x="602" y="1523"/>
                  </a:lnTo>
                  <a:cubicBezTo>
                    <a:pt x="427" y="1473"/>
                    <a:pt x="276" y="1348"/>
                    <a:pt x="176" y="1172"/>
                  </a:cubicBezTo>
                  <a:cubicBezTo>
                    <a:pt x="76" y="997"/>
                    <a:pt x="51" y="796"/>
                    <a:pt x="126" y="596"/>
                  </a:cubicBezTo>
                  <a:cubicBezTo>
                    <a:pt x="176" y="420"/>
                    <a:pt x="301" y="270"/>
                    <a:pt x="477" y="170"/>
                  </a:cubicBezTo>
                  <a:cubicBezTo>
                    <a:pt x="594" y="103"/>
                    <a:pt x="722" y="69"/>
                    <a:pt x="846" y="69"/>
                  </a:cubicBezTo>
                  <a:close/>
                  <a:moveTo>
                    <a:pt x="809" y="1"/>
                  </a:moveTo>
                  <a:cubicBezTo>
                    <a:pt x="683" y="1"/>
                    <a:pt x="558" y="34"/>
                    <a:pt x="452" y="94"/>
                  </a:cubicBezTo>
                  <a:cubicBezTo>
                    <a:pt x="251" y="220"/>
                    <a:pt x="101" y="370"/>
                    <a:pt x="51" y="596"/>
                  </a:cubicBezTo>
                  <a:cubicBezTo>
                    <a:pt x="1" y="796"/>
                    <a:pt x="1" y="997"/>
                    <a:pt x="126" y="1197"/>
                  </a:cubicBezTo>
                  <a:cubicBezTo>
                    <a:pt x="176" y="1323"/>
                    <a:pt x="301" y="1448"/>
                    <a:pt x="427" y="1498"/>
                  </a:cubicBezTo>
                  <a:cubicBezTo>
                    <a:pt x="477" y="1548"/>
                    <a:pt x="527" y="1573"/>
                    <a:pt x="602" y="1598"/>
                  </a:cubicBezTo>
                  <a:lnTo>
                    <a:pt x="3735" y="2526"/>
                  </a:lnTo>
                  <a:cubicBezTo>
                    <a:pt x="3802" y="2542"/>
                    <a:pt x="3871" y="2551"/>
                    <a:pt x="3941" y="2551"/>
                  </a:cubicBezTo>
                  <a:cubicBezTo>
                    <a:pt x="4080" y="2551"/>
                    <a:pt x="4220" y="2517"/>
                    <a:pt x="4337" y="2450"/>
                  </a:cubicBezTo>
                  <a:cubicBezTo>
                    <a:pt x="4537" y="2350"/>
                    <a:pt x="4662" y="2175"/>
                    <a:pt x="4738" y="1974"/>
                  </a:cubicBezTo>
                  <a:cubicBezTo>
                    <a:pt x="4788" y="1774"/>
                    <a:pt x="4763" y="1548"/>
                    <a:pt x="4662" y="1373"/>
                  </a:cubicBezTo>
                  <a:cubicBezTo>
                    <a:pt x="4562" y="1172"/>
                    <a:pt x="4387" y="1047"/>
                    <a:pt x="4186" y="972"/>
                  </a:cubicBezTo>
                  <a:lnTo>
                    <a:pt x="1053" y="44"/>
                  </a:lnTo>
                  <a:cubicBezTo>
                    <a:pt x="974" y="15"/>
                    <a:pt x="891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7042212" y="2675714"/>
              <a:ext cx="749429" cy="366918"/>
            </a:xfrm>
            <a:custGeom>
              <a:rect b="b" l="l" r="r" t="t"/>
              <a:pathLst>
                <a:path extrusionOk="0" h="3510" w="7169">
                  <a:moveTo>
                    <a:pt x="7168" y="0"/>
                  </a:moveTo>
                  <a:lnTo>
                    <a:pt x="1028" y="1354"/>
                  </a:lnTo>
                  <a:lnTo>
                    <a:pt x="953" y="1379"/>
                  </a:lnTo>
                  <a:lnTo>
                    <a:pt x="0" y="1605"/>
                  </a:lnTo>
                  <a:lnTo>
                    <a:pt x="878" y="1880"/>
                  </a:lnTo>
                  <a:lnTo>
                    <a:pt x="928" y="1880"/>
                  </a:lnTo>
                  <a:lnTo>
                    <a:pt x="6015" y="3509"/>
                  </a:lnTo>
                  <a:lnTo>
                    <a:pt x="6041" y="3484"/>
                  </a:lnTo>
                  <a:lnTo>
                    <a:pt x="7168" y="0"/>
                  </a:ln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5873712" y="2665678"/>
              <a:ext cx="2444505" cy="1540219"/>
            </a:xfrm>
            <a:custGeom>
              <a:rect b="b" l="l" r="r" t="t"/>
              <a:pathLst>
                <a:path extrusionOk="0" h="14734" w="23384">
                  <a:moveTo>
                    <a:pt x="20604" y="1"/>
                  </a:moveTo>
                  <a:cubicBezTo>
                    <a:pt x="20545" y="1"/>
                    <a:pt x="20486" y="7"/>
                    <a:pt x="20427" y="21"/>
                  </a:cubicBezTo>
                  <a:lnTo>
                    <a:pt x="15113" y="1199"/>
                  </a:lnTo>
                  <a:lnTo>
                    <a:pt x="14988" y="1224"/>
                  </a:lnTo>
                  <a:lnTo>
                    <a:pt x="9324" y="2477"/>
                  </a:lnTo>
                  <a:lnTo>
                    <a:pt x="9198" y="2503"/>
                  </a:lnTo>
                  <a:lnTo>
                    <a:pt x="1228" y="4282"/>
                  </a:lnTo>
                  <a:lnTo>
                    <a:pt x="627" y="4432"/>
                  </a:lnTo>
                  <a:cubicBezTo>
                    <a:pt x="251" y="4508"/>
                    <a:pt x="0" y="4883"/>
                    <a:pt x="101" y="5284"/>
                  </a:cubicBezTo>
                  <a:lnTo>
                    <a:pt x="2256" y="14733"/>
                  </a:lnTo>
                  <a:lnTo>
                    <a:pt x="3960" y="14382"/>
                  </a:lnTo>
                  <a:lnTo>
                    <a:pt x="10953" y="12853"/>
                  </a:lnTo>
                  <a:lnTo>
                    <a:pt x="11028" y="12828"/>
                  </a:lnTo>
                  <a:lnTo>
                    <a:pt x="18096" y="11300"/>
                  </a:lnTo>
                  <a:lnTo>
                    <a:pt x="18171" y="11274"/>
                  </a:lnTo>
                  <a:lnTo>
                    <a:pt x="23384" y="10147"/>
                  </a:lnTo>
                  <a:lnTo>
                    <a:pt x="21379" y="623"/>
                  </a:lnTo>
                  <a:cubicBezTo>
                    <a:pt x="21293" y="256"/>
                    <a:pt x="20965" y="1"/>
                    <a:pt x="20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452735" y="3388755"/>
              <a:ext cx="235837" cy="456922"/>
            </a:xfrm>
            <a:custGeom>
              <a:rect b="b" l="l" r="r" t="t"/>
              <a:pathLst>
                <a:path extrusionOk="0" h="4371" w="2256">
                  <a:moveTo>
                    <a:pt x="844" y="1"/>
                  </a:moveTo>
                  <a:cubicBezTo>
                    <a:pt x="789" y="1"/>
                    <a:pt x="733" y="8"/>
                    <a:pt x="677" y="22"/>
                  </a:cubicBezTo>
                  <a:cubicBezTo>
                    <a:pt x="251" y="97"/>
                    <a:pt x="0" y="498"/>
                    <a:pt x="100" y="924"/>
                  </a:cubicBezTo>
                  <a:lnTo>
                    <a:pt x="702" y="3756"/>
                  </a:lnTo>
                  <a:cubicBezTo>
                    <a:pt x="768" y="4132"/>
                    <a:pt x="1088" y="4371"/>
                    <a:pt x="1454" y="4371"/>
                  </a:cubicBezTo>
                  <a:cubicBezTo>
                    <a:pt x="1504" y="4371"/>
                    <a:pt x="1554" y="4366"/>
                    <a:pt x="1604" y="4357"/>
                  </a:cubicBezTo>
                  <a:cubicBezTo>
                    <a:pt x="2005" y="4257"/>
                    <a:pt x="2256" y="3856"/>
                    <a:pt x="2181" y="3455"/>
                  </a:cubicBezTo>
                  <a:lnTo>
                    <a:pt x="1579" y="598"/>
                  </a:lnTo>
                  <a:cubicBezTo>
                    <a:pt x="1493" y="253"/>
                    <a:pt x="1184" y="1"/>
                    <a:pt x="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6334819" y="3504894"/>
              <a:ext cx="471673" cy="222869"/>
            </a:xfrm>
            <a:custGeom>
              <a:rect b="b" l="l" r="r" t="t"/>
              <a:pathLst>
                <a:path extrusionOk="0" h="2132" w="4512">
                  <a:moveTo>
                    <a:pt x="3676" y="0"/>
                  </a:moveTo>
                  <a:cubicBezTo>
                    <a:pt x="3629" y="0"/>
                    <a:pt x="3582" y="4"/>
                    <a:pt x="3534" y="13"/>
                  </a:cubicBezTo>
                  <a:lnTo>
                    <a:pt x="677" y="640"/>
                  </a:lnTo>
                  <a:cubicBezTo>
                    <a:pt x="276" y="715"/>
                    <a:pt x="0" y="1116"/>
                    <a:pt x="101" y="1542"/>
                  </a:cubicBezTo>
                  <a:cubicBezTo>
                    <a:pt x="167" y="1895"/>
                    <a:pt x="486" y="2132"/>
                    <a:pt x="852" y="2132"/>
                  </a:cubicBezTo>
                  <a:cubicBezTo>
                    <a:pt x="902" y="2132"/>
                    <a:pt x="952" y="2128"/>
                    <a:pt x="1003" y="2119"/>
                  </a:cubicBezTo>
                  <a:lnTo>
                    <a:pt x="3860" y="1517"/>
                  </a:lnTo>
                  <a:cubicBezTo>
                    <a:pt x="4261" y="1417"/>
                    <a:pt x="4512" y="1016"/>
                    <a:pt x="4437" y="615"/>
                  </a:cubicBezTo>
                  <a:cubicBezTo>
                    <a:pt x="4348" y="239"/>
                    <a:pt x="4026" y="0"/>
                    <a:pt x="3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5873712" y="3113198"/>
              <a:ext cx="414073" cy="1092704"/>
            </a:xfrm>
            <a:custGeom>
              <a:rect b="b" l="l" r="r" t="t"/>
              <a:pathLst>
                <a:path extrusionOk="0" h="10453" w="3961">
                  <a:moveTo>
                    <a:pt x="1228" y="1"/>
                  </a:moveTo>
                  <a:lnTo>
                    <a:pt x="477" y="176"/>
                  </a:lnTo>
                  <a:cubicBezTo>
                    <a:pt x="176" y="252"/>
                    <a:pt x="0" y="552"/>
                    <a:pt x="50" y="828"/>
                  </a:cubicBezTo>
                  <a:lnTo>
                    <a:pt x="2256" y="10452"/>
                  </a:lnTo>
                  <a:lnTo>
                    <a:pt x="3960" y="10101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219516" y="3273033"/>
              <a:ext cx="691829" cy="691813"/>
            </a:xfrm>
            <a:custGeom>
              <a:rect b="b" l="l" r="r" t="t"/>
              <a:pathLst>
                <a:path extrusionOk="0" h="6618" w="6618">
                  <a:moveTo>
                    <a:pt x="3309" y="76"/>
                  </a:moveTo>
                  <a:cubicBezTo>
                    <a:pt x="5088" y="76"/>
                    <a:pt x="6542" y="1530"/>
                    <a:pt x="6542" y="3309"/>
                  </a:cubicBezTo>
                  <a:cubicBezTo>
                    <a:pt x="6542" y="5089"/>
                    <a:pt x="5088" y="6542"/>
                    <a:pt x="3309" y="6542"/>
                  </a:cubicBezTo>
                  <a:cubicBezTo>
                    <a:pt x="1504" y="6542"/>
                    <a:pt x="51" y="5089"/>
                    <a:pt x="51" y="3309"/>
                  </a:cubicBezTo>
                  <a:cubicBezTo>
                    <a:pt x="51" y="1530"/>
                    <a:pt x="1504" y="76"/>
                    <a:pt x="3309" y="76"/>
                  </a:cubicBezTo>
                  <a:close/>
                  <a:moveTo>
                    <a:pt x="3309" y="1"/>
                  </a:moveTo>
                  <a:cubicBezTo>
                    <a:pt x="1479" y="1"/>
                    <a:pt x="1" y="1480"/>
                    <a:pt x="1" y="3309"/>
                  </a:cubicBezTo>
                  <a:cubicBezTo>
                    <a:pt x="1" y="5139"/>
                    <a:pt x="1479" y="6617"/>
                    <a:pt x="3309" y="6617"/>
                  </a:cubicBezTo>
                  <a:cubicBezTo>
                    <a:pt x="5113" y="6617"/>
                    <a:pt x="6617" y="5139"/>
                    <a:pt x="6617" y="3309"/>
                  </a:cubicBezTo>
                  <a:cubicBezTo>
                    <a:pt x="6617" y="1480"/>
                    <a:pt x="5113" y="1"/>
                    <a:pt x="3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950534" y="2949389"/>
              <a:ext cx="183463" cy="77983"/>
            </a:xfrm>
            <a:custGeom>
              <a:rect b="b" l="l" r="r" t="t"/>
              <a:pathLst>
                <a:path extrusionOk="0" h="746" w="1755">
                  <a:moveTo>
                    <a:pt x="1507" y="1"/>
                  </a:moveTo>
                  <a:cubicBezTo>
                    <a:pt x="1482" y="1"/>
                    <a:pt x="1456" y="5"/>
                    <a:pt x="1429" y="14"/>
                  </a:cubicBezTo>
                  <a:lnTo>
                    <a:pt x="226" y="240"/>
                  </a:lnTo>
                  <a:cubicBezTo>
                    <a:pt x="100" y="265"/>
                    <a:pt x="0" y="415"/>
                    <a:pt x="50" y="540"/>
                  </a:cubicBezTo>
                  <a:cubicBezTo>
                    <a:pt x="72" y="672"/>
                    <a:pt x="170" y="746"/>
                    <a:pt x="295" y="746"/>
                  </a:cubicBezTo>
                  <a:cubicBezTo>
                    <a:pt x="313" y="746"/>
                    <a:pt x="332" y="744"/>
                    <a:pt x="351" y="741"/>
                  </a:cubicBezTo>
                  <a:lnTo>
                    <a:pt x="1529" y="490"/>
                  </a:lnTo>
                  <a:cubicBezTo>
                    <a:pt x="1679" y="465"/>
                    <a:pt x="1755" y="340"/>
                    <a:pt x="1730" y="190"/>
                  </a:cubicBezTo>
                  <a:cubicBezTo>
                    <a:pt x="1709" y="87"/>
                    <a:pt x="1621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7202047" y="2897958"/>
              <a:ext cx="183463" cy="79551"/>
            </a:xfrm>
            <a:custGeom>
              <a:rect b="b" l="l" r="r" t="t"/>
              <a:pathLst>
                <a:path extrusionOk="0" h="761" w="1755">
                  <a:moveTo>
                    <a:pt x="1469" y="1"/>
                  </a:moveTo>
                  <a:cubicBezTo>
                    <a:pt x="1455" y="1"/>
                    <a:pt x="1442" y="2"/>
                    <a:pt x="1429" y="5"/>
                  </a:cubicBezTo>
                  <a:lnTo>
                    <a:pt x="226" y="255"/>
                  </a:lnTo>
                  <a:cubicBezTo>
                    <a:pt x="100" y="281"/>
                    <a:pt x="0" y="406"/>
                    <a:pt x="25" y="556"/>
                  </a:cubicBezTo>
                  <a:cubicBezTo>
                    <a:pt x="48" y="668"/>
                    <a:pt x="171" y="761"/>
                    <a:pt x="286" y="761"/>
                  </a:cubicBezTo>
                  <a:cubicBezTo>
                    <a:pt x="300" y="761"/>
                    <a:pt x="313" y="759"/>
                    <a:pt x="326" y="757"/>
                  </a:cubicBezTo>
                  <a:lnTo>
                    <a:pt x="1529" y="506"/>
                  </a:lnTo>
                  <a:cubicBezTo>
                    <a:pt x="1654" y="481"/>
                    <a:pt x="1755" y="331"/>
                    <a:pt x="1730" y="205"/>
                  </a:cubicBezTo>
                  <a:cubicBezTo>
                    <a:pt x="1707" y="93"/>
                    <a:pt x="1584" y="1"/>
                    <a:pt x="1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7801977" y="3071279"/>
              <a:ext cx="173010" cy="173110"/>
            </a:xfrm>
            <a:custGeom>
              <a:rect b="b" l="l" r="r" t="t"/>
              <a:pathLst>
                <a:path extrusionOk="0" h="1656" w="1655">
                  <a:moveTo>
                    <a:pt x="828" y="1"/>
                  </a:moveTo>
                  <a:cubicBezTo>
                    <a:pt x="377" y="1"/>
                    <a:pt x="1" y="377"/>
                    <a:pt x="1" y="828"/>
                  </a:cubicBezTo>
                  <a:cubicBezTo>
                    <a:pt x="1" y="1279"/>
                    <a:pt x="377" y="1655"/>
                    <a:pt x="828" y="1655"/>
                  </a:cubicBezTo>
                  <a:cubicBezTo>
                    <a:pt x="1279" y="1655"/>
                    <a:pt x="1655" y="1279"/>
                    <a:pt x="1655" y="828"/>
                  </a:cubicBezTo>
                  <a:cubicBezTo>
                    <a:pt x="1655" y="377"/>
                    <a:pt x="1279" y="1"/>
                    <a:pt x="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7998504" y="3199753"/>
              <a:ext cx="173010" cy="173005"/>
            </a:xfrm>
            <a:custGeom>
              <a:rect b="b" l="l" r="r" t="t"/>
              <a:pathLst>
                <a:path extrusionOk="0" h="1655" w="1655"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278"/>
                    <a:pt x="376" y="1654"/>
                    <a:pt x="827" y="1654"/>
                  </a:cubicBezTo>
                  <a:cubicBezTo>
                    <a:pt x="1278" y="1654"/>
                    <a:pt x="1654" y="1278"/>
                    <a:pt x="1654" y="827"/>
                  </a:cubicBezTo>
                  <a:cubicBezTo>
                    <a:pt x="1654" y="376"/>
                    <a:pt x="1278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7849123" y="3364816"/>
              <a:ext cx="173010" cy="173005"/>
            </a:xfrm>
            <a:custGeom>
              <a:rect b="b" l="l" r="r" t="t"/>
              <a:pathLst>
                <a:path extrusionOk="0" h="1655" w="1655">
                  <a:moveTo>
                    <a:pt x="828" y="0"/>
                  </a:moveTo>
                  <a:cubicBezTo>
                    <a:pt x="377" y="0"/>
                    <a:pt x="1" y="376"/>
                    <a:pt x="1" y="827"/>
                  </a:cubicBez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cubicBezTo>
                    <a:pt x="1655" y="376"/>
                    <a:pt x="1279" y="0"/>
                    <a:pt x="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7668380" y="3257353"/>
              <a:ext cx="170396" cy="173005"/>
            </a:xfrm>
            <a:custGeom>
              <a:rect b="b" l="l" r="r" t="t"/>
              <a:pathLst>
                <a:path extrusionOk="0" h="1655" w="1630">
                  <a:moveTo>
                    <a:pt x="827" y="0"/>
                  </a:moveTo>
                  <a:cubicBezTo>
                    <a:pt x="376" y="0"/>
                    <a:pt x="0" y="376"/>
                    <a:pt x="0" y="828"/>
                  </a:cubicBezTo>
                  <a:cubicBezTo>
                    <a:pt x="0" y="1279"/>
                    <a:pt x="376" y="1655"/>
                    <a:pt x="827" y="1655"/>
                  </a:cubicBezTo>
                  <a:cubicBezTo>
                    <a:pt x="1279" y="1655"/>
                    <a:pt x="1629" y="1279"/>
                    <a:pt x="1629" y="828"/>
                  </a:cubicBezTo>
                  <a:cubicBezTo>
                    <a:pt x="1629" y="376"/>
                    <a:pt x="1279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7115596" y="3699541"/>
              <a:ext cx="89170" cy="150635"/>
            </a:xfrm>
            <a:custGeom>
              <a:rect b="b" l="l" r="r" t="t"/>
              <a:pathLst>
                <a:path extrusionOk="0" h="1441" w="853">
                  <a:moveTo>
                    <a:pt x="584" y="0"/>
                  </a:moveTo>
                  <a:cubicBezTo>
                    <a:pt x="416" y="0"/>
                    <a:pt x="216" y="263"/>
                    <a:pt x="100" y="633"/>
                  </a:cubicBezTo>
                  <a:cubicBezTo>
                    <a:pt x="0" y="1009"/>
                    <a:pt x="25" y="1384"/>
                    <a:pt x="201" y="1435"/>
                  </a:cubicBezTo>
                  <a:cubicBezTo>
                    <a:pt x="214" y="1439"/>
                    <a:pt x="229" y="1441"/>
                    <a:pt x="243" y="1441"/>
                  </a:cubicBezTo>
                  <a:cubicBezTo>
                    <a:pt x="411" y="1441"/>
                    <a:pt x="612" y="1177"/>
                    <a:pt x="727" y="808"/>
                  </a:cubicBezTo>
                  <a:cubicBezTo>
                    <a:pt x="852" y="407"/>
                    <a:pt x="802" y="56"/>
                    <a:pt x="627" y="6"/>
                  </a:cubicBezTo>
                  <a:cubicBezTo>
                    <a:pt x="613" y="2"/>
                    <a:pt x="599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7301565" y="3652395"/>
              <a:ext cx="89170" cy="150635"/>
            </a:xfrm>
            <a:custGeom>
              <a:rect b="b" l="l" r="r" t="t"/>
              <a:pathLst>
                <a:path extrusionOk="0" h="1441" w="853">
                  <a:moveTo>
                    <a:pt x="609" y="0"/>
                  </a:moveTo>
                  <a:cubicBezTo>
                    <a:pt x="438" y="0"/>
                    <a:pt x="218" y="263"/>
                    <a:pt x="126" y="632"/>
                  </a:cubicBezTo>
                  <a:cubicBezTo>
                    <a:pt x="1" y="1033"/>
                    <a:pt x="51" y="1384"/>
                    <a:pt x="226" y="1434"/>
                  </a:cubicBezTo>
                  <a:cubicBezTo>
                    <a:pt x="240" y="1438"/>
                    <a:pt x="254" y="1440"/>
                    <a:pt x="269" y="1440"/>
                  </a:cubicBezTo>
                  <a:cubicBezTo>
                    <a:pt x="437" y="1440"/>
                    <a:pt x="637" y="1177"/>
                    <a:pt x="752" y="808"/>
                  </a:cubicBezTo>
                  <a:cubicBezTo>
                    <a:pt x="853" y="432"/>
                    <a:pt x="803" y="56"/>
                    <a:pt x="652" y="6"/>
                  </a:cubicBezTo>
                  <a:cubicBezTo>
                    <a:pt x="638" y="2"/>
                    <a:pt x="624" y="0"/>
                    <a:pt x="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7482307" y="3615703"/>
              <a:ext cx="89275" cy="153248"/>
            </a:xfrm>
            <a:custGeom>
              <a:rect b="b" l="l" r="r" t="t"/>
              <a:pathLst>
                <a:path extrusionOk="0" h="1466" w="854">
                  <a:moveTo>
                    <a:pt x="613" y="1"/>
                  </a:moveTo>
                  <a:cubicBezTo>
                    <a:pt x="441" y="1"/>
                    <a:pt x="219" y="284"/>
                    <a:pt x="126" y="633"/>
                  </a:cubicBezTo>
                  <a:cubicBezTo>
                    <a:pt x="1" y="1034"/>
                    <a:pt x="51" y="1410"/>
                    <a:pt x="226" y="1460"/>
                  </a:cubicBezTo>
                  <a:cubicBezTo>
                    <a:pt x="239" y="1463"/>
                    <a:pt x="253" y="1465"/>
                    <a:pt x="266" y="1465"/>
                  </a:cubicBezTo>
                  <a:cubicBezTo>
                    <a:pt x="435" y="1465"/>
                    <a:pt x="637" y="1181"/>
                    <a:pt x="753" y="833"/>
                  </a:cubicBezTo>
                  <a:cubicBezTo>
                    <a:pt x="853" y="432"/>
                    <a:pt x="803" y="56"/>
                    <a:pt x="653" y="6"/>
                  </a:cubicBezTo>
                  <a:cubicBezTo>
                    <a:pt x="640" y="2"/>
                    <a:pt x="62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6835231" y="2791017"/>
              <a:ext cx="655137" cy="348520"/>
            </a:xfrm>
            <a:custGeom>
              <a:rect b="b" l="l" r="r" t="t"/>
              <a:pathLst>
                <a:path extrusionOk="0" h="3334" w="6267">
                  <a:moveTo>
                    <a:pt x="5915" y="0"/>
                  </a:moveTo>
                  <a:lnTo>
                    <a:pt x="5790" y="25"/>
                  </a:lnTo>
                  <a:lnTo>
                    <a:pt x="6116" y="1980"/>
                  </a:lnTo>
                  <a:lnTo>
                    <a:pt x="777" y="3158"/>
                  </a:lnTo>
                  <a:lnTo>
                    <a:pt x="126" y="1278"/>
                  </a:lnTo>
                  <a:lnTo>
                    <a:pt x="0" y="1304"/>
                  </a:lnTo>
                  <a:lnTo>
                    <a:pt x="702" y="3334"/>
                  </a:lnTo>
                  <a:lnTo>
                    <a:pt x="6266" y="2080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6942589" y="3120724"/>
              <a:ext cx="830655" cy="888652"/>
            </a:xfrm>
            <a:custGeom>
              <a:rect b="b" l="l" r="r" t="t"/>
              <a:pathLst>
                <a:path extrusionOk="0" h="8501" w="7946">
                  <a:moveTo>
                    <a:pt x="4678" y="1"/>
                  </a:moveTo>
                  <a:cubicBezTo>
                    <a:pt x="4598" y="1"/>
                    <a:pt x="4517" y="10"/>
                    <a:pt x="4437" y="29"/>
                  </a:cubicBezTo>
                  <a:lnTo>
                    <a:pt x="878" y="856"/>
                  </a:lnTo>
                  <a:cubicBezTo>
                    <a:pt x="352" y="982"/>
                    <a:pt x="1" y="1483"/>
                    <a:pt x="51" y="2034"/>
                  </a:cubicBezTo>
                  <a:lnTo>
                    <a:pt x="728" y="8500"/>
                  </a:lnTo>
                  <a:lnTo>
                    <a:pt x="803" y="8475"/>
                  </a:lnTo>
                  <a:lnTo>
                    <a:pt x="126" y="2034"/>
                  </a:lnTo>
                  <a:cubicBezTo>
                    <a:pt x="76" y="1508"/>
                    <a:pt x="402" y="1032"/>
                    <a:pt x="903" y="931"/>
                  </a:cubicBezTo>
                  <a:lnTo>
                    <a:pt x="4462" y="104"/>
                  </a:lnTo>
                  <a:cubicBezTo>
                    <a:pt x="4544" y="84"/>
                    <a:pt x="4625" y="74"/>
                    <a:pt x="4706" y="74"/>
                  </a:cubicBezTo>
                  <a:cubicBezTo>
                    <a:pt x="5118" y="74"/>
                    <a:pt x="5493" y="332"/>
                    <a:pt x="5640" y="731"/>
                  </a:cubicBezTo>
                  <a:lnTo>
                    <a:pt x="7871" y="6947"/>
                  </a:lnTo>
                  <a:lnTo>
                    <a:pt x="7946" y="6921"/>
                  </a:lnTo>
                  <a:lnTo>
                    <a:pt x="5715" y="731"/>
                  </a:lnTo>
                  <a:cubicBezTo>
                    <a:pt x="5545" y="285"/>
                    <a:pt x="5123" y="1"/>
                    <a:pt x="4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7047439" y="3328647"/>
              <a:ext cx="508366" cy="248480"/>
            </a:xfrm>
            <a:custGeom>
              <a:rect b="b" l="l" r="r" t="t"/>
              <a:pathLst>
                <a:path extrusionOk="0" h="2377" w="4863">
                  <a:moveTo>
                    <a:pt x="4011" y="70"/>
                  </a:moveTo>
                  <a:cubicBezTo>
                    <a:pt x="4161" y="70"/>
                    <a:pt x="4286" y="120"/>
                    <a:pt x="4412" y="171"/>
                  </a:cubicBezTo>
                  <a:cubicBezTo>
                    <a:pt x="4562" y="296"/>
                    <a:pt x="4687" y="446"/>
                    <a:pt x="4737" y="647"/>
                  </a:cubicBezTo>
                  <a:cubicBezTo>
                    <a:pt x="4787" y="822"/>
                    <a:pt x="4762" y="1023"/>
                    <a:pt x="4637" y="1198"/>
                  </a:cubicBezTo>
                  <a:cubicBezTo>
                    <a:pt x="4537" y="1374"/>
                    <a:pt x="4386" y="1474"/>
                    <a:pt x="4186" y="1524"/>
                  </a:cubicBezTo>
                  <a:lnTo>
                    <a:pt x="1003" y="2301"/>
                  </a:lnTo>
                  <a:cubicBezTo>
                    <a:pt x="956" y="2314"/>
                    <a:pt x="907" y="2321"/>
                    <a:pt x="858" y="2321"/>
                  </a:cubicBezTo>
                  <a:cubicBezTo>
                    <a:pt x="722" y="2321"/>
                    <a:pt x="580" y="2274"/>
                    <a:pt x="452" y="2201"/>
                  </a:cubicBezTo>
                  <a:cubicBezTo>
                    <a:pt x="276" y="2100"/>
                    <a:pt x="151" y="1950"/>
                    <a:pt x="126" y="1750"/>
                  </a:cubicBezTo>
                  <a:cubicBezTo>
                    <a:pt x="76" y="1549"/>
                    <a:pt x="101" y="1349"/>
                    <a:pt x="201" y="1198"/>
                  </a:cubicBezTo>
                  <a:cubicBezTo>
                    <a:pt x="301" y="1023"/>
                    <a:pt x="477" y="897"/>
                    <a:pt x="652" y="847"/>
                  </a:cubicBezTo>
                  <a:lnTo>
                    <a:pt x="3835" y="95"/>
                  </a:lnTo>
                  <a:cubicBezTo>
                    <a:pt x="3910" y="70"/>
                    <a:pt x="3960" y="70"/>
                    <a:pt x="4011" y="70"/>
                  </a:cubicBezTo>
                  <a:close/>
                  <a:moveTo>
                    <a:pt x="4000" y="1"/>
                  </a:moveTo>
                  <a:cubicBezTo>
                    <a:pt x="3944" y="1"/>
                    <a:pt x="3889" y="7"/>
                    <a:pt x="3835" y="20"/>
                  </a:cubicBezTo>
                  <a:lnTo>
                    <a:pt x="652" y="797"/>
                  </a:lnTo>
                  <a:cubicBezTo>
                    <a:pt x="427" y="847"/>
                    <a:pt x="251" y="973"/>
                    <a:pt x="151" y="1148"/>
                  </a:cubicBezTo>
                  <a:cubicBezTo>
                    <a:pt x="26" y="1349"/>
                    <a:pt x="0" y="1549"/>
                    <a:pt x="51" y="1775"/>
                  </a:cubicBezTo>
                  <a:cubicBezTo>
                    <a:pt x="101" y="1975"/>
                    <a:pt x="226" y="2151"/>
                    <a:pt x="427" y="2276"/>
                  </a:cubicBezTo>
                  <a:cubicBezTo>
                    <a:pt x="552" y="2351"/>
                    <a:pt x="677" y="2376"/>
                    <a:pt x="828" y="2376"/>
                  </a:cubicBezTo>
                  <a:cubicBezTo>
                    <a:pt x="903" y="2376"/>
                    <a:pt x="953" y="2376"/>
                    <a:pt x="1028" y="2351"/>
                  </a:cubicBezTo>
                  <a:lnTo>
                    <a:pt x="4211" y="1599"/>
                  </a:lnTo>
                  <a:cubicBezTo>
                    <a:pt x="4412" y="1549"/>
                    <a:pt x="4587" y="1424"/>
                    <a:pt x="4712" y="1223"/>
                  </a:cubicBezTo>
                  <a:cubicBezTo>
                    <a:pt x="4813" y="1048"/>
                    <a:pt x="4863" y="822"/>
                    <a:pt x="4813" y="622"/>
                  </a:cubicBezTo>
                  <a:cubicBezTo>
                    <a:pt x="4762" y="421"/>
                    <a:pt x="4637" y="246"/>
                    <a:pt x="4437" y="120"/>
                  </a:cubicBezTo>
                  <a:cubicBezTo>
                    <a:pt x="4308" y="47"/>
                    <a:pt x="4153" y="1"/>
                    <a:pt x="4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6769687" y="1205309"/>
              <a:ext cx="935506" cy="430371"/>
            </a:xfrm>
            <a:custGeom>
              <a:rect b="b" l="l" r="r" t="t"/>
              <a:pathLst>
                <a:path extrusionOk="0" h="4117" w="8949">
                  <a:moveTo>
                    <a:pt x="1805" y="157"/>
                  </a:moveTo>
                  <a:cubicBezTo>
                    <a:pt x="2683" y="157"/>
                    <a:pt x="3560" y="683"/>
                    <a:pt x="3886" y="1485"/>
                  </a:cubicBezTo>
                  <a:cubicBezTo>
                    <a:pt x="4136" y="2061"/>
                    <a:pt x="4036" y="2763"/>
                    <a:pt x="3710" y="3289"/>
                  </a:cubicBezTo>
                  <a:cubicBezTo>
                    <a:pt x="3593" y="3298"/>
                    <a:pt x="3476" y="3302"/>
                    <a:pt x="3359" y="3302"/>
                  </a:cubicBezTo>
                  <a:cubicBezTo>
                    <a:pt x="2776" y="3302"/>
                    <a:pt x="2198" y="3198"/>
                    <a:pt x="1655" y="2989"/>
                  </a:cubicBezTo>
                  <a:cubicBezTo>
                    <a:pt x="1154" y="2788"/>
                    <a:pt x="778" y="2538"/>
                    <a:pt x="527" y="2237"/>
                  </a:cubicBezTo>
                  <a:cubicBezTo>
                    <a:pt x="251" y="1836"/>
                    <a:pt x="151" y="1360"/>
                    <a:pt x="302" y="984"/>
                  </a:cubicBezTo>
                  <a:cubicBezTo>
                    <a:pt x="502" y="482"/>
                    <a:pt x="1028" y="257"/>
                    <a:pt x="1480" y="182"/>
                  </a:cubicBezTo>
                  <a:cubicBezTo>
                    <a:pt x="1580" y="157"/>
                    <a:pt x="1680" y="157"/>
                    <a:pt x="1805" y="157"/>
                  </a:cubicBezTo>
                  <a:close/>
                  <a:moveTo>
                    <a:pt x="1825" y="1"/>
                  </a:moveTo>
                  <a:cubicBezTo>
                    <a:pt x="1701" y="1"/>
                    <a:pt x="1577" y="11"/>
                    <a:pt x="1454" y="31"/>
                  </a:cubicBezTo>
                  <a:cubicBezTo>
                    <a:pt x="978" y="107"/>
                    <a:pt x="377" y="382"/>
                    <a:pt x="176" y="909"/>
                  </a:cubicBezTo>
                  <a:cubicBezTo>
                    <a:pt x="1" y="1335"/>
                    <a:pt x="101" y="1886"/>
                    <a:pt x="427" y="2312"/>
                  </a:cubicBezTo>
                  <a:cubicBezTo>
                    <a:pt x="678" y="2663"/>
                    <a:pt x="1079" y="2914"/>
                    <a:pt x="1605" y="3114"/>
                  </a:cubicBezTo>
                  <a:cubicBezTo>
                    <a:pt x="2140" y="3328"/>
                    <a:pt x="2712" y="3451"/>
                    <a:pt x="3304" y="3451"/>
                  </a:cubicBezTo>
                  <a:cubicBezTo>
                    <a:pt x="3406" y="3451"/>
                    <a:pt x="3507" y="3447"/>
                    <a:pt x="3610" y="3440"/>
                  </a:cubicBezTo>
                  <a:lnTo>
                    <a:pt x="3610" y="3440"/>
                  </a:lnTo>
                  <a:cubicBezTo>
                    <a:pt x="3510" y="3565"/>
                    <a:pt x="3384" y="3690"/>
                    <a:pt x="3259" y="3791"/>
                  </a:cubicBezTo>
                  <a:cubicBezTo>
                    <a:pt x="3184" y="3866"/>
                    <a:pt x="3059" y="3916"/>
                    <a:pt x="2958" y="3966"/>
                  </a:cubicBezTo>
                  <a:lnTo>
                    <a:pt x="3008" y="4117"/>
                  </a:lnTo>
                  <a:cubicBezTo>
                    <a:pt x="3159" y="4041"/>
                    <a:pt x="3284" y="3966"/>
                    <a:pt x="3409" y="3866"/>
                  </a:cubicBezTo>
                  <a:cubicBezTo>
                    <a:pt x="3560" y="3741"/>
                    <a:pt x="3685" y="3590"/>
                    <a:pt x="3785" y="3440"/>
                  </a:cubicBezTo>
                  <a:cubicBezTo>
                    <a:pt x="3835" y="3440"/>
                    <a:pt x="3886" y="3440"/>
                    <a:pt x="3936" y="3415"/>
                  </a:cubicBezTo>
                  <a:cubicBezTo>
                    <a:pt x="4888" y="3315"/>
                    <a:pt x="5765" y="2939"/>
                    <a:pt x="6617" y="2563"/>
                  </a:cubicBezTo>
                  <a:cubicBezTo>
                    <a:pt x="7369" y="2262"/>
                    <a:pt x="8146" y="1936"/>
                    <a:pt x="8948" y="1786"/>
                  </a:cubicBezTo>
                  <a:cubicBezTo>
                    <a:pt x="8898" y="1736"/>
                    <a:pt x="8848" y="1685"/>
                    <a:pt x="8798" y="1660"/>
                  </a:cubicBezTo>
                  <a:cubicBezTo>
                    <a:pt x="8021" y="1811"/>
                    <a:pt x="7269" y="2137"/>
                    <a:pt x="6567" y="2437"/>
                  </a:cubicBezTo>
                  <a:cubicBezTo>
                    <a:pt x="5715" y="2788"/>
                    <a:pt x="4863" y="3164"/>
                    <a:pt x="3936" y="3264"/>
                  </a:cubicBezTo>
                  <a:lnTo>
                    <a:pt x="3886" y="3264"/>
                  </a:lnTo>
                  <a:cubicBezTo>
                    <a:pt x="4186" y="2713"/>
                    <a:pt x="4262" y="2011"/>
                    <a:pt x="4011" y="1410"/>
                  </a:cubicBezTo>
                  <a:cubicBezTo>
                    <a:pt x="3679" y="568"/>
                    <a:pt x="2760" y="1"/>
                    <a:pt x="1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7209887" y="1335143"/>
              <a:ext cx="424527" cy="313291"/>
            </a:xfrm>
            <a:custGeom>
              <a:rect b="b" l="l" r="r" t="t"/>
              <a:pathLst>
                <a:path extrusionOk="0" h="2997" w="4061">
                  <a:moveTo>
                    <a:pt x="2586" y="0"/>
                  </a:moveTo>
                  <a:cubicBezTo>
                    <a:pt x="2228" y="0"/>
                    <a:pt x="1833" y="88"/>
                    <a:pt x="1454" y="268"/>
                  </a:cubicBezTo>
                  <a:cubicBezTo>
                    <a:pt x="477" y="744"/>
                    <a:pt x="0" y="1596"/>
                    <a:pt x="226" y="2273"/>
                  </a:cubicBezTo>
                  <a:cubicBezTo>
                    <a:pt x="400" y="2808"/>
                    <a:pt x="728" y="2997"/>
                    <a:pt x="1134" y="2997"/>
                  </a:cubicBezTo>
                  <a:cubicBezTo>
                    <a:pt x="1546" y="2997"/>
                    <a:pt x="2039" y="2801"/>
                    <a:pt x="2532" y="2574"/>
                  </a:cubicBezTo>
                  <a:cubicBezTo>
                    <a:pt x="3509" y="2098"/>
                    <a:pt x="4061" y="1220"/>
                    <a:pt x="3760" y="594"/>
                  </a:cubicBezTo>
                  <a:cubicBezTo>
                    <a:pt x="3579" y="202"/>
                    <a:pt x="3126" y="0"/>
                    <a:pt x="2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7217727" y="1367862"/>
              <a:ext cx="432367" cy="297088"/>
            </a:xfrm>
            <a:custGeom>
              <a:rect b="b" l="l" r="r" t="t"/>
              <a:pathLst>
                <a:path extrusionOk="0" h="2842" w="4136">
                  <a:moveTo>
                    <a:pt x="2658" y="1"/>
                  </a:moveTo>
                  <a:cubicBezTo>
                    <a:pt x="2297" y="1"/>
                    <a:pt x="1894" y="91"/>
                    <a:pt x="1504" y="281"/>
                  </a:cubicBezTo>
                  <a:cubicBezTo>
                    <a:pt x="552" y="732"/>
                    <a:pt x="1" y="1634"/>
                    <a:pt x="301" y="2261"/>
                  </a:cubicBezTo>
                  <a:cubicBezTo>
                    <a:pt x="482" y="2637"/>
                    <a:pt x="925" y="2842"/>
                    <a:pt x="1462" y="2842"/>
                  </a:cubicBezTo>
                  <a:cubicBezTo>
                    <a:pt x="1819" y="2842"/>
                    <a:pt x="2217" y="2752"/>
                    <a:pt x="2607" y="2562"/>
                  </a:cubicBezTo>
                  <a:cubicBezTo>
                    <a:pt x="3585" y="2110"/>
                    <a:pt x="4136" y="1208"/>
                    <a:pt x="3835" y="582"/>
                  </a:cubicBezTo>
                  <a:cubicBezTo>
                    <a:pt x="3654" y="205"/>
                    <a:pt x="3202" y="1"/>
                    <a:pt x="2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7251806" y="1382706"/>
              <a:ext cx="366927" cy="271268"/>
            </a:xfrm>
            <a:custGeom>
              <a:rect b="b" l="l" r="r" t="t"/>
              <a:pathLst>
                <a:path extrusionOk="0" h="2595" w="3510">
                  <a:moveTo>
                    <a:pt x="2306" y="64"/>
                  </a:moveTo>
                  <a:cubicBezTo>
                    <a:pt x="2381" y="64"/>
                    <a:pt x="2457" y="64"/>
                    <a:pt x="2532" y="89"/>
                  </a:cubicBezTo>
                  <a:cubicBezTo>
                    <a:pt x="2908" y="114"/>
                    <a:pt x="3183" y="289"/>
                    <a:pt x="3309" y="565"/>
                  </a:cubicBezTo>
                  <a:cubicBezTo>
                    <a:pt x="3434" y="816"/>
                    <a:pt x="3384" y="1141"/>
                    <a:pt x="3183" y="1467"/>
                  </a:cubicBezTo>
                  <a:cubicBezTo>
                    <a:pt x="2983" y="1793"/>
                    <a:pt x="2632" y="2094"/>
                    <a:pt x="2206" y="2294"/>
                  </a:cubicBezTo>
                  <a:cubicBezTo>
                    <a:pt x="1858" y="2458"/>
                    <a:pt x="1497" y="2538"/>
                    <a:pt x="1176" y="2538"/>
                  </a:cubicBezTo>
                  <a:cubicBezTo>
                    <a:pt x="709" y="2538"/>
                    <a:pt x="324" y="2370"/>
                    <a:pt x="176" y="2044"/>
                  </a:cubicBezTo>
                  <a:cubicBezTo>
                    <a:pt x="51" y="1793"/>
                    <a:pt x="101" y="1467"/>
                    <a:pt x="301" y="1141"/>
                  </a:cubicBezTo>
                  <a:cubicBezTo>
                    <a:pt x="502" y="816"/>
                    <a:pt x="853" y="515"/>
                    <a:pt x="1279" y="314"/>
                  </a:cubicBezTo>
                  <a:cubicBezTo>
                    <a:pt x="1629" y="164"/>
                    <a:pt x="1980" y="64"/>
                    <a:pt x="2306" y="64"/>
                  </a:cubicBezTo>
                  <a:close/>
                  <a:moveTo>
                    <a:pt x="2321" y="1"/>
                  </a:moveTo>
                  <a:cubicBezTo>
                    <a:pt x="1977" y="1"/>
                    <a:pt x="1606" y="98"/>
                    <a:pt x="1254" y="264"/>
                  </a:cubicBezTo>
                  <a:cubicBezTo>
                    <a:pt x="827" y="465"/>
                    <a:pt x="477" y="765"/>
                    <a:pt x="251" y="1116"/>
                  </a:cubicBezTo>
                  <a:cubicBezTo>
                    <a:pt x="25" y="1442"/>
                    <a:pt x="0" y="1793"/>
                    <a:pt x="126" y="2069"/>
                  </a:cubicBezTo>
                  <a:cubicBezTo>
                    <a:pt x="276" y="2420"/>
                    <a:pt x="677" y="2595"/>
                    <a:pt x="1178" y="2595"/>
                  </a:cubicBezTo>
                  <a:cubicBezTo>
                    <a:pt x="1504" y="2595"/>
                    <a:pt x="1880" y="2520"/>
                    <a:pt x="2231" y="2344"/>
                  </a:cubicBezTo>
                  <a:cubicBezTo>
                    <a:pt x="2657" y="2144"/>
                    <a:pt x="3033" y="1843"/>
                    <a:pt x="3233" y="1492"/>
                  </a:cubicBezTo>
                  <a:cubicBezTo>
                    <a:pt x="3459" y="1141"/>
                    <a:pt x="3509" y="816"/>
                    <a:pt x="3359" y="540"/>
                  </a:cubicBezTo>
                  <a:cubicBezTo>
                    <a:pt x="3233" y="239"/>
                    <a:pt x="2933" y="64"/>
                    <a:pt x="2532" y="14"/>
                  </a:cubicBezTo>
                  <a:cubicBezTo>
                    <a:pt x="2463" y="5"/>
                    <a:pt x="2393" y="1"/>
                    <a:pt x="2321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7636915" y="3796132"/>
              <a:ext cx="463833" cy="299075"/>
            </a:xfrm>
            <a:custGeom>
              <a:rect b="b" l="l" r="r" t="t"/>
              <a:pathLst>
                <a:path extrusionOk="0" h="2861" w="4437">
                  <a:moveTo>
                    <a:pt x="1437" y="1"/>
                  </a:moveTo>
                  <a:cubicBezTo>
                    <a:pt x="919" y="1"/>
                    <a:pt x="491" y="196"/>
                    <a:pt x="301" y="561"/>
                  </a:cubicBezTo>
                  <a:cubicBezTo>
                    <a:pt x="1" y="1162"/>
                    <a:pt x="502" y="2065"/>
                    <a:pt x="1479" y="2566"/>
                  </a:cubicBezTo>
                  <a:cubicBezTo>
                    <a:pt x="1864" y="2768"/>
                    <a:pt x="2248" y="2860"/>
                    <a:pt x="2596" y="2860"/>
                  </a:cubicBezTo>
                  <a:cubicBezTo>
                    <a:pt x="3111" y="2860"/>
                    <a:pt x="3546" y="2659"/>
                    <a:pt x="3785" y="2315"/>
                  </a:cubicBezTo>
                  <a:cubicBezTo>
                    <a:pt x="4437" y="1388"/>
                    <a:pt x="3585" y="786"/>
                    <a:pt x="2632" y="310"/>
                  </a:cubicBezTo>
                  <a:cubicBezTo>
                    <a:pt x="2224" y="101"/>
                    <a:pt x="1807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7652700" y="3763726"/>
              <a:ext cx="429754" cy="300434"/>
            </a:xfrm>
            <a:custGeom>
              <a:rect b="b" l="l" r="r" t="t"/>
              <a:pathLst>
                <a:path extrusionOk="0" h="2874" w="4111">
                  <a:moveTo>
                    <a:pt x="1408" y="0"/>
                  </a:moveTo>
                  <a:cubicBezTo>
                    <a:pt x="903" y="0"/>
                    <a:pt x="487" y="187"/>
                    <a:pt x="301" y="545"/>
                  </a:cubicBezTo>
                  <a:cubicBezTo>
                    <a:pt x="0" y="1172"/>
                    <a:pt x="526" y="2074"/>
                    <a:pt x="1479" y="2575"/>
                  </a:cubicBezTo>
                  <a:cubicBezTo>
                    <a:pt x="1879" y="2775"/>
                    <a:pt x="2298" y="2874"/>
                    <a:pt x="2671" y="2874"/>
                  </a:cubicBezTo>
                  <a:cubicBezTo>
                    <a:pt x="3184" y="2874"/>
                    <a:pt x="3610" y="2687"/>
                    <a:pt x="3784" y="2324"/>
                  </a:cubicBezTo>
                  <a:cubicBezTo>
                    <a:pt x="4110" y="1698"/>
                    <a:pt x="3584" y="796"/>
                    <a:pt x="2632" y="319"/>
                  </a:cubicBezTo>
                  <a:cubicBezTo>
                    <a:pt x="2213" y="105"/>
                    <a:pt x="1785" y="0"/>
                    <a:pt x="1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7686674" y="3775225"/>
              <a:ext cx="364313" cy="273464"/>
            </a:xfrm>
            <a:custGeom>
              <a:rect b="b" l="l" r="r" t="t"/>
              <a:pathLst>
                <a:path extrusionOk="0" h="2616" w="3485">
                  <a:moveTo>
                    <a:pt x="1154" y="59"/>
                  </a:moveTo>
                  <a:cubicBezTo>
                    <a:pt x="1480" y="59"/>
                    <a:pt x="1855" y="159"/>
                    <a:pt x="2231" y="335"/>
                  </a:cubicBezTo>
                  <a:cubicBezTo>
                    <a:pt x="2657" y="560"/>
                    <a:pt x="2983" y="861"/>
                    <a:pt x="3184" y="1187"/>
                  </a:cubicBezTo>
                  <a:cubicBezTo>
                    <a:pt x="3384" y="1513"/>
                    <a:pt x="3409" y="1838"/>
                    <a:pt x="3284" y="2089"/>
                  </a:cubicBezTo>
                  <a:cubicBezTo>
                    <a:pt x="3127" y="2404"/>
                    <a:pt x="2766" y="2563"/>
                    <a:pt x="2326" y="2563"/>
                  </a:cubicBezTo>
                  <a:cubicBezTo>
                    <a:pt x="1995" y="2563"/>
                    <a:pt x="1620" y="2473"/>
                    <a:pt x="1254" y="2290"/>
                  </a:cubicBezTo>
                  <a:cubicBezTo>
                    <a:pt x="828" y="2064"/>
                    <a:pt x="502" y="1763"/>
                    <a:pt x="302" y="1437"/>
                  </a:cubicBezTo>
                  <a:cubicBezTo>
                    <a:pt x="101" y="1112"/>
                    <a:pt x="76" y="786"/>
                    <a:pt x="201" y="535"/>
                  </a:cubicBezTo>
                  <a:cubicBezTo>
                    <a:pt x="352" y="209"/>
                    <a:pt x="703" y="59"/>
                    <a:pt x="1154" y="59"/>
                  </a:cubicBezTo>
                  <a:close/>
                  <a:moveTo>
                    <a:pt x="1154" y="0"/>
                  </a:moveTo>
                  <a:cubicBezTo>
                    <a:pt x="691" y="0"/>
                    <a:pt x="310" y="168"/>
                    <a:pt x="151" y="485"/>
                  </a:cubicBezTo>
                  <a:cubicBezTo>
                    <a:pt x="1" y="761"/>
                    <a:pt x="26" y="1112"/>
                    <a:pt x="251" y="1463"/>
                  </a:cubicBezTo>
                  <a:cubicBezTo>
                    <a:pt x="452" y="1813"/>
                    <a:pt x="803" y="2114"/>
                    <a:pt x="1204" y="2340"/>
                  </a:cubicBezTo>
                  <a:cubicBezTo>
                    <a:pt x="1580" y="2515"/>
                    <a:pt x="1981" y="2615"/>
                    <a:pt x="2332" y="2615"/>
                  </a:cubicBezTo>
                  <a:cubicBezTo>
                    <a:pt x="2783" y="2615"/>
                    <a:pt x="3184" y="2440"/>
                    <a:pt x="3334" y="2114"/>
                  </a:cubicBezTo>
                  <a:cubicBezTo>
                    <a:pt x="3485" y="1838"/>
                    <a:pt x="3434" y="1513"/>
                    <a:pt x="3234" y="1162"/>
                  </a:cubicBezTo>
                  <a:cubicBezTo>
                    <a:pt x="3033" y="811"/>
                    <a:pt x="2683" y="510"/>
                    <a:pt x="2256" y="285"/>
                  </a:cubicBezTo>
                  <a:cubicBezTo>
                    <a:pt x="1883" y="93"/>
                    <a:pt x="1496" y="0"/>
                    <a:pt x="1154" y="0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5700810" y="2707179"/>
              <a:ext cx="264689" cy="410300"/>
            </a:xfrm>
            <a:custGeom>
              <a:rect b="b" l="l" r="r" t="t"/>
              <a:pathLst>
                <a:path extrusionOk="0" h="3925" w="2532">
                  <a:moveTo>
                    <a:pt x="1253" y="0"/>
                  </a:moveTo>
                  <a:cubicBezTo>
                    <a:pt x="552" y="0"/>
                    <a:pt x="0" y="877"/>
                    <a:pt x="0" y="1955"/>
                  </a:cubicBezTo>
                  <a:cubicBezTo>
                    <a:pt x="0" y="3033"/>
                    <a:pt x="577" y="3810"/>
                    <a:pt x="1253" y="3910"/>
                  </a:cubicBezTo>
                  <a:cubicBezTo>
                    <a:pt x="1329" y="3920"/>
                    <a:pt x="1401" y="3925"/>
                    <a:pt x="1468" y="3925"/>
                  </a:cubicBezTo>
                  <a:cubicBezTo>
                    <a:pt x="2422" y="3925"/>
                    <a:pt x="2532" y="2962"/>
                    <a:pt x="2532" y="1955"/>
                  </a:cubicBezTo>
                  <a:cubicBezTo>
                    <a:pt x="2532" y="877"/>
                    <a:pt x="1955" y="0"/>
                    <a:pt x="1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5734889" y="2707179"/>
              <a:ext cx="264689" cy="408836"/>
            </a:xfrm>
            <a:custGeom>
              <a:rect b="b" l="l" r="r" t="t"/>
              <a:pathLst>
                <a:path extrusionOk="0" h="3911" w="2532">
                  <a:moveTo>
                    <a:pt x="1278" y="0"/>
                  </a:moveTo>
                  <a:cubicBezTo>
                    <a:pt x="576" y="0"/>
                    <a:pt x="0" y="877"/>
                    <a:pt x="0" y="1955"/>
                  </a:cubicBezTo>
                  <a:cubicBezTo>
                    <a:pt x="0" y="3033"/>
                    <a:pt x="576" y="3910"/>
                    <a:pt x="1278" y="3910"/>
                  </a:cubicBezTo>
                  <a:cubicBezTo>
                    <a:pt x="1980" y="3910"/>
                    <a:pt x="2531" y="3033"/>
                    <a:pt x="2531" y="1955"/>
                  </a:cubicBezTo>
                  <a:cubicBezTo>
                    <a:pt x="2531" y="877"/>
                    <a:pt x="1980" y="0"/>
                    <a:pt x="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5750569" y="2722860"/>
              <a:ext cx="241168" cy="374758"/>
            </a:xfrm>
            <a:custGeom>
              <a:rect b="b" l="l" r="r" t="t"/>
              <a:pathLst>
                <a:path extrusionOk="0" h="3585" w="2307">
                  <a:moveTo>
                    <a:pt x="1153" y="76"/>
                  </a:moveTo>
                  <a:cubicBezTo>
                    <a:pt x="1755" y="76"/>
                    <a:pt x="2231" y="853"/>
                    <a:pt x="2231" y="1805"/>
                  </a:cubicBezTo>
                  <a:cubicBezTo>
                    <a:pt x="2231" y="2758"/>
                    <a:pt x="1755" y="3534"/>
                    <a:pt x="1153" y="3534"/>
                  </a:cubicBezTo>
                  <a:cubicBezTo>
                    <a:pt x="552" y="3534"/>
                    <a:pt x="51" y="2758"/>
                    <a:pt x="51" y="1805"/>
                  </a:cubicBezTo>
                  <a:cubicBezTo>
                    <a:pt x="51" y="853"/>
                    <a:pt x="552" y="76"/>
                    <a:pt x="1153" y="76"/>
                  </a:cubicBezTo>
                  <a:close/>
                  <a:moveTo>
                    <a:pt x="1153" y="1"/>
                  </a:moveTo>
                  <a:cubicBezTo>
                    <a:pt x="527" y="1"/>
                    <a:pt x="0" y="803"/>
                    <a:pt x="0" y="1805"/>
                  </a:cubicBezTo>
                  <a:cubicBezTo>
                    <a:pt x="0" y="2783"/>
                    <a:pt x="527" y="3585"/>
                    <a:pt x="1153" y="3585"/>
                  </a:cubicBezTo>
                  <a:cubicBezTo>
                    <a:pt x="1780" y="3585"/>
                    <a:pt x="2306" y="2783"/>
                    <a:pt x="2306" y="1805"/>
                  </a:cubicBezTo>
                  <a:cubicBezTo>
                    <a:pt x="2306" y="803"/>
                    <a:pt x="1780" y="1"/>
                    <a:pt x="1153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6413430" y="1266149"/>
              <a:ext cx="217543" cy="220151"/>
            </a:xfrm>
            <a:custGeom>
              <a:rect b="b" l="l" r="r" t="t"/>
              <a:pathLst>
                <a:path extrusionOk="0" h="2106" w="2081">
                  <a:moveTo>
                    <a:pt x="1028" y="1"/>
                  </a:moveTo>
                  <a:lnTo>
                    <a:pt x="777" y="778"/>
                  </a:lnTo>
                  <a:lnTo>
                    <a:pt x="0" y="1078"/>
                  </a:lnTo>
                  <a:lnTo>
                    <a:pt x="777" y="1329"/>
                  </a:lnTo>
                  <a:lnTo>
                    <a:pt x="1053" y="2106"/>
                  </a:lnTo>
                  <a:lnTo>
                    <a:pt x="1304" y="1304"/>
                  </a:lnTo>
                  <a:lnTo>
                    <a:pt x="2081" y="1028"/>
                  </a:lnTo>
                  <a:lnTo>
                    <a:pt x="1304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7904213" y="2314123"/>
              <a:ext cx="220156" cy="220255"/>
            </a:xfrm>
            <a:custGeom>
              <a:rect b="b" l="l" r="r" t="t"/>
              <a:pathLst>
                <a:path extrusionOk="0" h="2107" w="2106">
                  <a:moveTo>
                    <a:pt x="1028" y="1"/>
                  </a:moveTo>
                  <a:lnTo>
                    <a:pt x="777" y="778"/>
                  </a:lnTo>
                  <a:lnTo>
                    <a:pt x="0" y="1079"/>
                  </a:lnTo>
                  <a:lnTo>
                    <a:pt x="802" y="1329"/>
                  </a:lnTo>
                  <a:lnTo>
                    <a:pt x="1078" y="2106"/>
                  </a:lnTo>
                  <a:lnTo>
                    <a:pt x="1328" y="1304"/>
                  </a:lnTo>
                  <a:lnTo>
                    <a:pt x="2105" y="1028"/>
                  </a:lnTo>
                  <a:lnTo>
                    <a:pt x="1303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6947921" y="1318521"/>
              <a:ext cx="123250" cy="123247"/>
            </a:xfrm>
            <a:custGeom>
              <a:rect b="b" l="l" r="r" t="t"/>
              <a:pathLst>
                <a:path extrusionOk="0" h="1179" w="1179">
                  <a:moveTo>
                    <a:pt x="577" y="1"/>
                  </a:moveTo>
                  <a:cubicBezTo>
                    <a:pt x="251" y="1"/>
                    <a:pt x="0" y="252"/>
                    <a:pt x="0" y="577"/>
                  </a:cubicBezTo>
                  <a:cubicBezTo>
                    <a:pt x="0" y="903"/>
                    <a:pt x="251" y="1179"/>
                    <a:pt x="577" y="1179"/>
                  </a:cubicBezTo>
                  <a:cubicBezTo>
                    <a:pt x="902" y="1179"/>
                    <a:pt x="1178" y="903"/>
                    <a:pt x="1178" y="577"/>
                  </a:cubicBezTo>
                  <a:cubicBezTo>
                    <a:pt x="1178" y="252"/>
                    <a:pt x="902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7851736" y="1693179"/>
              <a:ext cx="123250" cy="123247"/>
            </a:xfrm>
            <a:custGeom>
              <a:rect b="b" l="l" r="r" t="t"/>
              <a:pathLst>
                <a:path extrusionOk="0" h="1179" w="1179">
                  <a:moveTo>
                    <a:pt x="577" y="1"/>
                  </a:moveTo>
                  <a:cubicBezTo>
                    <a:pt x="251" y="1"/>
                    <a:pt x="1" y="252"/>
                    <a:pt x="1" y="577"/>
                  </a:cubicBezTo>
                  <a:cubicBezTo>
                    <a:pt x="1" y="903"/>
                    <a:pt x="251" y="1179"/>
                    <a:pt x="577" y="1179"/>
                  </a:cubicBezTo>
                  <a:cubicBezTo>
                    <a:pt x="903" y="1179"/>
                    <a:pt x="1179" y="903"/>
                    <a:pt x="1179" y="577"/>
                  </a:cubicBezTo>
                  <a:cubicBezTo>
                    <a:pt x="1179" y="252"/>
                    <a:pt x="903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7018587" y="4017121"/>
              <a:ext cx="125863" cy="125860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7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5698197" y="3694837"/>
              <a:ext cx="123250" cy="123247"/>
            </a:xfrm>
            <a:custGeom>
              <a:rect b="b" l="l" r="r" t="t"/>
              <a:pathLst>
                <a:path extrusionOk="0" h="1179" w="1179">
                  <a:moveTo>
                    <a:pt x="602" y="1"/>
                  </a:moveTo>
                  <a:cubicBezTo>
                    <a:pt x="251" y="1"/>
                    <a:pt x="0" y="252"/>
                    <a:pt x="0" y="602"/>
                  </a:cubicBezTo>
                  <a:cubicBezTo>
                    <a:pt x="0" y="928"/>
                    <a:pt x="251" y="1179"/>
                    <a:pt x="602" y="1179"/>
                  </a:cubicBezTo>
                  <a:cubicBezTo>
                    <a:pt x="927" y="1179"/>
                    <a:pt x="1178" y="928"/>
                    <a:pt x="1178" y="602"/>
                  </a:cubicBezTo>
                  <a:cubicBezTo>
                    <a:pt x="1178" y="252"/>
                    <a:pt x="927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CONTRIBUTORS</a:t>
            </a:r>
            <a:endParaRPr/>
          </a:p>
        </p:txBody>
      </p:sp>
      <p:pic>
        <p:nvPicPr>
          <p:cNvPr id="461" name="Google Shape;4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3200"/>
            <a:ext cx="8839199" cy="18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9"/>
          <p:cNvSpPr txBox="1"/>
          <p:nvPr/>
        </p:nvSpPr>
        <p:spPr>
          <a:xfrm>
            <a:off x="306150" y="3265725"/>
            <a:ext cx="47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Augusto César Silvestre - 2115310046</a:t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Debora Souza Barros - 2115310058</a:t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Diana de Oliveira Martins - 2115310033</a:t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63" name="Google Shape;463;p29"/>
          <p:cNvSpPr txBox="1"/>
          <p:nvPr/>
        </p:nvSpPr>
        <p:spPr>
          <a:xfrm>
            <a:off x="4735275" y="3265725"/>
            <a:ext cx="615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Gabriel dos Santos Lima - 2115310010</a:t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Lidia Dias de Souza - 2115310036</a:t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Ronaldo Costa de Freitas - 2115310043 </a:t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"/>
          <p:cNvSpPr txBox="1"/>
          <p:nvPr>
            <p:ph type="title"/>
          </p:nvPr>
        </p:nvSpPr>
        <p:spPr>
          <a:xfrm>
            <a:off x="227400" y="1826275"/>
            <a:ext cx="2871900" cy="8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GERAL DO JOGO</a:t>
            </a:r>
            <a:endParaRPr/>
          </a:p>
        </p:txBody>
      </p:sp>
      <p:sp>
        <p:nvSpPr>
          <p:cNvPr id="469" name="Google Shape;469;p30"/>
          <p:cNvSpPr txBox="1"/>
          <p:nvPr>
            <p:ph idx="9" type="title"/>
          </p:nvPr>
        </p:nvSpPr>
        <p:spPr>
          <a:xfrm>
            <a:off x="2167800" y="3562350"/>
            <a:ext cx="19995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DO JOGO</a:t>
            </a:r>
            <a:endParaRPr/>
          </a:p>
        </p:txBody>
      </p:sp>
      <p:sp>
        <p:nvSpPr>
          <p:cNvPr id="470" name="Google Shape;470;p30"/>
          <p:cNvSpPr txBox="1"/>
          <p:nvPr>
            <p:ph idx="15" type="title"/>
          </p:nvPr>
        </p:nvSpPr>
        <p:spPr>
          <a:xfrm>
            <a:off x="5020050" y="354985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471" name="Google Shape;471;p30"/>
          <p:cNvSpPr txBox="1"/>
          <p:nvPr>
            <p:ph idx="2" type="title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72" name="Google Shape;472;p30"/>
          <p:cNvSpPr txBox="1"/>
          <p:nvPr>
            <p:ph idx="3" type="title"/>
          </p:nvPr>
        </p:nvSpPr>
        <p:spPr>
          <a:xfrm>
            <a:off x="3572250" y="1971175"/>
            <a:ext cx="1999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 DO JOGO</a:t>
            </a:r>
            <a:endParaRPr/>
          </a:p>
        </p:txBody>
      </p:sp>
      <p:sp>
        <p:nvSpPr>
          <p:cNvPr id="473" name="Google Shape;473;p30"/>
          <p:cNvSpPr txBox="1"/>
          <p:nvPr>
            <p:ph idx="6" type="title"/>
          </p:nvPr>
        </p:nvSpPr>
        <p:spPr>
          <a:xfrm>
            <a:off x="6195900" y="1807375"/>
            <a:ext cx="2201700" cy="9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MECÂNICAS DO JOGO</a:t>
            </a:r>
            <a:endParaRPr/>
          </a:p>
        </p:txBody>
      </p:sp>
      <p:sp>
        <p:nvSpPr>
          <p:cNvPr id="474" name="Google Shape;474;p30"/>
          <p:cNvSpPr txBox="1"/>
          <p:nvPr>
            <p:ph idx="4" type="title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75" name="Google Shape;475;p30"/>
          <p:cNvSpPr txBox="1"/>
          <p:nvPr>
            <p:ph idx="7" type="title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76" name="Google Shape;476;p30"/>
          <p:cNvSpPr txBox="1"/>
          <p:nvPr>
            <p:ph idx="13" type="title"/>
          </p:nvPr>
        </p:nvSpPr>
        <p:spPr>
          <a:xfrm>
            <a:off x="2553900" y="30650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77" name="Google Shape;477;p30"/>
          <p:cNvSpPr txBox="1"/>
          <p:nvPr>
            <p:ph idx="16" type="title"/>
          </p:nvPr>
        </p:nvSpPr>
        <p:spPr>
          <a:xfrm>
            <a:off x="5406150" y="30650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78" name="Google Shape;478;p30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1"/>
          <p:cNvSpPr txBox="1"/>
          <p:nvPr>
            <p:ph type="title"/>
          </p:nvPr>
        </p:nvSpPr>
        <p:spPr>
          <a:xfrm>
            <a:off x="310750" y="2332825"/>
            <a:ext cx="5368500" cy="16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VISÃO GERAL 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DO JOGO</a:t>
            </a:r>
            <a:endParaRPr sz="3100"/>
          </a:p>
        </p:txBody>
      </p:sp>
      <p:sp>
        <p:nvSpPr>
          <p:cNvPr id="484" name="Google Shape;484;p31"/>
          <p:cNvSpPr txBox="1"/>
          <p:nvPr>
            <p:ph idx="2" type="title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85" name="Google Shape;485;p31"/>
          <p:cNvSpPr/>
          <p:nvPr/>
        </p:nvSpPr>
        <p:spPr>
          <a:xfrm rot="-767447">
            <a:off x="5127167" y="1322995"/>
            <a:ext cx="480310" cy="1406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1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487" name="Google Shape;487;p31"/>
            <p:cNvSpPr/>
            <p:nvPr/>
          </p:nvSpPr>
          <p:spPr>
            <a:xfrm>
              <a:off x="5882000" y="1279625"/>
              <a:ext cx="2387179" cy="2584287"/>
            </a:xfrm>
            <a:custGeom>
              <a:rect b="b" l="l" r="r" t="t"/>
              <a:pathLst>
                <a:path extrusionOk="0" h="33184" w="30653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60000" dist="66675">
                <a:schemeClr val="accent5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5979577" y="1357656"/>
              <a:ext cx="2205647" cy="2428143"/>
            </a:xfrm>
            <a:custGeom>
              <a:rect b="b" l="l" r="r" t="t"/>
              <a:pathLst>
                <a:path extrusionOk="0" h="31179" w="28322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7213123" y="3125965"/>
              <a:ext cx="972067" cy="659778"/>
            </a:xfrm>
            <a:custGeom>
              <a:rect b="b" l="l" r="r" t="t"/>
              <a:pathLst>
                <a:path extrusionOk="0" h="8472" w="12482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7279473" y="2218409"/>
              <a:ext cx="113312" cy="113234"/>
            </a:xfrm>
            <a:custGeom>
              <a:rect b="b" l="l" r="r" t="t"/>
              <a:pathLst>
                <a:path extrusionOk="0" h="1454" w="1455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917739" y="3613930"/>
              <a:ext cx="115259" cy="113234"/>
            </a:xfrm>
            <a:custGeom>
              <a:rect b="b" l="l" r="r" t="t"/>
              <a:pathLst>
                <a:path extrusionOk="0" h="1454" w="148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859880" y="3613930"/>
              <a:ext cx="113234" cy="113234"/>
            </a:xfrm>
            <a:custGeom>
              <a:rect b="b" l="l" r="r" t="t"/>
              <a:pathLst>
                <a:path extrusionOk="0" h="1454" w="1454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032299" y="2144194"/>
              <a:ext cx="113312" cy="113312"/>
            </a:xfrm>
            <a:custGeom>
              <a:rect b="b" l="l" r="r" t="t"/>
              <a:pathLst>
                <a:path extrusionOk="0" h="1455" w="1455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7279473" y="1474780"/>
              <a:ext cx="113312" cy="113234"/>
            </a:xfrm>
            <a:custGeom>
              <a:rect b="b" l="l" r="r" t="t"/>
              <a:pathLst>
                <a:path extrusionOk="0" h="1454" w="1455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7457106" y="1470886"/>
              <a:ext cx="724183" cy="913503"/>
            </a:xfrm>
            <a:custGeom>
              <a:rect b="b" l="l" r="r" t="t"/>
              <a:pathLst>
                <a:path extrusionOk="0" h="11730" w="9299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7408278" y="1940473"/>
              <a:ext cx="68454" cy="120632"/>
            </a:xfrm>
            <a:custGeom>
              <a:rect b="b" l="l" r="r" t="t"/>
              <a:pathLst>
                <a:path extrusionOk="0" h="1549" w="879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7578124" y="1885883"/>
              <a:ext cx="68376" cy="120554"/>
            </a:xfrm>
            <a:custGeom>
              <a:rect b="b" l="l" r="r" t="t"/>
              <a:pathLst>
                <a:path extrusionOk="0" h="1548" w="878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7474706" y="1721878"/>
              <a:ext cx="62536" cy="122346"/>
            </a:xfrm>
            <a:custGeom>
              <a:rect b="b" l="l" r="r" t="t"/>
              <a:pathLst>
                <a:path extrusionOk="0" h="1571" w="803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7738158" y="1833395"/>
              <a:ext cx="60589" cy="122346"/>
            </a:xfrm>
            <a:custGeom>
              <a:rect b="b" l="l" r="r" t="t"/>
              <a:pathLst>
                <a:path extrusionOk="0" h="1571" w="778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7763546" y="2174955"/>
              <a:ext cx="62536" cy="122346"/>
            </a:xfrm>
            <a:custGeom>
              <a:rect b="b" l="l" r="r" t="t"/>
              <a:pathLst>
                <a:path extrusionOk="0" h="1571" w="803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7484440" y="1595798"/>
              <a:ext cx="128887" cy="41587"/>
            </a:xfrm>
            <a:custGeom>
              <a:rect b="b" l="l" r="r" t="t"/>
              <a:pathLst>
                <a:path extrusionOk="0" h="534" w="1655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7644474" y="2089059"/>
              <a:ext cx="128887" cy="41587"/>
            </a:xfrm>
            <a:custGeom>
              <a:rect b="b" l="l" r="r" t="t"/>
              <a:pathLst>
                <a:path extrusionOk="0" h="534" w="1655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7609352" y="1727485"/>
              <a:ext cx="101552" cy="95556"/>
            </a:xfrm>
            <a:custGeom>
              <a:rect b="b" l="l" r="r" t="t"/>
              <a:pathLst>
                <a:path extrusionOk="0" h="1227" w="1304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7492228" y="2102297"/>
              <a:ext cx="103499" cy="95711"/>
            </a:xfrm>
            <a:custGeom>
              <a:rect b="b" l="l" r="r" t="t"/>
              <a:pathLst>
                <a:path extrusionOk="0" h="1229" w="1329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7820161" y="2005654"/>
              <a:ext cx="91818" cy="95711"/>
            </a:xfrm>
            <a:custGeom>
              <a:rect b="b" l="l" r="r" t="t"/>
              <a:pathLst>
                <a:path extrusionOk="0" h="1229" w="1179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306807" y="1749212"/>
              <a:ext cx="101552" cy="95478"/>
            </a:xfrm>
            <a:custGeom>
              <a:rect b="b" l="l" r="r" t="t"/>
              <a:pathLst>
                <a:path extrusionOk="0" h="1226" w="1304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5979577" y="3086949"/>
              <a:ext cx="570063" cy="698795"/>
            </a:xfrm>
            <a:custGeom>
              <a:rect b="b" l="l" r="r" t="t"/>
              <a:pathLst>
                <a:path extrusionOk="0" h="8973" w="732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5979577" y="3621717"/>
              <a:ext cx="23519" cy="37148"/>
            </a:xfrm>
            <a:custGeom>
              <a:rect b="b" l="l" r="r" t="t"/>
              <a:pathLst>
                <a:path extrusionOk="0" h="477" w="302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040087" y="3447044"/>
              <a:ext cx="99683" cy="97658"/>
            </a:xfrm>
            <a:custGeom>
              <a:rect b="b" l="l" r="r" t="t"/>
              <a:pathLst>
                <a:path extrusionOk="0" h="1254" w="128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204092" y="3325013"/>
              <a:ext cx="23441" cy="128965"/>
            </a:xfrm>
            <a:custGeom>
              <a:rect b="b" l="l" r="r" t="t"/>
              <a:pathLst>
                <a:path extrusionOk="0" h="1656" w="301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356338" y="3633009"/>
              <a:ext cx="25388" cy="129277"/>
            </a:xfrm>
            <a:custGeom>
              <a:rect b="b" l="l" r="r" t="t"/>
              <a:pathLst>
                <a:path extrusionOk="0" h="1660" w="326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176758" y="3589944"/>
              <a:ext cx="128887" cy="42132"/>
            </a:xfrm>
            <a:custGeom>
              <a:rect b="b" l="l" r="r" t="t"/>
              <a:pathLst>
                <a:path extrusionOk="0" h="541" w="1655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6006912" y="3289191"/>
              <a:ext cx="124993" cy="60121"/>
            </a:xfrm>
            <a:custGeom>
              <a:rect b="b" l="l" r="r" t="t"/>
              <a:pathLst>
                <a:path extrusionOk="0" h="772" w="1605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042033" y="3679734"/>
              <a:ext cx="124993" cy="61601"/>
            </a:xfrm>
            <a:custGeom>
              <a:rect b="b" l="l" r="r" t="t"/>
              <a:pathLst>
                <a:path extrusionOk="0" h="791" w="1605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307510" y="3467992"/>
              <a:ext cx="119153" cy="60978"/>
            </a:xfrm>
            <a:custGeom>
              <a:rect b="b" l="l" r="r" t="t"/>
              <a:pathLst>
                <a:path extrusionOk="0" h="783" w="153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643231" y="1416218"/>
              <a:ext cx="1333185" cy="999402"/>
            </a:xfrm>
            <a:custGeom>
              <a:rect b="b" l="l" r="r" t="t"/>
              <a:pathLst>
                <a:path extrusionOk="0" h="12833" w="17119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507881" y="2239825"/>
              <a:ext cx="240096" cy="64560"/>
            </a:xfrm>
            <a:custGeom>
              <a:rect b="b" l="l" r="r" t="t"/>
              <a:pathLst>
                <a:path extrusionOk="0" h="829" w="3083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435613" y="1961889"/>
              <a:ext cx="175770" cy="326852"/>
            </a:xfrm>
            <a:custGeom>
              <a:rect b="b" l="l" r="r" t="t"/>
              <a:pathLst>
                <a:path extrusionOk="0" h="4197" w="2257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7638634" y="1966639"/>
              <a:ext cx="121100" cy="337755"/>
            </a:xfrm>
            <a:custGeom>
              <a:rect b="b" l="l" r="r" t="t"/>
              <a:pathLst>
                <a:path extrusionOk="0" h="4337" w="1555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094755" y="2302280"/>
              <a:ext cx="2008539" cy="1315662"/>
            </a:xfrm>
            <a:custGeom>
              <a:rect b="b" l="l" r="r" t="t"/>
              <a:pathLst>
                <a:path extrusionOk="0" h="16894" w="25791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6180652" y="2358896"/>
              <a:ext cx="1836741" cy="1161465"/>
            </a:xfrm>
            <a:custGeom>
              <a:rect b="b" l="l" r="r" t="t"/>
              <a:pathLst>
                <a:path extrusionOk="0" h="14914" w="23585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6278229" y="2427192"/>
              <a:ext cx="1313638" cy="940916"/>
            </a:xfrm>
            <a:custGeom>
              <a:rect b="b" l="l" r="r" t="t"/>
              <a:pathLst>
                <a:path extrusionOk="0" h="12082" w="16868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340685" y="2739549"/>
              <a:ext cx="497793" cy="167904"/>
            </a:xfrm>
            <a:custGeom>
              <a:rect b="b" l="l" r="r" t="t"/>
              <a:pathLst>
                <a:path extrusionOk="0" h="2156" w="6392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7012127" y="2969825"/>
              <a:ext cx="497793" cy="167904"/>
            </a:xfrm>
            <a:custGeom>
              <a:rect b="b" l="l" r="r" t="t"/>
              <a:pathLst>
                <a:path extrusionOk="0" h="2156" w="6392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6586616" y="2917104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6752490" y="2917104"/>
              <a:ext cx="109418" cy="128887"/>
            </a:xfrm>
            <a:custGeom>
              <a:rect b="b" l="l" r="r" t="t"/>
              <a:pathLst>
                <a:path extrusionOk="0" h="1655" w="1405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879349" y="2917104"/>
              <a:ext cx="128965" cy="128887"/>
            </a:xfrm>
            <a:custGeom>
              <a:rect b="b" l="l" r="r" t="t"/>
              <a:pathLst>
                <a:path extrusionOk="0" h="1655" w="1656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025755" y="2917104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191629" y="2917104"/>
              <a:ext cx="109418" cy="128887"/>
            </a:xfrm>
            <a:custGeom>
              <a:rect b="b" l="l" r="r" t="t"/>
              <a:pathLst>
                <a:path extrusionOk="0" h="1655" w="1405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586616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733021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879349" y="2749283"/>
              <a:ext cx="128965" cy="128887"/>
            </a:xfrm>
            <a:custGeom>
              <a:rect b="b" l="l" r="r" t="t"/>
              <a:pathLst>
                <a:path extrusionOk="0" h="1655" w="1656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7025755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7174107" y="2749283"/>
              <a:ext cx="126940" cy="128887"/>
            </a:xfrm>
            <a:custGeom>
              <a:rect b="b" l="l" r="r" t="t"/>
              <a:pathLst>
                <a:path extrusionOk="0" h="1655" w="163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7665968" y="2452579"/>
              <a:ext cx="279191" cy="648097"/>
            </a:xfrm>
            <a:custGeom>
              <a:rect b="b" l="l" r="r" t="t"/>
              <a:pathLst>
                <a:path extrusionOk="0" h="8322" w="3585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7701090" y="2511141"/>
              <a:ext cx="218680" cy="218680"/>
            </a:xfrm>
            <a:custGeom>
              <a:rect b="b" l="l" r="r" t="t"/>
              <a:pathLst>
                <a:path extrusionOk="0" h="2808" w="2808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701090" y="2827314"/>
              <a:ext cx="218680" cy="216733"/>
            </a:xfrm>
            <a:custGeom>
              <a:rect b="b" l="l" r="r" t="t"/>
              <a:pathLst>
                <a:path extrusionOk="0" h="2783" w="2808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7691355" y="2499460"/>
              <a:ext cx="216655" cy="218680"/>
            </a:xfrm>
            <a:custGeom>
              <a:rect b="b" l="l" r="r" t="t"/>
              <a:pathLst>
                <a:path extrusionOk="0" h="2808" w="2782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7691355" y="2815633"/>
              <a:ext cx="216655" cy="218680"/>
            </a:xfrm>
            <a:custGeom>
              <a:rect b="b" l="l" r="r" t="t"/>
              <a:pathLst>
                <a:path extrusionOk="0" h="2808" w="2782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7669862" y="3227436"/>
              <a:ext cx="263537" cy="3972"/>
            </a:xfrm>
            <a:custGeom>
              <a:rect b="b" l="l" r="r" t="t"/>
              <a:pathLst>
                <a:path extrusionOk="0" h="51" w="3384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7669862" y="3274317"/>
              <a:ext cx="263537" cy="3972"/>
            </a:xfrm>
            <a:custGeom>
              <a:rect b="b" l="l" r="r" t="t"/>
              <a:pathLst>
                <a:path extrusionOk="0" h="51" w="3384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7669862" y="3319173"/>
              <a:ext cx="263537" cy="5919"/>
            </a:xfrm>
            <a:custGeom>
              <a:rect b="b" l="l" r="r" t="t"/>
              <a:pathLst>
                <a:path extrusionOk="0" h="76" w="3384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7669862" y="3366054"/>
              <a:ext cx="263537" cy="5919"/>
            </a:xfrm>
            <a:custGeom>
              <a:rect b="b" l="l" r="r" t="t"/>
              <a:pathLst>
                <a:path extrusionOk="0" h="76" w="3384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6321139" y="3422669"/>
              <a:ext cx="144541" cy="42988"/>
            </a:xfrm>
            <a:custGeom>
              <a:rect b="b" l="l" r="r" t="t"/>
              <a:pathLst>
                <a:path extrusionOk="0" h="552" w="1856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6567069" y="3422669"/>
              <a:ext cx="144541" cy="42988"/>
            </a:xfrm>
            <a:custGeom>
              <a:rect b="b" l="l" r="r" t="t"/>
              <a:pathLst>
                <a:path extrusionOk="0" h="552" w="1856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7172160" y="3422669"/>
              <a:ext cx="144463" cy="42988"/>
            </a:xfrm>
            <a:custGeom>
              <a:rect b="b" l="l" r="r" t="t"/>
              <a:pathLst>
                <a:path extrusionOk="0" h="552" w="1855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7418091" y="3422669"/>
              <a:ext cx="144463" cy="42988"/>
            </a:xfrm>
            <a:custGeom>
              <a:rect b="b" l="l" r="r" t="t"/>
              <a:pathLst>
                <a:path extrusionOk="0" h="552" w="1855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362179" y="3584649"/>
              <a:ext cx="150381" cy="158169"/>
            </a:xfrm>
            <a:custGeom>
              <a:rect b="b" l="l" r="r" t="t"/>
              <a:pathLst>
                <a:path extrusionOk="0" h="2031" w="1931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7664021" y="3584649"/>
              <a:ext cx="150304" cy="158169"/>
            </a:xfrm>
            <a:custGeom>
              <a:rect b="b" l="l" r="r" t="t"/>
              <a:pathLst>
                <a:path extrusionOk="0" h="2031" w="193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6143583" y="1579522"/>
              <a:ext cx="1163334" cy="664529"/>
            </a:xfrm>
            <a:custGeom>
              <a:rect b="b" l="l" r="r" t="t"/>
              <a:pathLst>
                <a:path extrusionOk="0" h="8533" w="14938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204092" y="1613320"/>
              <a:ext cx="1063807" cy="591480"/>
            </a:xfrm>
            <a:custGeom>
              <a:rect b="b" l="l" r="r" t="t"/>
              <a:pathLst>
                <a:path extrusionOk="0" h="7595" w="1366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358285" y="1806061"/>
              <a:ext cx="103499" cy="100150"/>
            </a:xfrm>
            <a:custGeom>
              <a:rect b="b" l="l" r="r" t="t"/>
              <a:pathLst>
                <a:path extrusionOk="0" h="1286" w="1329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379701" y="1991948"/>
              <a:ext cx="103577" cy="100228"/>
            </a:xfrm>
            <a:custGeom>
              <a:rect b="b" l="l" r="r" t="t"/>
              <a:pathLst>
                <a:path extrusionOk="0" h="1287" w="133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463651" y="1888375"/>
              <a:ext cx="103499" cy="101708"/>
            </a:xfrm>
            <a:custGeom>
              <a:rect b="b" l="l" r="r" t="t"/>
              <a:pathLst>
                <a:path extrusionOk="0" h="1306" w="1329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274336" y="1908077"/>
              <a:ext cx="103499" cy="101708"/>
            </a:xfrm>
            <a:custGeom>
              <a:rect b="b" l="l" r="r" t="t"/>
              <a:pathLst>
                <a:path extrusionOk="0" h="1306" w="1329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668618" y="1778493"/>
              <a:ext cx="121100" cy="63470"/>
            </a:xfrm>
            <a:custGeom>
              <a:rect b="b" l="l" r="r" t="t"/>
              <a:pathLst>
                <a:path extrusionOk="0" h="815" w="1555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680300" y="1888297"/>
              <a:ext cx="121100" cy="63003"/>
            </a:xfrm>
            <a:custGeom>
              <a:rect b="b" l="l" r="r" t="t"/>
              <a:pathLst>
                <a:path extrusionOk="0" h="809" w="1555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674459" y="2034079"/>
              <a:ext cx="66430" cy="60355"/>
            </a:xfrm>
            <a:custGeom>
              <a:rect b="b" l="l" r="r" t="t"/>
              <a:pathLst>
                <a:path extrusionOk="0" h="775" w="853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793530" y="2022398"/>
              <a:ext cx="68376" cy="60277"/>
            </a:xfrm>
            <a:custGeom>
              <a:rect b="b" l="l" r="r" t="t"/>
              <a:pathLst>
                <a:path extrusionOk="0" h="774" w="878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908630" y="1809254"/>
              <a:ext cx="111365" cy="101942"/>
            </a:xfrm>
            <a:custGeom>
              <a:rect b="b" l="l" r="r" t="t"/>
              <a:pathLst>
                <a:path extrusionOk="0" h="1309" w="143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7035489" y="1715570"/>
              <a:ext cx="111365" cy="101942"/>
            </a:xfrm>
            <a:custGeom>
              <a:rect b="b" l="l" r="r" t="t"/>
              <a:pathLst>
                <a:path extrusionOk="0" h="1309" w="143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6965246" y="1939383"/>
              <a:ext cx="111365" cy="100773"/>
            </a:xfrm>
            <a:custGeom>
              <a:rect b="b" l="l" r="r" t="t"/>
              <a:pathLst>
                <a:path extrusionOk="0" h="1294" w="143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7092104" y="1845699"/>
              <a:ext cx="111365" cy="100773"/>
            </a:xfrm>
            <a:custGeom>
              <a:rect b="b" l="l" r="r" t="t"/>
              <a:pathLst>
                <a:path extrusionOk="0" h="1294" w="143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299723" y="1660045"/>
              <a:ext cx="152328" cy="58798"/>
            </a:xfrm>
            <a:custGeom>
              <a:rect b="b" l="l" r="r" t="t"/>
              <a:pathLst>
                <a:path extrusionOk="0" h="755" w="1956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904736" y="1577653"/>
              <a:ext cx="154275" cy="57240"/>
            </a:xfrm>
            <a:custGeom>
              <a:rect b="b" l="l" r="r" t="t"/>
              <a:pathLst>
                <a:path extrusionOk="0" h="735" w="1981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2"/>
          <p:cNvSpPr txBox="1"/>
          <p:nvPr/>
        </p:nvSpPr>
        <p:spPr>
          <a:xfrm>
            <a:off x="2398250" y="77560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1367525" y="908275"/>
            <a:ext cx="698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chemeClr val="accent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Junção do jogo Pinball com Breakout</a:t>
            </a:r>
            <a:r>
              <a:rPr lang="en">
                <a:solidFill>
                  <a:schemeClr val="dk2"/>
                </a:solidFill>
                <a:highlight>
                  <a:schemeClr val="accent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endParaRPr>
              <a:solidFill>
                <a:schemeClr val="dk2"/>
              </a:solidFill>
              <a:highlight>
                <a:schemeClr val="accent2"/>
              </a:highligh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572" name="Google Shape;5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375" y="1761950"/>
            <a:ext cx="2888750" cy="25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750" y="1654763"/>
            <a:ext cx="2632850" cy="27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3"/>
          <p:cNvSpPr txBox="1"/>
          <p:nvPr>
            <p:ph type="title"/>
          </p:nvPr>
        </p:nvSpPr>
        <p:spPr>
          <a:xfrm>
            <a:off x="342900" y="2332825"/>
            <a:ext cx="4832700" cy="16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TELA</a:t>
            </a:r>
            <a:r>
              <a:rPr lang="en" sz="3100"/>
              <a:t> DO JOGO</a:t>
            </a:r>
            <a:endParaRPr sz="3100"/>
          </a:p>
        </p:txBody>
      </p:sp>
      <p:sp>
        <p:nvSpPr>
          <p:cNvPr id="579" name="Google Shape;579;p33"/>
          <p:cNvSpPr txBox="1"/>
          <p:nvPr>
            <p:ph idx="4294967295" type="title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02.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580" name="Google Shape;580;p33"/>
          <p:cNvSpPr/>
          <p:nvPr/>
        </p:nvSpPr>
        <p:spPr>
          <a:xfrm rot="-767447">
            <a:off x="5127167" y="1322995"/>
            <a:ext cx="480310" cy="1406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5617094" y="1515045"/>
            <a:ext cx="2370342" cy="2376260"/>
            <a:chOff x="2120380" y="2199068"/>
            <a:chExt cx="936080" cy="1112534"/>
          </a:xfrm>
        </p:grpSpPr>
        <p:sp>
          <p:nvSpPr>
            <p:cNvPr id="582" name="Google Shape;582;p33"/>
            <p:cNvSpPr/>
            <p:nvPr/>
          </p:nvSpPr>
          <p:spPr>
            <a:xfrm>
              <a:off x="2120380" y="2199068"/>
              <a:ext cx="936080" cy="1112534"/>
            </a:xfrm>
            <a:custGeom>
              <a:rect b="b" l="l" r="r" t="t"/>
              <a:pathLst>
                <a:path extrusionOk="0" h="32231" w="27119">
                  <a:moveTo>
                    <a:pt x="13484" y="0"/>
                  </a:moveTo>
                  <a:cubicBezTo>
                    <a:pt x="7770" y="0"/>
                    <a:pt x="2657" y="3609"/>
                    <a:pt x="752" y="8998"/>
                  </a:cubicBezTo>
                  <a:cubicBezTo>
                    <a:pt x="527" y="9624"/>
                    <a:pt x="351" y="10251"/>
                    <a:pt x="251" y="10877"/>
                  </a:cubicBezTo>
                  <a:cubicBezTo>
                    <a:pt x="76" y="11729"/>
                    <a:pt x="1" y="12607"/>
                    <a:pt x="1" y="13484"/>
                  </a:cubicBezTo>
                  <a:lnTo>
                    <a:pt x="1" y="31303"/>
                  </a:lnTo>
                  <a:cubicBezTo>
                    <a:pt x="1" y="31805"/>
                    <a:pt x="402" y="32231"/>
                    <a:pt x="928" y="32231"/>
                  </a:cubicBezTo>
                  <a:lnTo>
                    <a:pt x="26041" y="32231"/>
                  </a:lnTo>
                  <a:cubicBezTo>
                    <a:pt x="26567" y="32231"/>
                    <a:pt x="26968" y="31805"/>
                    <a:pt x="26968" y="31303"/>
                  </a:cubicBezTo>
                  <a:lnTo>
                    <a:pt x="26968" y="26993"/>
                  </a:lnTo>
                  <a:cubicBezTo>
                    <a:pt x="26968" y="22406"/>
                    <a:pt x="27118" y="17795"/>
                    <a:pt x="26993" y="13208"/>
                  </a:cubicBezTo>
                  <a:cubicBezTo>
                    <a:pt x="26768" y="5990"/>
                    <a:pt x="20727" y="0"/>
                    <a:pt x="13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rotWithShape="0" algn="bl" dir="3540000" dist="66675">
                <a:schemeClr val="accent5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2155862" y="2231064"/>
              <a:ext cx="867735" cy="1048538"/>
            </a:xfrm>
            <a:custGeom>
              <a:rect b="b" l="l" r="r" t="t"/>
              <a:pathLst>
                <a:path extrusionOk="0" h="30377" w="25139">
                  <a:moveTo>
                    <a:pt x="12557" y="0"/>
                  </a:moveTo>
                  <a:cubicBezTo>
                    <a:pt x="7093" y="0"/>
                    <a:pt x="2431" y="3509"/>
                    <a:pt x="727" y="8396"/>
                  </a:cubicBezTo>
                  <a:cubicBezTo>
                    <a:pt x="526" y="8948"/>
                    <a:pt x="351" y="9549"/>
                    <a:pt x="251" y="10151"/>
                  </a:cubicBezTo>
                  <a:cubicBezTo>
                    <a:pt x="75" y="10928"/>
                    <a:pt x="0" y="11730"/>
                    <a:pt x="0" y="12557"/>
                  </a:cubicBezTo>
                  <a:lnTo>
                    <a:pt x="0" y="30376"/>
                  </a:lnTo>
                  <a:lnTo>
                    <a:pt x="25138" y="30376"/>
                  </a:lnTo>
                  <a:lnTo>
                    <a:pt x="25138" y="12557"/>
                  </a:lnTo>
                  <a:cubicBezTo>
                    <a:pt x="25138" y="11905"/>
                    <a:pt x="25063" y="11254"/>
                    <a:pt x="24963" y="10602"/>
                  </a:cubicBezTo>
                  <a:cubicBezTo>
                    <a:pt x="24963" y="10552"/>
                    <a:pt x="24963" y="10502"/>
                    <a:pt x="24938" y="10452"/>
                  </a:cubicBezTo>
                  <a:cubicBezTo>
                    <a:pt x="24913" y="10276"/>
                    <a:pt x="24887" y="10101"/>
                    <a:pt x="24837" y="9925"/>
                  </a:cubicBezTo>
                  <a:cubicBezTo>
                    <a:pt x="24837" y="9875"/>
                    <a:pt x="24837" y="9825"/>
                    <a:pt x="24812" y="9775"/>
                  </a:cubicBezTo>
                  <a:cubicBezTo>
                    <a:pt x="24787" y="9599"/>
                    <a:pt x="24737" y="9449"/>
                    <a:pt x="24687" y="9274"/>
                  </a:cubicBezTo>
                  <a:cubicBezTo>
                    <a:pt x="24687" y="9223"/>
                    <a:pt x="24662" y="9173"/>
                    <a:pt x="24637" y="9123"/>
                  </a:cubicBezTo>
                  <a:cubicBezTo>
                    <a:pt x="24587" y="8948"/>
                    <a:pt x="24537" y="8797"/>
                    <a:pt x="24486" y="8622"/>
                  </a:cubicBezTo>
                  <a:cubicBezTo>
                    <a:pt x="24486" y="8572"/>
                    <a:pt x="24461" y="8522"/>
                    <a:pt x="24436" y="8472"/>
                  </a:cubicBezTo>
                  <a:cubicBezTo>
                    <a:pt x="24386" y="8321"/>
                    <a:pt x="24336" y="8146"/>
                    <a:pt x="24261" y="7995"/>
                  </a:cubicBezTo>
                  <a:cubicBezTo>
                    <a:pt x="24236" y="7945"/>
                    <a:pt x="24236" y="7895"/>
                    <a:pt x="24211" y="7845"/>
                  </a:cubicBezTo>
                  <a:cubicBezTo>
                    <a:pt x="23559" y="6266"/>
                    <a:pt x="22632" y="4863"/>
                    <a:pt x="21454" y="3685"/>
                  </a:cubicBezTo>
                  <a:cubicBezTo>
                    <a:pt x="21379" y="3609"/>
                    <a:pt x="21303" y="3534"/>
                    <a:pt x="21228" y="3459"/>
                  </a:cubicBezTo>
                  <a:cubicBezTo>
                    <a:pt x="21078" y="3309"/>
                    <a:pt x="20902" y="3183"/>
                    <a:pt x="20752" y="3033"/>
                  </a:cubicBezTo>
                  <a:cubicBezTo>
                    <a:pt x="18547" y="1153"/>
                    <a:pt x="15689" y="0"/>
                    <a:pt x="1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2164491" y="2505294"/>
              <a:ext cx="71831" cy="115081"/>
            </a:xfrm>
            <a:custGeom>
              <a:rect b="b" l="l" r="r" t="t"/>
              <a:pathLst>
                <a:path extrusionOk="0" h="3334" w="2081">
                  <a:moveTo>
                    <a:pt x="2081" y="0"/>
                  </a:moveTo>
                  <a:lnTo>
                    <a:pt x="477" y="451"/>
                  </a:lnTo>
                  <a:cubicBezTo>
                    <a:pt x="276" y="1003"/>
                    <a:pt x="101" y="1604"/>
                    <a:pt x="1" y="2206"/>
                  </a:cubicBezTo>
                  <a:lnTo>
                    <a:pt x="928" y="3334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2862610" y="2911341"/>
              <a:ext cx="139313" cy="125126"/>
            </a:xfrm>
            <a:custGeom>
              <a:rect b="b" l="l" r="r" t="t"/>
              <a:pathLst>
                <a:path extrusionOk="0" h="3625" w="4036">
                  <a:moveTo>
                    <a:pt x="2503" y="0"/>
                  </a:moveTo>
                  <a:cubicBezTo>
                    <a:pt x="1959" y="0"/>
                    <a:pt x="1413" y="194"/>
                    <a:pt x="978" y="592"/>
                  </a:cubicBezTo>
                  <a:cubicBezTo>
                    <a:pt x="101" y="1369"/>
                    <a:pt x="0" y="2697"/>
                    <a:pt x="677" y="3625"/>
                  </a:cubicBezTo>
                  <a:lnTo>
                    <a:pt x="4036" y="592"/>
                  </a:lnTo>
                  <a:cubicBezTo>
                    <a:pt x="3606" y="201"/>
                    <a:pt x="3056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2464676" y="2268203"/>
              <a:ext cx="164407" cy="112562"/>
            </a:xfrm>
            <a:custGeom>
              <a:rect b="b" l="l" r="r" t="t"/>
              <a:pathLst>
                <a:path extrusionOk="0" h="3261" w="4763">
                  <a:moveTo>
                    <a:pt x="3609" y="0"/>
                  </a:moveTo>
                  <a:cubicBezTo>
                    <a:pt x="3593" y="0"/>
                    <a:pt x="3576" y="1"/>
                    <a:pt x="3559" y="2"/>
                  </a:cubicBezTo>
                  <a:cubicBezTo>
                    <a:pt x="3309" y="27"/>
                    <a:pt x="3108" y="152"/>
                    <a:pt x="2933" y="303"/>
                  </a:cubicBezTo>
                  <a:cubicBezTo>
                    <a:pt x="2281" y="904"/>
                    <a:pt x="2081" y="1832"/>
                    <a:pt x="1905" y="2684"/>
                  </a:cubicBezTo>
                  <a:cubicBezTo>
                    <a:pt x="1855" y="2308"/>
                    <a:pt x="1730" y="1957"/>
                    <a:pt x="1554" y="1606"/>
                  </a:cubicBezTo>
                  <a:cubicBezTo>
                    <a:pt x="1454" y="1406"/>
                    <a:pt x="1329" y="1205"/>
                    <a:pt x="1128" y="1155"/>
                  </a:cubicBezTo>
                  <a:cubicBezTo>
                    <a:pt x="1087" y="1143"/>
                    <a:pt x="1046" y="1137"/>
                    <a:pt x="1006" y="1137"/>
                  </a:cubicBezTo>
                  <a:cubicBezTo>
                    <a:pt x="708" y="1137"/>
                    <a:pt x="459" y="1444"/>
                    <a:pt x="326" y="1731"/>
                  </a:cubicBezTo>
                  <a:cubicBezTo>
                    <a:pt x="126" y="2208"/>
                    <a:pt x="26" y="2734"/>
                    <a:pt x="1" y="3260"/>
                  </a:cubicBezTo>
                  <a:lnTo>
                    <a:pt x="4712" y="3260"/>
                  </a:lnTo>
                  <a:cubicBezTo>
                    <a:pt x="4762" y="2659"/>
                    <a:pt x="4737" y="2057"/>
                    <a:pt x="4662" y="1456"/>
                  </a:cubicBezTo>
                  <a:cubicBezTo>
                    <a:pt x="4637" y="1105"/>
                    <a:pt x="4562" y="779"/>
                    <a:pt x="4387" y="478"/>
                  </a:cubicBezTo>
                  <a:cubicBezTo>
                    <a:pt x="4220" y="217"/>
                    <a:pt x="3918" y="0"/>
                    <a:pt x="36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2840968" y="2729269"/>
              <a:ext cx="164407" cy="112562"/>
            </a:xfrm>
            <a:custGeom>
              <a:rect b="b" l="l" r="r" t="t"/>
              <a:pathLst>
                <a:path extrusionOk="0" h="3261" w="4763">
                  <a:moveTo>
                    <a:pt x="3610" y="1"/>
                  </a:moveTo>
                  <a:cubicBezTo>
                    <a:pt x="3593" y="1"/>
                    <a:pt x="3576" y="1"/>
                    <a:pt x="3560" y="2"/>
                  </a:cubicBezTo>
                  <a:cubicBezTo>
                    <a:pt x="3309" y="28"/>
                    <a:pt x="3109" y="153"/>
                    <a:pt x="2933" y="303"/>
                  </a:cubicBezTo>
                  <a:cubicBezTo>
                    <a:pt x="2282" y="905"/>
                    <a:pt x="2081" y="1832"/>
                    <a:pt x="1906" y="2684"/>
                  </a:cubicBezTo>
                  <a:cubicBezTo>
                    <a:pt x="1830" y="2308"/>
                    <a:pt x="1730" y="1957"/>
                    <a:pt x="1555" y="1607"/>
                  </a:cubicBezTo>
                  <a:cubicBezTo>
                    <a:pt x="1454" y="1431"/>
                    <a:pt x="1329" y="1206"/>
                    <a:pt x="1129" y="1155"/>
                  </a:cubicBezTo>
                  <a:cubicBezTo>
                    <a:pt x="1087" y="1144"/>
                    <a:pt x="1046" y="1138"/>
                    <a:pt x="1007" y="1138"/>
                  </a:cubicBezTo>
                  <a:cubicBezTo>
                    <a:pt x="709" y="1138"/>
                    <a:pt x="459" y="1447"/>
                    <a:pt x="327" y="1757"/>
                  </a:cubicBezTo>
                  <a:cubicBezTo>
                    <a:pt x="126" y="2233"/>
                    <a:pt x="1" y="2734"/>
                    <a:pt x="1" y="3261"/>
                  </a:cubicBezTo>
                  <a:lnTo>
                    <a:pt x="4713" y="3261"/>
                  </a:lnTo>
                  <a:cubicBezTo>
                    <a:pt x="4763" y="2659"/>
                    <a:pt x="4738" y="2058"/>
                    <a:pt x="4663" y="1456"/>
                  </a:cubicBezTo>
                  <a:cubicBezTo>
                    <a:pt x="4637" y="1105"/>
                    <a:pt x="4562" y="779"/>
                    <a:pt x="4387" y="479"/>
                  </a:cubicBezTo>
                  <a:cubicBezTo>
                    <a:pt x="4220" y="217"/>
                    <a:pt x="3918" y="1"/>
                    <a:pt x="3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2943929" y="2591791"/>
              <a:ext cx="73557" cy="32895"/>
            </a:xfrm>
            <a:custGeom>
              <a:rect b="b" l="l" r="r" t="t"/>
              <a:pathLst>
                <a:path extrusionOk="0" h="953" w="2131">
                  <a:moveTo>
                    <a:pt x="2106" y="1"/>
                  </a:moveTo>
                  <a:lnTo>
                    <a:pt x="50" y="803"/>
                  </a:lnTo>
                  <a:cubicBezTo>
                    <a:pt x="25" y="803"/>
                    <a:pt x="25" y="828"/>
                    <a:pt x="0" y="853"/>
                  </a:cubicBezTo>
                  <a:cubicBezTo>
                    <a:pt x="0" y="853"/>
                    <a:pt x="0" y="878"/>
                    <a:pt x="0" y="903"/>
                  </a:cubicBezTo>
                  <a:cubicBezTo>
                    <a:pt x="25" y="928"/>
                    <a:pt x="76" y="953"/>
                    <a:pt x="101" y="953"/>
                  </a:cubicBezTo>
                  <a:lnTo>
                    <a:pt x="2131" y="151"/>
                  </a:lnTo>
                  <a:cubicBezTo>
                    <a:pt x="2131" y="101"/>
                    <a:pt x="2131" y="5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2935266" y="2568424"/>
              <a:ext cx="77906" cy="34656"/>
            </a:xfrm>
            <a:custGeom>
              <a:rect b="b" l="l" r="r" t="t"/>
              <a:pathLst>
                <a:path extrusionOk="0" h="1004" w="2257">
                  <a:moveTo>
                    <a:pt x="2231" y="1"/>
                  </a:moveTo>
                  <a:lnTo>
                    <a:pt x="51" y="853"/>
                  </a:lnTo>
                  <a:cubicBezTo>
                    <a:pt x="26" y="853"/>
                    <a:pt x="26" y="878"/>
                    <a:pt x="26" y="878"/>
                  </a:cubicBezTo>
                  <a:cubicBezTo>
                    <a:pt x="1" y="903"/>
                    <a:pt x="1" y="928"/>
                    <a:pt x="1" y="953"/>
                  </a:cubicBezTo>
                  <a:cubicBezTo>
                    <a:pt x="26" y="978"/>
                    <a:pt x="76" y="1003"/>
                    <a:pt x="101" y="1003"/>
                  </a:cubicBezTo>
                  <a:lnTo>
                    <a:pt x="2256" y="151"/>
                  </a:lnTo>
                  <a:cubicBezTo>
                    <a:pt x="2256" y="101"/>
                    <a:pt x="2256" y="51"/>
                    <a:pt x="2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2926637" y="2545954"/>
              <a:ext cx="81323" cy="35001"/>
            </a:xfrm>
            <a:custGeom>
              <a:rect b="b" l="l" r="r" t="t"/>
              <a:pathLst>
                <a:path extrusionOk="0" h="1014" w="2356">
                  <a:moveTo>
                    <a:pt x="2306" y="0"/>
                  </a:moveTo>
                  <a:lnTo>
                    <a:pt x="75" y="877"/>
                  </a:lnTo>
                  <a:cubicBezTo>
                    <a:pt x="50" y="877"/>
                    <a:pt x="25" y="902"/>
                    <a:pt x="25" y="902"/>
                  </a:cubicBezTo>
                  <a:cubicBezTo>
                    <a:pt x="0" y="928"/>
                    <a:pt x="0" y="953"/>
                    <a:pt x="25" y="978"/>
                  </a:cubicBezTo>
                  <a:cubicBezTo>
                    <a:pt x="25" y="995"/>
                    <a:pt x="50" y="1013"/>
                    <a:pt x="83" y="1013"/>
                  </a:cubicBezTo>
                  <a:cubicBezTo>
                    <a:pt x="96" y="1013"/>
                    <a:pt x="111" y="1010"/>
                    <a:pt x="125" y="1003"/>
                  </a:cubicBezTo>
                  <a:lnTo>
                    <a:pt x="2356" y="151"/>
                  </a:lnTo>
                  <a:cubicBezTo>
                    <a:pt x="2356" y="100"/>
                    <a:pt x="2331" y="50"/>
                    <a:pt x="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2918836" y="2523450"/>
              <a:ext cx="82221" cy="35864"/>
            </a:xfrm>
            <a:custGeom>
              <a:rect b="b" l="l" r="r" t="t"/>
              <a:pathLst>
                <a:path extrusionOk="0" h="1039" w="2382">
                  <a:moveTo>
                    <a:pt x="2331" y="1"/>
                  </a:moveTo>
                  <a:lnTo>
                    <a:pt x="51" y="903"/>
                  </a:lnTo>
                  <a:cubicBezTo>
                    <a:pt x="26" y="903"/>
                    <a:pt x="0" y="928"/>
                    <a:pt x="0" y="928"/>
                  </a:cubicBezTo>
                  <a:cubicBezTo>
                    <a:pt x="0" y="953"/>
                    <a:pt x="0" y="978"/>
                    <a:pt x="0" y="1003"/>
                  </a:cubicBezTo>
                  <a:cubicBezTo>
                    <a:pt x="18" y="1021"/>
                    <a:pt x="36" y="1039"/>
                    <a:pt x="63" y="1039"/>
                  </a:cubicBezTo>
                  <a:cubicBezTo>
                    <a:pt x="74" y="1039"/>
                    <a:pt x="86" y="1035"/>
                    <a:pt x="101" y="1028"/>
                  </a:cubicBezTo>
                  <a:lnTo>
                    <a:pt x="2381" y="151"/>
                  </a:lnTo>
                  <a:cubicBezTo>
                    <a:pt x="2381" y="101"/>
                    <a:pt x="2356" y="51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2910173" y="2501808"/>
              <a:ext cx="83084" cy="35864"/>
            </a:xfrm>
            <a:custGeom>
              <a:rect b="b" l="l" r="r" t="t"/>
              <a:pathLst>
                <a:path extrusionOk="0" h="1039" w="2407">
                  <a:moveTo>
                    <a:pt x="2357" y="1"/>
                  </a:moveTo>
                  <a:lnTo>
                    <a:pt x="51" y="903"/>
                  </a:lnTo>
                  <a:cubicBezTo>
                    <a:pt x="26" y="903"/>
                    <a:pt x="26" y="903"/>
                    <a:pt x="1" y="928"/>
                  </a:cubicBezTo>
                  <a:cubicBezTo>
                    <a:pt x="1" y="953"/>
                    <a:pt x="1" y="978"/>
                    <a:pt x="1" y="1003"/>
                  </a:cubicBezTo>
                  <a:cubicBezTo>
                    <a:pt x="19" y="1021"/>
                    <a:pt x="49" y="1039"/>
                    <a:pt x="74" y="1039"/>
                  </a:cubicBezTo>
                  <a:cubicBezTo>
                    <a:pt x="84" y="1039"/>
                    <a:pt x="94" y="1036"/>
                    <a:pt x="101" y="1029"/>
                  </a:cubicBezTo>
                  <a:lnTo>
                    <a:pt x="2407" y="151"/>
                  </a:lnTo>
                  <a:cubicBezTo>
                    <a:pt x="2382" y="101"/>
                    <a:pt x="2382" y="51"/>
                    <a:pt x="2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2155862" y="3063246"/>
              <a:ext cx="23368" cy="42422"/>
            </a:xfrm>
            <a:custGeom>
              <a:rect b="b" l="l" r="r" t="t"/>
              <a:pathLst>
                <a:path extrusionOk="0" h="1229" w="677">
                  <a:moveTo>
                    <a:pt x="652" y="1"/>
                  </a:moveTo>
                  <a:cubicBezTo>
                    <a:pt x="602" y="1"/>
                    <a:pt x="577" y="1"/>
                    <a:pt x="551" y="26"/>
                  </a:cubicBezTo>
                  <a:lnTo>
                    <a:pt x="0" y="928"/>
                  </a:lnTo>
                  <a:lnTo>
                    <a:pt x="0" y="1229"/>
                  </a:lnTo>
                  <a:lnTo>
                    <a:pt x="677" y="126"/>
                  </a:lnTo>
                  <a:cubicBezTo>
                    <a:pt x="677" y="101"/>
                    <a:pt x="677" y="76"/>
                    <a:pt x="677" y="51"/>
                  </a:cubicBezTo>
                  <a:cubicBezTo>
                    <a:pt x="677" y="51"/>
                    <a:pt x="677" y="26"/>
                    <a:pt x="6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2155862" y="3075016"/>
              <a:ext cx="43285" cy="75662"/>
            </a:xfrm>
            <a:custGeom>
              <a:rect b="b" l="l" r="r" t="t"/>
              <a:pathLst>
                <a:path extrusionOk="0" h="2192" w="1254">
                  <a:moveTo>
                    <a:pt x="1190" y="0"/>
                  </a:moveTo>
                  <a:cubicBezTo>
                    <a:pt x="1163" y="0"/>
                    <a:pt x="1146" y="18"/>
                    <a:pt x="1128" y="36"/>
                  </a:cubicBezTo>
                  <a:lnTo>
                    <a:pt x="0" y="1890"/>
                  </a:lnTo>
                  <a:lnTo>
                    <a:pt x="0" y="2191"/>
                  </a:lnTo>
                  <a:lnTo>
                    <a:pt x="1253" y="136"/>
                  </a:lnTo>
                  <a:cubicBezTo>
                    <a:pt x="1253" y="111"/>
                    <a:pt x="1253" y="86"/>
                    <a:pt x="1253" y="61"/>
                  </a:cubicBezTo>
                  <a:cubicBezTo>
                    <a:pt x="1253" y="36"/>
                    <a:pt x="1253" y="36"/>
                    <a:pt x="1228" y="11"/>
                  </a:cubicBezTo>
                  <a:cubicBezTo>
                    <a:pt x="1214" y="3"/>
                    <a:pt x="1201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2155862" y="3087131"/>
              <a:ext cx="64030" cy="108523"/>
            </a:xfrm>
            <a:custGeom>
              <a:rect b="b" l="l" r="r" t="t"/>
              <a:pathLst>
                <a:path extrusionOk="0" h="3144" w="1855">
                  <a:moveTo>
                    <a:pt x="1777" y="0"/>
                  </a:moveTo>
                  <a:cubicBezTo>
                    <a:pt x="1752" y="0"/>
                    <a:pt x="1722" y="18"/>
                    <a:pt x="1704" y="36"/>
                  </a:cubicBezTo>
                  <a:lnTo>
                    <a:pt x="0" y="2868"/>
                  </a:lnTo>
                  <a:lnTo>
                    <a:pt x="0" y="3143"/>
                  </a:lnTo>
                  <a:lnTo>
                    <a:pt x="1830" y="111"/>
                  </a:lnTo>
                  <a:cubicBezTo>
                    <a:pt x="1830" y="111"/>
                    <a:pt x="1855" y="86"/>
                    <a:pt x="1830" y="61"/>
                  </a:cubicBezTo>
                  <a:cubicBezTo>
                    <a:pt x="1830" y="36"/>
                    <a:pt x="1830" y="36"/>
                    <a:pt x="1805" y="10"/>
                  </a:cubicBezTo>
                  <a:cubicBezTo>
                    <a:pt x="1797" y="3"/>
                    <a:pt x="1788" y="0"/>
                    <a:pt x="1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2155862" y="3099212"/>
              <a:ext cx="83947" cy="142281"/>
            </a:xfrm>
            <a:custGeom>
              <a:rect b="b" l="l" r="r" t="t"/>
              <a:pathLst>
                <a:path extrusionOk="0" h="4122" w="2432">
                  <a:moveTo>
                    <a:pt x="2354" y="1"/>
                  </a:moveTo>
                  <a:cubicBezTo>
                    <a:pt x="2329" y="1"/>
                    <a:pt x="2299" y="19"/>
                    <a:pt x="2281" y="36"/>
                  </a:cubicBezTo>
                  <a:lnTo>
                    <a:pt x="0" y="3821"/>
                  </a:lnTo>
                  <a:lnTo>
                    <a:pt x="0" y="4122"/>
                  </a:lnTo>
                  <a:lnTo>
                    <a:pt x="2406" y="112"/>
                  </a:lnTo>
                  <a:cubicBezTo>
                    <a:pt x="2431" y="112"/>
                    <a:pt x="2431" y="87"/>
                    <a:pt x="2406" y="61"/>
                  </a:cubicBezTo>
                  <a:cubicBezTo>
                    <a:pt x="2406" y="36"/>
                    <a:pt x="2406" y="36"/>
                    <a:pt x="2381" y="11"/>
                  </a:cubicBezTo>
                  <a:cubicBezTo>
                    <a:pt x="2374" y="4"/>
                    <a:pt x="2364" y="1"/>
                    <a:pt x="23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2155862" y="3111327"/>
              <a:ext cx="103829" cy="168238"/>
            </a:xfrm>
            <a:custGeom>
              <a:rect b="b" l="l" r="r" t="t"/>
              <a:pathLst>
                <a:path extrusionOk="0" h="4874" w="3008">
                  <a:moveTo>
                    <a:pt x="2930" y="1"/>
                  </a:moveTo>
                  <a:cubicBezTo>
                    <a:pt x="2905" y="1"/>
                    <a:pt x="2875" y="19"/>
                    <a:pt x="2857" y="36"/>
                  </a:cubicBezTo>
                  <a:lnTo>
                    <a:pt x="0" y="4773"/>
                  </a:lnTo>
                  <a:lnTo>
                    <a:pt x="0" y="4873"/>
                  </a:lnTo>
                  <a:lnTo>
                    <a:pt x="125" y="4873"/>
                  </a:lnTo>
                  <a:lnTo>
                    <a:pt x="2983" y="112"/>
                  </a:lnTo>
                  <a:cubicBezTo>
                    <a:pt x="3008" y="86"/>
                    <a:pt x="3008" y="86"/>
                    <a:pt x="2983" y="61"/>
                  </a:cubicBezTo>
                  <a:cubicBezTo>
                    <a:pt x="2983" y="36"/>
                    <a:pt x="2983" y="11"/>
                    <a:pt x="2958" y="11"/>
                  </a:cubicBezTo>
                  <a:cubicBezTo>
                    <a:pt x="2950" y="4"/>
                    <a:pt x="2941" y="1"/>
                    <a:pt x="2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2269178" y="2367748"/>
              <a:ext cx="673954" cy="911849"/>
            </a:xfrm>
            <a:custGeom>
              <a:rect b="b" l="l" r="r" t="t"/>
              <a:pathLst>
                <a:path extrusionOk="0" h="26417" w="19525">
                  <a:moveTo>
                    <a:pt x="4512" y="0"/>
                  </a:moveTo>
                  <a:lnTo>
                    <a:pt x="0" y="1429"/>
                  </a:lnTo>
                  <a:lnTo>
                    <a:pt x="0" y="26416"/>
                  </a:lnTo>
                  <a:lnTo>
                    <a:pt x="19524" y="26416"/>
                  </a:lnTo>
                  <a:lnTo>
                    <a:pt x="19524" y="21655"/>
                  </a:lnTo>
                  <a:lnTo>
                    <a:pt x="17695" y="18898"/>
                  </a:lnTo>
                  <a:lnTo>
                    <a:pt x="17645" y="426"/>
                  </a:lnTo>
                  <a:lnTo>
                    <a:pt x="176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2430091" y="2367748"/>
              <a:ext cx="513034" cy="911849"/>
            </a:xfrm>
            <a:custGeom>
              <a:rect b="b" l="l" r="r" t="t"/>
              <a:pathLst>
                <a:path extrusionOk="0" h="26417" w="14863">
                  <a:moveTo>
                    <a:pt x="0" y="0"/>
                  </a:moveTo>
                  <a:lnTo>
                    <a:pt x="0" y="19374"/>
                  </a:lnTo>
                  <a:lnTo>
                    <a:pt x="1103" y="22181"/>
                  </a:lnTo>
                  <a:lnTo>
                    <a:pt x="1103" y="26416"/>
                  </a:lnTo>
                  <a:lnTo>
                    <a:pt x="14862" y="26416"/>
                  </a:lnTo>
                  <a:lnTo>
                    <a:pt x="14862" y="21604"/>
                  </a:lnTo>
                  <a:lnTo>
                    <a:pt x="13058" y="18747"/>
                  </a:lnTo>
                  <a:lnTo>
                    <a:pt x="12983" y="426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9F06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2465539" y="3113433"/>
              <a:ext cx="480173" cy="22540"/>
            </a:xfrm>
            <a:custGeom>
              <a:rect b="b" l="l" r="r" t="t"/>
              <a:pathLst>
                <a:path extrusionOk="0" h="653" w="13911">
                  <a:moveTo>
                    <a:pt x="13835" y="0"/>
                  </a:moveTo>
                  <a:lnTo>
                    <a:pt x="76" y="502"/>
                  </a:lnTo>
                  <a:cubicBezTo>
                    <a:pt x="51" y="502"/>
                    <a:pt x="1" y="552"/>
                    <a:pt x="26" y="577"/>
                  </a:cubicBezTo>
                  <a:cubicBezTo>
                    <a:pt x="26" y="627"/>
                    <a:pt x="51" y="652"/>
                    <a:pt x="76" y="652"/>
                  </a:cubicBezTo>
                  <a:lnTo>
                    <a:pt x="101" y="652"/>
                  </a:lnTo>
                  <a:lnTo>
                    <a:pt x="13835" y="151"/>
                  </a:lnTo>
                  <a:cubicBezTo>
                    <a:pt x="13885" y="151"/>
                    <a:pt x="13910" y="126"/>
                    <a:pt x="13910" y="76"/>
                  </a:cubicBezTo>
                  <a:cubicBezTo>
                    <a:pt x="13910" y="51"/>
                    <a:pt x="13885" y="25"/>
                    <a:pt x="13835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2429194" y="2367748"/>
              <a:ext cx="449038" cy="162681"/>
            </a:xfrm>
            <a:custGeom>
              <a:rect b="b" l="l" r="r" t="t"/>
              <a:pathLst>
                <a:path extrusionOk="0" h="4713" w="13009">
                  <a:moveTo>
                    <a:pt x="26" y="0"/>
                  </a:moveTo>
                  <a:lnTo>
                    <a:pt x="26" y="1855"/>
                  </a:lnTo>
                  <a:lnTo>
                    <a:pt x="1" y="4712"/>
                  </a:lnTo>
                  <a:lnTo>
                    <a:pt x="13009" y="4612"/>
                  </a:lnTo>
                  <a:lnTo>
                    <a:pt x="130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2492358" y="2396292"/>
              <a:ext cx="341758" cy="98651"/>
            </a:xfrm>
            <a:custGeom>
              <a:rect b="b" l="l" r="r" t="t"/>
              <a:pathLst>
                <a:path extrusionOk="0" h="2858" w="9901">
                  <a:moveTo>
                    <a:pt x="1" y="0"/>
                  </a:moveTo>
                  <a:lnTo>
                    <a:pt x="1" y="1128"/>
                  </a:lnTo>
                  <a:lnTo>
                    <a:pt x="1" y="2857"/>
                  </a:lnTo>
                  <a:lnTo>
                    <a:pt x="9900" y="2807"/>
                  </a:lnTo>
                  <a:lnTo>
                    <a:pt x="9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2483694" y="2582265"/>
              <a:ext cx="359948" cy="359914"/>
            </a:xfrm>
            <a:custGeom>
              <a:rect b="b" l="l" r="r" t="t"/>
              <a:pathLst>
                <a:path extrusionOk="0" h="10427" w="10428">
                  <a:moveTo>
                    <a:pt x="1" y="1"/>
                  </a:moveTo>
                  <a:lnTo>
                    <a:pt x="1" y="10427"/>
                  </a:lnTo>
                  <a:cubicBezTo>
                    <a:pt x="76" y="10427"/>
                    <a:pt x="10427" y="10302"/>
                    <a:pt x="10427" y="10302"/>
                  </a:cubicBezTo>
                  <a:lnTo>
                    <a:pt x="104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2701697" y="2646189"/>
              <a:ext cx="110767" cy="26958"/>
            </a:xfrm>
            <a:custGeom>
              <a:rect b="b" l="l" r="r" t="t"/>
              <a:pathLst>
                <a:path extrusionOk="0" h="781" w="3209">
                  <a:moveTo>
                    <a:pt x="1721" y="0"/>
                  </a:moveTo>
                  <a:cubicBezTo>
                    <a:pt x="1628" y="0"/>
                    <a:pt x="1536" y="19"/>
                    <a:pt x="1454" y="54"/>
                  </a:cubicBezTo>
                  <a:cubicBezTo>
                    <a:pt x="1129" y="154"/>
                    <a:pt x="853" y="379"/>
                    <a:pt x="702" y="680"/>
                  </a:cubicBezTo>
                  <a:cubicBezTo>
                    <a:pt x="611" y="619"/>
                    <a:pt x="502" y="586"/>
                    <a:pt x="391" y="586"/>
                  </a:cubicBezTo>
                  <a:cubicBezTo>
                    <a:pt x="318" y="586"/>
                    <a:pt x="245" y="600"/>
                    <a:pt x="176" y="630"/>
                  </a:cubicBezTo>
                  <a:cubicBezTo>
                    <a:pt x="101" y="680"/>
                    <a:pt x="51" y="730"/>
                    <a:pt x="1" y="780"/>
                  </a:cubicBezTo>
                  <a:lnTo>
                    <a:pt x="3209" y="780"/>
                  </a:lnTo>
                  <a:cubicBezTo>
                    <a:pt x="3087" y="641"/>
                    <a:pt x="2891" y="550"/>
                    <a:pt x="2691" y="550"/>
                  </a:cubicBezTo>
                  <a:cubicBezTo>
                    <a:pt x="2604" y="550"/>
                    <a:pt x="2515" y="567"/>
                    <a:pt x="2432" y="605"/>
                  </a:cubicBezTo>
                  <a:cubicBezTo>
                    <a:pt x="2332" y="404"/>
                    <a:pt x="2231" y="179"/>
                    <a:pt x="2031" y="79"/>
                  </a:cubicBezTo>
                  <a:cubicBezTo>
                    <a:pt x="1937" y="25"/>
                    <a:pt x="1828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2501021" y="2696340"/>
              <a:ext cx="110767" cy="26993"/>
            </a:xfrm>
            <a:custGeom>
              <a:rect b="b" l="l" r="r" t="t"/>
              <a:pathLst>
                <a:path extrusionOk="0" h="782" w="3209">
                  <a:moveTo>
                    <a:pt x="1720" y="1"/>
                  </a:moveTo>
                  <a:cubicBezTo>
                    <a:pt x="1627" y="1"/>
                    <a:pt x="1535" y="19"/>
                    <a:pt x="1454" y="54"/>
                  </a:cubicBezTo>
                  <a:cubicBezTo>
                    <a:pt x="1128" y="154"/>
                    <a:pt x="852" y="380"/>
                    <a:pt x="702" y="681"/>
                  </a:cubicBezTo>
                  <a:cubicBezTo>
                    <a:pt x="611" y="620"/>
                    <a:pt x="501" y="587"/>
                    <a:pt x="390" y="587"/>
                  </a:cubicBezTo>
                  <a:cubicBezTo>
                    <a:pt x="318" y="587"/>
                    <a:pt x="245" y="601"/>
                    <a:pt x="176" y="631"/>
                  </a:cubicBezTo>
                  <a:cubicBezTo>
                    <a:pt x="100" y="681"/>
                    <a:pt x="50" y="731"/>
                    <a:pt x="0" y="781"/>
                  </a:cubicBezTo>
                  <a:lnTo>
                    <a:pt x="3208" y="781"/>
                  </a:lnTo>
                  <a:cubicBezTo>
                    <a:pt x="3086" y="641"/>
                    <a:pt x="2891" y="550"/>
                    <a:pt x="2690" y="550"/>
                  </a:cubicBezTo>
                  <a:cubicBezTo>
                    <a:pt x="2603" y="550"/>
                    <a:pt x="2515" y="568"/>
                    <a:pt x="2431" y="606"/>
                  </a:cubicBezTo>
                  <a:cubicBezTo>
                    <a:pt x="2331" y="405"/>
                    <a:pt x="2231" y="205"/>
                    <a:pt x="2030" y="79"/>
                  </a:cubicBezTo>
                  <a:cubicBezTo>
                    <a:pt x="1936" y="26"/>
                    <a:pt x="1828" y="1"/>
                    <a:pt x="1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2626452" y="2582265"/>
              <a:ext cx="2623" cy="256983"/>
            </a:xfrm>
            <a:custGeom>
              <a:rect b="b" l="l" r="r" t="t"/>
              <a:pathLst>
                <a:path extrusionOk="0" h="7445" w="76">
                  <a:moveTo>
                    <a:pt x="0" y="1"/>
                  </a:moveTo>
                  <a:lnTo>
                    <a:pt x="0" y="7444"/>
                  </a:lnTo>
                  <a:lnTo>
                    <a:pt x="75" y="7444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2667975" y="2582265"/>
              <a:ext cx="2623" cy="256983"/>
            </a:xfrm>
            <a:custGeom>
              <a:rect b="b" l="l" r="r" t="t"/>
              <a:pathLst>
                <a:path extrusionOk="0" h="7445" w="76">
                  <a:moveTo>
                    <a:pt x="0" y="1"/>
                  </a:moveTo>
                  <a:lnTo>
                    <a:pt x="0" y="7444"/>
                  </a:lnTo>
                  <a:lnTo>
                    <a:pt x="75" y="7444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2626452" y="2609084"/>
              <a:ext cx="45011" cy="6110"/>
            </a:xfrm>
            <a:custGeom>
              <a:rect b="b" l="l" r="r" t="t"/>
              <a:pathLst>
                <a:path extrusionOk="0" h="177" w="1304">
                  <a:moveTo>
                    <a:pt x="0" y="1"/>
                  </a:moveTo>
                  <a:lnTo>
                    <a:pt x="0" y="76"/>
                  </a:lnTo>
                  <a:lnTo>
                    <a:pt x="1304" y="176"/>
                  </a:lnTo>
                  <a:lnTo>
                    <a:pt x="1304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2626452" y="2804583"/>
              <a:ext cx="45011" cy="6110"/>
            </a:xfrm>
            <a:custGeom>
              <a:rect b="b" l="l" r="r" t="t"/>
              <a:pathLst>
                <a:path extrusionOk="0" h="177" w="1304">
                  <a:moveTo>
                    <a:pt x="0" y="1"/>
                  </a:moveTo>
                  <a:lnTo>
                    <a:pt x="0" y="76"/>
                  </a:lnTo>
                  <a:lnTo>
                    <a:pt x="1304" y="176"/>
                  </a:lnTo>
                  <a:lnTo>
                    <a:pt x="1304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2626452" y="2649744"/>
              <a:ext cx="43285" cy="5247"/>
            </a:xfrm>
            <a:custGeom>
              <a:rect b="b" l="l" r="r" t="t"/>
              <a:pathLst>
                <a:path extrusionOk="0" h="152" w="1254">
                  <a:moveTo>
                    <a:pt x="1228" y="1"/>
                  </a:moveTo>
                  <a:lnTo>
                    <a:pt x="0" y="76"/>
                  </a:lnTo>
                  <a:lnTo>
                    <a:pt x="0" y="151"/>
                  </a:lnTo>
                  <a:lnTo>
                    <a:pt x="1253" y="76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2626452" y="2763060"/>
              <a:ext cx="43285" cy="5247"/>
            </a:xfrm>
            <a:custGeom>
              <a:rect b="b" l="l" r="r" t="t"/>
              <a:pathLst>
                <a:path extrusionOk="0" h="152" w="1254">
                  <a:moveTo>
                    <a:pt x="1228" y="1"/>
                  </a:moveTo>
                  <a:lnTo>
                    <a:pt x="0" y="76"/>
                  </a:lnTo>
                  <a:lnTo>
                    <a:pt x="0" y="151"/>
                  </a:lnTo>
                  <a:lnTo>
                    <a:pt x="1253" y="76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2627315" y="2688678"/>
              <a:ext cx="42422" cy="2623"/>
            </a:xfrm>
            <a:custGeom>
              <a:rect b="b" l="l" r="r" t="t"/>
              <a:pathLst>
                <a:path extrusionOk="0" h="76" w="1229">
                  <a:moveTo>
                    <a:pt x="0" y="1"/>
                  </a:moveTo>
                  <a:lnTo>
                    <a:pt x="0" y="76"/>
                  </a:lnTo>
                  <a:lnTo>
                    <a:pt x="1228" y="76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2627315" y="2721537"/>
              <a:ext cx="42422" cy="2658"/>
            </a:xfrm>
            <a:custGeom>
              <a:rect b="b" l="l" r="r" t="t"/>
              <a:pathLst>
                <a:path extrusionOk="0" h="77" w="1229">
                  <a:moveTo>
                    <a:pt x="0" y="1"/>
                  </a:moveTo>
                  <a:lnTo>
                    <a:pt x="0" y="76"/>
                  </a:lnTo>
                  <a:lnTo>
                    <a:pt x="1228" y="76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500158" y="2745181"/>
              <a:ext cx="121122" cy="98375"/>
            </a:xfrm>
            <a:custGeom>
              <a:rect b="b" l="l" r="r" t="t"/>
              <a:pathLst>
                <a:path extrusionOk="0" h="2850" w="3509">
                  <a:moveTo>
                    <a:pt x="1109" y="0"/>
                  </a:moveTo>
                  <a:cubicBezTo>
                    <a:pt x="859" y="0"/>
                    <a:pt x="620" y="154"/>
                    <a:pt x="451" y="344"/>
                  </a:cubicBezTo>
                  <a:cubicBezTo>
                    <a:pt x="276" y="594"/>
                    <a:pt x="201" y="895"/>
                    <a:pt x="125" y="1221"/>
                  </a:cubicBezTo>
                  <a:cubicBezTo>
                    <a:pt x="50" y="1697"/>
                    <a:pt x="0" y="2198"/>
                    <a:pt x="0" y="2699"/>
                  </a:cubicBezTo>
                  <a:cubicBezTo>
                    <a:pt x="0" y="2750"/>
                    <a:pt x="0" y="2800"/>
                    <a:pt x="0" y="2850"/>
                  </a:cubicBezTo>
                  <a:lnTo>
                    <a:pt x="3509" y="2850"/>
                  </a:lnTo>
                  <a:cubicBezTo>
                    <a:pt x="3459" y="2599"/>
                    <a:pt x="3359" y="2349"/>
                    <a:pt x="3158" y="2173"/>
                  </a:cubicBezTo>
                  <a:cubicBezTo>
                    <a:pt x="2976" y="1991"/>
                    <a:pt x="2720" y="1892"/>
                    <a:pt x="2469" y="1892"/>
                  </a:cubicBezTo>
                  <a:cubicBezTo>
                    <a:pt x="2305" y="1892"/>
                    <a:pt x="2144" y="1934"/>
                    <a:pt x="2005" y="2023"/>
                  </a:cubicBezTo>
                  <a:cubicBezTo>
                    <a:pt x="2030" y="1597"/>
                    <a:pt x="1980" y="1171"/>
                    <a:pt x="1880" y="795"/>
                  </a:cubicBezTo>
                  <a:cubicBezTo>
                    <a:pt x="1780" y="469"/>
                    <a:pt x="1579" y="118"/>
                    <a:pt x="1253" y="18"/>
                  </a:cubicBezTo>
                  <a:cubicBezTo>
                    <a:pt x="1205" y="6"/>
                    <a:pt x="1157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687856" y="2753672"/>
              <a:ext cx="144525" cy="89884"/>
            </a:xfrm>
            <a:custGeom>
              <a:rect b="b" l="l" r="r" t="t"/>
              <a:pathLst>
                <a:path extrusionOk="0" h="2604" w="4187">
                  <a:moveTo>
                    <a:pt x="3058" y="0"/>
                  </a:moveTo>
                  <a:cubicBezTo>
                    <a:pt x="2813" y="0"/>
                    <a:pt x="2557" y="89"/>
                    <a:pt x="2357" y="223"/>
                  </a:cubicBezTo>
                  <a:cubicBezTo>
                    <a:pt x="1755" y="624"/>
                    <a:pt x="1454" y="1376"/>
                    <a:pt x="1354" y="2077"/>
                  </a:cubicBezTo>
                  <a:cubicBezTo>
                    <a:pt x="1230" y="1882"/>
                    <a:pt x="980" y="1763"/>
                    <a:pt x="738" y="1763"/>
                  </a:cubicBezTo>
                  <a:cubicBezTo>
                    <a:pt x="638" y="1763"/>
                    <a:pt x="540" y="1783"/>
                    <a:pt x="452" y="1827"/>
                  </a:cubicBezTo>
                  <a:cubicBezTo>
                    <a:pt x="176" y="1977"/>
                    <a:pt x="51" y="2278"/>
                    <a:pt x="1" y="2604"/>
                  </a:cubicBezTo>
                  <a:lnTo>
                    <a:pt x="4161" y="2604"/>
                  </a:lnTo>
                  <a:cubicBezTo>
                    <a:pt x="4186" y="2178"/>
                    <a:pt x="4161" y="1752"/>
                    <a:pt x="4111" y="1326"/>
                  </a:cubicBezTo>
                  <a:cubicBezTo>
                    <a:pt x="4036" y="824"/>
                    <a:pt x="3860" y="273"/>
                    <a:pt x="3409" y="72"/>
                  </a:cubicBezTo>
                  <a:cubicBezTo>
                    <a:pt x="3301" y="22"/>
                    <a:pt x="3181" y="0"/>
                    <a:pt x="3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2483694" y="2836614"/>
              <a:ext cx="360811" cy="105555"/>
            </a:xfrm>
            <a:custGeom>
              <a:rect b="b" l="l" r="r" t="t"/>
              <a:pathLst>
                <a:path extrusionOk="0" h="3058" w="10453">
                  <a:moveTo>
                    <a:pt x="10427" y="0"/>
                  </a:moveTo>
                  <a:lnTo>
                    <a:pt x="1" y="101"/>
                  </a:lnTo>
                  <a:lnTo>
                    <a:pt x="1" y="3058"/>
                  </a:lnTo>
                  <a:cubicBezTo>
                    <a:pt x="76" y="3058"/>
                    <a:pt x="10452" y="3008"/>
                    <a:pt x="10452" y="3008"/>
                  </a:cubicBezTo>
                  <a:lnTo>
                    <a:pt x="10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2483694" y="2827950"/>
              <a:ext cx="359948" cy="63202"/>
            </a:xfrm>
            <a:custGeom>
              <a:rect b="b" l="l" r="r" t="t"/>
              <a:pathLst>
                <a:path extrusionOk="0" h="1831" w="10428">
                  <a:moveTo>
                    <a:pt x="10427" y="1"/>
                  </a:moveTo>
                  <a:lnTo>
                    <a:pt x="1" y="126"/>
                  </a:lnTo>
                  <a:lnTo>
                    <a:pt x="1" y="1830"/>
                  </a:lnTo>
                  <a:lnTo>
                    <a:pt x="10427" y="1429"/>
                  </a:lnTo>
                  <a:lnTo>
                    <a:pt x="10427" y="1"/>
                  </a:ln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2755334" y="2596969"/>
              <a:ext cx="28580" cy="27718"/>
            </a:xfrm>
            <a:custGeom>
              <a:rect b="b" l="l" r="r" t="t"/>
              <a:pathLst>
                <a:path extrusionOk="0" h="803" w="828">
                  <a:moveTo>
                    <a:pt x="427" y="1"/>
                  </a:moveTo>
                  <a:cubicBezTo>
                    <a:pt x="201" y="1"/>
                    <a:pt x="1" y="176"/>
                    <a:pt x="1" y="402"/>
                  </a:cubicBezTo>
                  <a:cubicBezTo>
                    <a:pt x="1" y="627"/>
                    <a:pt x="201" y="803"/>
                    <a:pt x="427" y="803"/>
                  </a:cubicBezTo>
                  <a:cubicBezTo>
                    <a:pt x="652" y="803"/>
                    <a:pt x="828" y="627"/>
                    <a:pt x="828" y="402"/>
                  </a:cubicBezTo>
                  <a:cubicBezTo>
                    <a:pt x="828" y="176"/>
                    <a:pt x="652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795994" y="2596969"/>
              <a:ext cx="27718" cy="27718"/>
            </a:xfrm>
            <a:custGeom>
              <a:rect b="b" l="l" r="r" t="t"/>
              <a:pathLst>
                <a:path extrusionOk="0" h="803" w="803">
                  <a:moveTo>
                    <a:pt x="402" y="1"/>
                  </a:moveTo>
                  <a:cubicBezTo>
                    <a:pt x="176" y="1"/>
                    <a:pt x="1" y="176"/>
                    <a:pt x="1" y="402"/>
                  </a:cubicBezTo>
                  <a:cubicBezTo>
                    <a:pt x="1" y="627"/>
                    <a:pt x="176" y="803"/>
                    <a:pt x="402" y="803"/>
                  </a:cubicBezTo>
                  <a:cubicBezTo>
                    <a:pt x="627" y="803"/>
                    <a:pt x="803" y="627"/>
                    <a:pt x="803" y="402"/>
                  </a:cubicBezTo>
                  <a:cubicBezTo>
                    <a:pt x="803" y="176"/>
                    <a:pt x="627" y="1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2504473" y="2593517"/>
              <a:ext cx="70105" cy="13013"/>
            </a:xfrm>
            <a:custGeom>
              <a:rect b="b" l="l" r="r" t="t"/>
              <a:pathLst>
                <a:path extrusionOk="0" h="377" w="2031">
                  <a:moveTo>
                    <a:pt x="176" y="1"/>
                  </a:moveTo>
                  <a:cubicBezTo>
                    <a:pt x="76" y="1"/>
                    <a:pt x="0" y="76"/>
                    <a:pt x="0" y="176"/>
                  </a:cubicBezTo>
                  <a:cubicBezTo>
                    <a:pt x="0" y="301"/>
                    <a:pt x="76" y="377"/>
                    <a:pt x="176" y="377"/>
                  </a:cubicBezTo>
                  <a:lnTo>
                    <a:pt x="1855" y="377"/>
                  </a:lnTo>
                  <a:cubicBezTo>
                    <a:pt x="1955" y="377"/>
                    <a:pt x="2031" y="301"/>
                    <a:pt x="2031" y="176"/>
                  </a:cubicBezTo>
                  <a:cubicBezTo>
                    <a:pt x="2031" y="76"/>
                    <a:pt x="1955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2531292" y="3089202"/>
              <a:ext cx="51949" cy="16465"/>
            </a:xfrm>
            <a:custGeom>
              <a:rect b="b" l="l" r="r" t="t"/>
              <a:pathLst>
                <a:path extrusionOk="0" h="477" w="1505">
                  <a:moveTo>
                    <a:pt x="752" y="1"/>
                  </a:moveTo>
                  <a:cubicBezTo>
                    <a:pt x="351" y="1"/>
                    <a:pt x="0" y="101"/>
                    <a:pt x="0" y="251"/>
                  </a:cubicBezTo>
                  <a:cubicBezTo>
                    <a:pt x="0" y="377"/>
                    <a:pt x="351" y="477"/>
                    <a:pt x="752" y="477"/>
                  </a:cubicBezTo>
                  <a:cubicBezTo>
                    <a:pt x="1153" y="477"/>
                    <a:pt x="1504" y="377"/>
                    <a:pt x="1504" y="251"/>
                  </a:cubicBezTo>
                  <a:cubicBezTo>
                    <a:pt x="1504" y="101"/>
                    <a:pt x="1153" y="1"/>
                    <a:pt x="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2497535" y="3055480"/>
              <a:ext cx="51086" cy="16465"/>
            </a:xfrm>
            <a:custGeom>
              <a:rect b="b" l="l" r="r" t="t"/>
              <a:pathLst>
                <a:path extrusionOk="0" h="477" w="1480">
                  <a:moveTo>
                    <a:pt x="753" y="0"/>
                  </a:moveTo>
                  <a:cubicBezTo>
                    <a:pt x="327" y="0"/>
                    <a:pt x="1" y="100"/>
                    <a:pt x="1" y="226"/>
                  </a:cubicBezTo>
                  <a:cubicBezTo>
                    <a:pt x="1" y="376"/>
                    <a:pt x="327" y="476"/>
                    <a:pt x="753" y="476"/>
                  </a:cubicBezTo>
                  <a:cubicBezTo>
                    <a:pt x="1154" y="476"/>
                    <a:pt x="1480" y="376"/>
                    <a:pt x="1480" y="226"/>
                  </a:cubicBezTo>
                  <a:cubicBezTo>
                    <a:pt x="1480" y="100"/>
                    <a:pt x="1154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2716401" y="3063246"/>
              <a:ext cx="51086" cy="17328"/>
            </a:xfrm>
            <a:custGeom>
              <a:rect b="b" l="l" r="r" t="t"/>
              <a:pathLst>
                <a:path extrusionOk="0" h="502" w="1480">
                  <a:moveTo>
                    <a:pt x="728" y="1"/>
                  </a:moveTo>
                  <a:cubicBezTo>
                    <a:pt x="327" y="1"/>
                    <a:pt x="1" y="126"/>
                    <a:pt x="1" y="251"/>
                  </a:cubicBezTo>
                  <a:cubicBezTo>
                    <a:pt x="1" y="377"/>
                    <a:pt x="327" y="502"/>
                    <a:pt x="728" y="502"/>
                  </a:cubicBezTo>
                  <a:cubicBezTo>
                    <a:pt x="1129" y="502"/>
                    <a:pt x="1480" y="377"/>
                    <a:pt x="1480" y="251"/>
                  </a:cubicBezTo>
                  <a:cubicBezTo>
                    <a:pt x="1480" y="126"/>
                    <a:pt x="1129" y="1"/>
                    <a:pt x="7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2781290" y="3035564"/>
              <a:ext cx="51086" cy="16465"/>
            </a:xfrm>
            <a:custGeom>
              <a:rect b="b" l="l" r="r" t="t"/>
              <a:pathLst>
                <a:path extrusionOk="0" h="477" w="1480">
                  <a:moveTo>
                    <a:pt x="752" y="1"/>
                  </a:moveTo>
                  <a:cubicBezTo>
                    <a:pt x="326" y="1"/>
                    <a:pt x="1" y="101"/>
                    <a:pt x="1" y="226"/>
                  </a:cubicBezTo>
                  <a:cubicBezTo>
                    <a:pt x="1" y="377"/>
                    <a:pt x="326" y="477"/>
                    <a:pt x="752" y="477"/>
                  </a:cubicBezTo>
                  <a:cubicBezTo>
                    <a:pt x="1153" y="477"/>
                    <a:pt x="1479" y="377"/>
                    <a:pt x="1479" y="226"/>
                  </a:cubicBezTo>
                  <a:cubicBezTo>
                    <a:pt x="1479" y="101"/>
                    <a:pt x="1153" y="1"/>
                    <a:pt x="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2827128" y="3081436"/>
              <a:ext cx="51086" cy="16465"/>
            </a:xfrm>
            <a:custGeom>
              <a:rect b="b" l="l" r="r" t="t"/>
              <a:pathLst>
                <a:path extrusionOk="0" h="477" w="1480">
                  <a:moveTo>
                    <a:pt x="753" y="0"/>
                  </a:moveTo>
                  <a:cubicBezTo>
                    <a:pt x="327" y="0"/>
                    <a:pt x="1" y="100"/>
                    <a:pt x="1" y="226"/>
                  </a:cubicBezTo>
                  <a:cubicBezTo>
                    <a:pt x="1" y="376"/>
                    <a:pt x="327" y="476"/>
                    <a:pt x="753" y="476"/>
                  </a:cubicBezTo>
                  <a:cubicBezTo>
                    <a:pt x="1154" y="476"/>
                    <a:pt x="1480" y="376"/>
                    <a:pt x="1480" y="226"/>
                  </a:cubicBezTo>
                  <a:cubicBezTo>
                    <a:pt x="1480" y="100"/>
                    <a:pt x="1154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2585792" y="3068458"/>
              <a:ext cx="50188" cy="14739"/>
            </a:xfrm>
            <a:custGeom>
              <a:rect b="b" l="l" r="r" t="t"/>
              <a:pathLst>
                <a:path extrusionOk="0" h="427" w="1454">
                  <a:moveTo>
                    <a:pt x="727" y="0"/>
                  </a:moveTo>
                  <a:cubicBezTo>
                    <a:pt x="326" y="0"/>
                    <a:pt x="0" y="100"/>
                    <a:pt x="0" y="226"/>
                  </a:cubicBezTo>
                  <a:cubicBezTo>
                    <a:pt x="0" y="326"/>
                    <a:pt x="326" y="426"/>
                    <a:pt x="727" y="426"/>
                  </a:cubicBezTo>
                  <a:cubicBezTo>
                    <a:pt x="1128" y="426"/>
                    <a:pt x="1454" y="326"/>
                    <a:pt x="1454" y="226"/>
                  </a:cubicBezTo>
                  <a:cubicBezTo>
                    <a:pt x="1454" y="100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2580580" y="2988864"/>
              <a:ext cx="58887" cy="59715"/>
            </a:xfrm>
            <a:custGeom>
              <a:rect b="b" l="l" r="r" t="t"/>
              <a:pathLst>
                <a:path extrusionOk="0" h="1730" w="1706">
                  <a:moveTo>
                    <a:pt x="853" y="0"/>
                  </a:moveTo>
                  <a:cubicBezTo>
                    <a:pt x="377" y="0"/>
                    <a:pt x="1" y="401"/>
                    <a:pt x="1" y="878"/>
                  </a:cubicBezTo>
                  <a:cubicBezTo>
                    <a:pt x="1" y="1329"/>
                    <a:pt x="377" y="1730"/>
                    <a:pt x="853" y="1730"/>
                  </a:cubicBezTo>
                  <a:cubicBezTo>
                    <a:pt x="1329" y="1730"/>
                    <a:pt x="1705" y="1329"/>
                    <a:pt x="1705" y="878"/>
                  </a:cubicBezTo>
                  <a:cubicBezTo>
                    <a:pt x="1705" y="401"/>
                    <a:pt x="1329" y="0"/>
                    <a:pt x="8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608262" y="3020860"/>
              <a:ext cx="5247" cy="55401"/>
            </a:xfrm>
            <a:custGeom>
              <a:rect b="b" l="l" r="r" t="t"/>
              <a:pathLst>
                <a:path extrusionOk="0" h="1605" w="152">
                  <a:moveTo>
                    <a:pt x="1" y="1"/>
                  </a:moveTo>
                  <a:lnTo>
                    <a:pt x="1" y="1605"/>
                  </a:lnTo>
                  <a:lnTo>
                    <a:pt x="151" y="1605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516588" y="3191301"/>
              <a:ext cx="3486" cy="48463"/>
            </a:xfrm>
            <a:custGeom>
              <a:rect b="b" l="l" r="r" t="t"/>
              <a:pathLst>
                <a:path extrusionOk="0" h="1404" w="101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lnTo>
                    <a:pt x="0" y="1353"/>
                  </a:lnTo>
                  <a:cubicBezTo>
                    <a:pt x="0" y="1378"/>
                    <a:pt x="25" y="1404"/>
                    <a:pt x="50" y="1404"/>
                  </a:cubicBezTo>
                  <a:cubicBezTo>
                    <a:pt x="75" y="1404"/>
                    <a:pt x="101" y="1378"/>
                    <a:pt x="101" y="1353"/>
                  </a:cubicBezTo>
                  <a:lnTo>
                    <a:pt x="101" y="50"/>
                  </a:lnTo>
                  <a:cubicBezTo>
                    <a:pt x="101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2605673" y="3191301"/>
              <a:ext cx="4384" cy="48463"/>
            </a:xfrm>
            <a:custGeom>
              <a:rect b="b" l="l" r="r" t="t"/>
              <a:pathLst>
                <a:path extrusionOk="0" h="1404" w="127">
                  <a:moveTo>
                    <a:pt x="76" y="0"/>
                  </a:moveTo>
                  <a:cubicBezTo>
                    <a:pt x="26" y="0"/>
                    <a:pt x="1" y="25"/>
                    <a:pt x="1" y="50"/>
                  </a:cubicBezTo>
                  <a:lnTo>
                    <a:pt x="1" y="1353"/>
                  </a:lnTo>
                  <a:cubicBezTo>
                    <a:pt x="1" y="1378"/>
                    <a:pt x="26" y="1404"/>
                    <a:pt x="76" y="1404"/>
                  </a:cubicBezTo>
                  <a:cubicBezTo>
                    <a:pt x="101" y="1404"/>
                    <a:pt x="126" y="1378"/>
                    <a:pt x="126" y="1353"/>
                  </a:cubicBezTo>
                  <a:lnTo>
                    <a:pt x="126" y="50"/>
                  </a:lnTo>
                  <a:cubicBezTo>
                    <a:pt x="126" y="25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2531292" y="3181774"/>
              <a:ext cx="4349" cy="65790"/>
            </a:xfrm>
            <a:custGeom>
              <a:rect b="b" l="l" r="r" t="t"/>
              <a:pathLst>
                <a:path extrusionOk="0" h="1906" w="126">
                  <a:moveTo>
                    <a:pt x="76" y="0"/>
                  </a:moveTo>
                  <a:cubicBezTo>
                    <a:pt x="25" y="0"/>
                    <a:pt x="0" y="25"/>
                    <a:pt x="0" y="50"/>
                  </a:cubicBezTo>
                  <a:lnTo>
                    <a:pt x="0" y="1855"/>
                  </a:lnTo>
                  <a:cubicBezTo>
                    <a:pt x="0" y="1880"/>
                    <a:pt x="25" y="1905"/>
                    <a:pt x="76" y="1905"/>
                  </a:cubicBezTo>
                  <a:cubicBezTo>
                    <a:pt x="101" y="1905"/>
                    <a:pt x="126" y="1880"/>
                    <a:pt x="126" y="1855"/>
                  </a:cubicBezTo>
                  <a:lnTo>
                    <a:pt x="126" y="50"/>
                  </a:lnTo>
                  <a:cubicBezTo>
                    <a:pt x="126" y="25"/>
                    <a:pt x="101" y="0"/>
                    <a:pt x="76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2591833" y="3181774"/>
              <a:ext cx="3486" cy="65790"/>
            </a:xfrm>
            <a:custGeom>
              <a:rect b="b" l="l" r="r" t="t"/>
              <a:pathLst>
                <a:path extrusionOk="0" h="1906" w="101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lnTo>
                    <a:pt x="1" y="1855"/>
                  </a:lnTo>
                  <a:cubicBezTo>
                    <a:pt x="1" y="1880"/>
                    <a:pt x="26" y="1905"/>
                    <a:pt x="51" y="1905"/>
                  </a:cubicBezTo>
                  <a:cubicBezTo>
                    <a:pt x="76" y="1905"/>
                    <a:pt x="101" y="1880"/>
                    <a:pt x="101" y="1855"/>
                  </a:cubicBezTo>
                  <a:lnTo>
                    <a:pt x="101" y="50"/>
                  </a:ln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2547721" y="3172248"/>
              <a:ext cx="3486" cy="84809"/>
            </a:xfrm>
            <a:custGeom>
              <a:rect b="b" l="l" r="r" t="t"/>
              <a:pathLst>
                <a:path extrusionOk="0" h="2457" w="101">
                  <a:moveTo>
                    <a:pt x="51" y="1"/>
                  </a:moveTo>
                  <a:cubicBezTo>
                    <a:pt x="26" y="1"/>
                    <a:pt x="1" y="26"/>
                    <a:pt x="1" y="76"/>
                  </a:cubicBezTo>
                  <a:lnTo>
                    <a:pt x="1" y="2382"/>
                  </a:lnTo>
                  <a:cubicBezTo>
                    <a:pt x="1" y="2432"/>
                    <a:pt x="26" y="2457"/>
                    <a:pt x="51" y="2457"/>
                  </a:cubicBezTo>
                  <a:cubicBezTo>
                    <a:pt x="76" y="2457"/>
                    <a:pt x="101" y="2432"/>
                    <a:pt x="101" y="2382"/>
                  </a:cubicBezTo>
                  <a:lnTo>
                    <a:pt x="101" y="76"/>
                  </a:ln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2579717" y="3172248"/>
              <a:ext cx="3521" cy="84809"/>
            </a:xfrm>
            <a:custGeom>
              <a:rect b="b" l="l" r="r" t="t"/>
              <a:pathLst>
                <a:path extrusionOk="0" h="2457" w="102">
                  <a:moveTo>
                    <a:pt x="51" y="1"/>
                  </a:moveTo>
                  <a:cubicBezTo>
                    <a:pt x="26" y="1"/>
                    <a:pt x="1" y="26"/>
                    <a:pt x="1" y="76"/>
                  </a:cubicBezTo>
                  <a:lnTo>
                    <a:pt x="1" y="2382"/>
                  </a:lnTo>
                  <a:cubicBezTo>
                    <a:pt x="1" y="2432"/>
                    <a:pt x="26" y="2457"/>
                    <a:pt x="51" y="2457"/>
                  </a:cubicBezTo>
                  <a:cubicBezTo>
                    <a:pt x="76" y="2457"/>
                    <a:pt x="101" y="2432"/>
                    <a:pt x="101" y="2382"/>
                  </a:cubicBezTo>
                  <a:lnTo>
                    <a:pt x="101" y="76"/>
                  </a:ln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2564151" y="3163619"/>
              <a:ext cx="3486" cy="102103"/>
            </a:xfrm>
            <a:custGeom>
              <a:rect b="b" l="l" r="r" t="t"/>
              <a:pathLst>
                <a:path extrusionOk="0" h="2958" w="101">
                  <a:moveTo>
                    <a:pt x="51" y="0"/>
                  </a:moveTo>
                  <a:cubicBezTo>
                    <a:pt x="26" y="0"/>
                    <a:pt x="1" y="25"/>
                    <a:pt x="1" y="75"/>
                  </a:cubicBezTo>
                  <a:lnTo>
                    <a:pt x="1" y="2882"/>
                  </a:lnTo>
                  <a:cubicBezTo>
                    <a:pt x="1" y="2932"/>
                    <a:pt x="26" y="2957"/>
                    <a:pt x="51" y="2957"/>
                  </a:cubicBezTo>
                  <a:cubicBezTo>
                    <a:pt x="76" y="2957"/>
                    <a:pt x="101" y="2932"/>
                    <a:pt x="101" y="2882"/>
                  </a:cubicBezTo>
                  <a:lnTo>
                    <a:pt x="101" y="75"/>
                  </a:ln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2170566" y="2917865"/>
              <a:ext cx="164407" cy="111699"/>
            </a:xfrm>
            <a:custGeom>
              <a:rect b="b" l="l" r="r" t="t"/>
              <a:pathLst>
                <a:path extrusionOk="0" h="3236" w="4763">
                  <a:moveTo>
                    <a:pt x="3614" y="0"/>
                  </a:moveTo>
                  <a:cubicBezTo>
                    <a:pt x="3596" y="0"/>
                    <a:pt x="3577" y="1"/>
                    <a:pt x="3559" y="2"/>
                  </a:cubicBezTo>
                  <a:cubicBezTo>
                    <a:pt x="3334" y="2"/>
                    <a:pt x="3108" y="153"/>
                    <a:pt x="2933" y="303"/>
                  </a:cubicBezTo>
                  <a:cubicBezTo>
                    <a:pt x="2281" y="879"/>
                    <a:pt x="2080" y="1807"/>
                    <a:pt x="1930" y="2684"/>
                  </a:cubicBezTo>
                  <a:cubicBezTo>
                    <a:pt x="1855" y="2308"/>
                    <a:pt x="1730" y="1932"/>
                    <a:pt x="1554" y="1606"/>
                  </a:cubicBezTo>
                  <a:cubicBezTo>
                    <a:pt x="1479" y="1406"/>
                    <a:pt x="1329" y="1205"/>
                    <a:pt x="1128" y="1130"/>
                  </a:cubicBezTo>
                  <a:cubicBezTo>
                    <a:pt x="1095" y="1123"/>
                    <a:pt x="1063" y="1120"/>
                    <a:pt x="1032" y="1120"/>
                  </a:cubicBezTo>
                  <a:cubicBezTo>
                    <a:pt x="723" y="1120"/>
                    <a:pt x="462" y="1436"/>
                    <a:pt x="326" y="1732"/>
                  </a:cubicBezTo>
                  <a:cubicBezTo>
                    <a:pt x="125" y="2208"/>
                    <a:pt x="25" y="2734"/>
                    <a:pt x="0" y="3235"/>
                  </a:cubicBezTo>
                  <a:lnTo>
                    <a:pt x="4737" y="3235"/>
                  </a:lnTo>
                  <a:cubicBezTo>
                    <a:pt x="4762" y="2634"/>
                    <a:pt x="4762" y="2032"/>
                    <a:pt x="4687" y="1431"/>
                  </a:cubicBezTo>
                  <a:cubicBezTo>
                    <a:pt x="4637" y="1105"/>
                    <a:pt x="4562" y="754"/>
                    <a:pt x="4386" y="478"/>
                  </a:cubicBezTo>
                  <a:cubicBezTo>
                    <a:pt x="4221" y="195"/>
                    <a:pt x="3921" y="0"/>
                    <a:pt x="3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2184407" y="2642288"/>
              <a:ext cx="160058" cy="158194"/>
            </a:xfrm>
            <a:custGeom>
              <a:rect b="b" l="l" r="r" t="t"/>
              <a:pathLst>
                <a:path extrusionOk="0" h="4583" w="4637">
                  <a:moveTo>
                    <a:pt x="1612" y="1"/>
                  </a:moveTo>
                  <a:cubicBezTo>
                    <a:pt x="1463" y="1"/>
                    <a:pt x="1329" y="109"/>
                    <a:pt x="1329" y="267"/>
                  </a:cubicBezTo>
                  <a:lnTo>
                    <a:pt x="1278" y="1545"/>
                  </a:lnTo>
                  <a:lnTo>
                    <a:pt x="201" y="2197"/>
                  </a:lnTo>
                  <a:cubicBezTo>
                    <a:pt x="0" y="2322"/>
                    <a:pt x="25" y="2623"/>
                    <a:pt x="251" y="2698"/>
                  </a:cubicBezTo>
                  <a:lnTo>
                    <a:pt x="1429" y="3149"/>
                  </a:lnTo>
                  <a:lnTo>
                    <a:pt x="1704" y="4377"/>
                  </a:lnTo>
                  <a:cubicBezTo>
                    <a:pt x="1749" y="4511"/>
                    <a:pt x="1864" y="4583"/>
                    <a:pt x="1982" y="4583"/>
                  </a:cubicBezTo>
                  <a:cubicBezTo>
                    <a:pt x="2062" y="4583"/>
                    <a:pt x="2144" y="4549"/>
                    <a:pt x="2206" y="4477"/>
                  </a:cubicBezTo>
                  <a:lnTo>
                    <a:pt x="3008" y="3500"/>
                  </a:lnTo>
                  <a:lnTo>
                    <a:pt x="4261" y="3600"/>
                  </a:lnTo>
                  <a:cubicBezTo>
                    <a:pt x="4486" y="3600"/>
                    <a:pt x="4637" y="3350"/>
                    <a:pt x="4511" y="3149"/>
                  </a:cubicBezTo>
                  <a:lnTo>
                    <a:pt x="3810" y="2096"/>
                  </a:lnTo>
                  <a:lnTo>
                    <a:pt x="4311" y="944"/>
                  </a:lnTo>
                  <a:cubicBezTo>
                    <a:pt x="4376" y="748"/>
                    <a:pt x="4234" y="553"/>
                    <a:pt x="4049" y="553"/>
                  </a:cubicBezTo>
                  <a:cubicBezTo>
                    <a:pt x="4020" y="553"/>
                    <a:pt x="3990" y="558"/>
                    <a:pt x="3960" y="568"/>
                  </a:cubicBezTo>
                  <a:lnTo>
                    <a:pt x="2757" y="893"/>
                  </a:lnTo>
                  <a:lnTo>
                    <a:pt x="1805" y="66"/>
                  </a:lnTo>
                  <a:cubicBezTo>
                    <a:pt x="1744" y="21"/>
                    <a:pt x="1677" y="1"/>
                    <a:pt x="1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2651545" y="2281734"/>
              <a:ext cx="162646" cy="155087"/>
            </a:xfrm>
            <a:custGeom>
              <a:rect b="b" l="l" r="r" t="t"/>
              <a:pathLst>
                <a:path extrusionOk="0" h="4493" w="4712">
                  <a:moveTo>
                    <a:pt x="2197" y="0"/>
                  </a:moveTo>
                  <a:cubicBezTo>
                    <a:pt x="2091" y="0"/>
                    <a:pt x="1984" y="64"/>
                    <a:pt x="1930" y="186"/>
                  </a:cubicBezTo>
                  <a:lnTo>
                    <a:pt x="1504" y="1364"/>
                  </a:lnTo>
                  <a:lnTo>
                    <a:pt x="276" y="1665"/>
                  </a:lnTo>
                  <a:cubicBezTo>
                    <a:pt x="50" y="1715"/>
                    <a:pt x="0" y="2016"/>
                    <a:pt x="176" y="2166"/>
                  </a:cubicBezTo>
                  <a:lnTo>
                    <a:pt x="1153" y="2943"/>
                  </a:lnTo>
                  <a:lnTo>
                    <a:pt x="1078" y="4197"/>
                  </a:lnTo>
                  <a:cubicBezTo>
                    <a:pt x="1059" y="4366"/>
                    <a:pt x="1195" y="4493"/>
                    <a:pt x="1349" y="4493"/>
                  </a:cubicBezTo>
                  <a:cubicBezTo>
                    <a:pt x="1400" y="4493"/>
                    <a:pt x="1454" y="4478"/>
                    <a:pt x="1504" y="4447"/>
                  </a:cubicBezTo>
                  <a:lnTo>
                    <a:pt x="2556" y="3745"/>
                  </a:lnTo>
                  <a:lnTo>
                    <a:pt x="3709" y="4222"/>
                  </a:lnTo>
                  <a:cubicBezTo>
                    <a:pt x="3750" y="4240"/>
                    <a:pt x="3791" y="4248"/>
                    <a:pt x="3831" y="4248"/>
                  </a:cubicBezTo>
                  <a:cubicBezTo>
                    <a:pt x="4007" y="4248"/>
                    <a:pt x="4147" y="4080"/>
                    <a:pt x="4085" y="3896"/>
                  </a:cubicBezTo>
                  <a:lnTo>
                    <a:pt x="3760" y="2668"/>
                  </a:lnTo>
                  <a:lnTo>
                    <a:pt x="4562" y="1715"/>
                  </a:lnTo>
                  <a:cubicBezTo>
                    <a:pt x="4712" y="1540"/>
                    <a:pt x="4587" y="1264"/>
                    <a:pt x="4361" y="1264"/>
                  </a:cubicBezTo>
                  <a:lnTo>
                    <a:pt x="3108" y="1189"/>
                  </a:lnTo>
                  <a:lnTo>
                    <a:pt x="2431" y="136"/>
                  </a:lnTo>
                  <a:cubicBezTo>
                    <a:pt x="2374" y="45"/>
                    <a:pt x="2286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2826265" y="3088823"/>
              <a:ext cx="163544" cy="155122"/>
            </a:xfrm>
            <a:custGeom>
              <a:rect b="b" l="l" r="r" t="t"/>
              <a:pathLst>
                <a:path extrusionOk="0" h="4494" w="4738">
                  <a:moveTo>
                    <a:pt x="2214" y="1"/>
                  </a:moveTo>
                  <a:cubicBezTo>
                    <a:pt x="2104" y="1"/>
                    <a:pt x="1997" y="64"/>
                    <a:pt x="1956" y="187"/>
                  </a:cubicBezTo>
                  <a:lnTo>
                    <a:pt x="1505" y="1365"/>
                  </a:lnTo>
                  <a:lnTo>
                    <a:pt x="302" y="1666"/>
                  </a:lnTo>
                  <a:cubicBezTo>
                    <a:pt x="76" y="1716"/>
                    <a:pt x="1" y="2017"/>
                    <a:pt x="176" y="2167"/>
                  </a:cubicBezTo>
                  <a:lnTo>
                    <a:pt x="1179" y="2944"/>
                  </a:lnTo>
                  <a:lnTo>
                    <a:pt x="1078" y="4197"/>
                  </a:lnTo>
                  <a:cubicBezTo>
                    <a:pt x="1078" y="4366"/>
                    <a:pt x="1219" y="4493"/>
                    <a:pt x="1375" y="4493"/>
                  </a:cubicBezTo>
                  <a:cubicBezTo>
                    <a:pt x="1426" y="4493"/>
                    <a:pt x="1479" y="4479"/>
                    <a:pt x="1530" y="4448"/>
                  </a:cubicBezTo>
                  <a:lnTo>
                    <a:pt x="2582" y="3771"/>
                  </a:lnTo>
                  <a:lnTo>
                    <a:pt x="3735" y="4222"/>
                  </a:lnTo>
                  <a:cubicBezTo>
                    <a:pt x="3776" y="4240"/>
                    <a:pt x="3817" y="4249"/>
                    <a:pt x="3856" y="4249"/>
                  </a:cubicBezTo>
                  <a:cubicBezTo>
                    <a:pt x="4033" y="4249"/>
                    <a:pt x="4173" y="4081"/>
                    <a:pt x="4111" y="3896"/>
                  </a:cubicBezTo>
                  <a:lnTo>
                    <a:pt x="3785" y="2693"/>
                  </a:lnTo>
                  <a:lnTo>
                    <a:pt x="4587" y="1716"/>
                  </a:lnTo>
                  <a:cubicBezTo>
                    <a:pt x="4738" y="1540"/>
                    <a:pt x="4612" y="1265"/>
                    <a:pt x="4387" y="1265"/>
                  </a:cubicBezTo>
                  <a:lnTo>
                    <a:pt x="3134" y="1190"/>
                  </a:lnTo>
                  <a:lnTo>
                    <a:pt x="2457" y="137"/>
                  </a:lnTo>
                  <a:cubicBezTo>
                    <a:pt x="2400" y="46"/>
                    <a:pt x="2306" y="1"/>
                    <a:pt x="2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2337519" y="3165345"/>
              <a:ext cx="109904" cy="114218"/>
            </a:xfrm>
            <a:custGeom>
              <a:rect b="b" l="l" r="r" t="t"/>
              <a:pathLst>
                <a:path extrusionOk="0" h="3309" w="3184">
                  <a:moveTo>
                    <a:pt x="978" y="0"/>
                  </a:moveTo>
                  <a:lnTo>
                    <a:pt x="0" y="3308"/>
                  </a:lnTo>
                  <a:lnTo>
                    <a:pt x="3183" y="3308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4"/>
          <p:cNvSpPr txBox="1"/>
          <p:nvPr/>
        </p:nvSpPr>
        <p:spPr>
          <a:xfrm>
            <a:off x="964400" y="908075"/>
            <a:ext cx="107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Pontuação e quantidade de vidas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46" name="Google Shape;646;p34"/>
          <p:cNvSpPr txBox="1"/>
          <p:nvPr/>
        </p:nvSpPr>
        <p:spPr>
          <a:xfrm>
            <a:off x="7335275" y="1414500"/>
            <a:ext cx="17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Bricks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47" name="Google Shape;647;p34"/>
          <p:cNvSpPr txBox="1"/>
          <p:nvPr/>
        </p:nvSpPr>
        <p:spPr>
          <a:xfrm>
            <a:off x="7217400" y="3245275"/>
            <a:ext cx="17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Paddles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48" name="Google Shape;648;p34"/>
          <p:cNvSpPr/>
          <p:nvPr/>
        </p:nvSpPr>
        <p:spPr>
          <a:xfrm>
            <a:off x="1024012" y="3328187"/>
            <a:ext cx="283500" cy="285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7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4"/>
          <p:cNvSpPr txBox="1"/>
          <p:nvPr/>
        </p:nvSpPr>
        <p:spPr>
          <a:xfrm>
            <a:off x="1331700" y="3245275"/>
            <a:ext cx="13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Triangles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0" name="Google Shape;650;p34"/>
          <p:cNvSpPr/>
          <p:nvPr/>
        </p:nvSpPr>
        <p:spPr>
          <a:xfrm>
            <a:off x="6857312" y="3302437"/>
            <a:ext cx="283500" cy="285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7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1" name="Google Shape;6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637" y="487909"/>
            <a:ext cx="3254051" cy="4167692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4"/>
          <p:cNvSpPr txBox="1"/>
          <p:nvPr/>
        </p:nvSpPr>
        <p:spPr>
          <a:xfrm>
            <a:off x="2421725" y="1095600"/>
            <a:ext cx="3557400" cy="1038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3" name="Google Shape;653;p34"/>
          <p:cNvSpPr txBox="1"/>
          <p:nvPr/>
        </p:nvSpPr>
        <p:spPr>
          <a:xfrm>
            <a:off x="3713475" y="495900"/>
            <a:ext cx="1188000" cy="54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54" name="Google Shape;654;p34"/>
          <p:cNvCxnSpPr>
            <a:stCxn id="653" idx="1"/>
            <a:endCxn id="645" idx="0"/>
          </p:cNvCxnSpPr>
          <p:nvPr/>
        </p:nvCxnSpPr>
        <p:spPr>
          <a:xfrm flipH="1">
            <a:off x="1500075" y="766950"/>
            <a:ext cx="2213400" cy="141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34"/>
          <p:cNvSpPr txBox="1"/>
          <p:nvPr/>
        </p:nvSpPr>
        <p:spPr>
          <a:xfrm>
            <a:off x="3344425" y="3898000"/>
            <a:ext cx="1752900" cy="611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6" name="Google Shape;656;p34"/>
          <p:cNvSpPr txBox="1"/>
          <p:nvPr/>
        </p:nvSpPr>
        <p:spPr>
          <a:xfrm>
            <a:off x="2475300" y="2744750"/>
            <a:ext cx="719400" cy="714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5250650" y="2721650"/>
            <a:ext cx="634500" cy="761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58" name="Google Shape;658;p34"/>
          <p:cNvCxnSpPr>
            <a:stCxn id="652" idx="3"/>
            <a:endCxn id="646" idx="1"/>
          </p:cNvCxnSpPr>
          <p:nvPr/>
        </p:nvCxnSpPr>
        <p:spPr>
          <a:xfrm>
            <a:off x="5979125" y="1614600"/>
            <a:ext cx="1356300" cy="6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34"/>
          <p:cNvSpPr/>
          <p:nvPr/>
        </p:nvSpPr>
        <p:spPr>
          <a:xfrm>
            <a:off x="2675412" y="2458862"/>
            <a:ext cx="283500" cy="285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7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4"/>
          <p:cNvSpPr/>
          <p:nvPr/>
        </p:nvSpPr>
        <p:spPr>
          <a:xfrm>
            <a:off x="5426162" y="2428812"/>
            <a:ext cx="283500" cy="285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7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4"/>
          <p:cNvSpPr/>
          <p:nvPr/>
        </p:nvSpPr>
        <p:spPr>
          <a:xfrm>
            <a:off x="4079137" y="3898012"/>
            <a:ext cx="283500" cy="285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7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5"/>
          <p:cNvSpPr txBox="1"/>
          <p:nvPr>
            <p:ph type="title"/>
          </p:nvPr>
        </p:nvSpPr>
        <p:spPr>
          <a:xfrm>
            <a:off x="310750" y="2332825"/>
            <a:ext cx="5368500" cy="16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MECÂNICAS DO JOGO</a:t>
            </a:r>
            <a:endParaRPr sz="3100"/>
          </a:p>
        </p:txBody>
      </p:sp>
      <p:sp>
        <p:nvSpPr>
          <p:cNvPr id="667" name="Google Shape;667;p35"/>
          <p:cNvSpPr txBox="1"/>
          <p:nvPr>
            <p:ph idx="4294967295" type="title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03.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68" name="Google Shape;668;p35"/>
          <p:cNvSpPr/>
          <p:nvPr/>
        </p:nvSpPr>
        <p:spPr>
          <a:xfrm rot="-767447">
            <a:off x="5127167" y="1322995"/>
            <a:ext cx="480310" cy="1406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5"/>
          <p:cNvGrpSpPr/>
          <p:nvPr/>
        </p:nvGrpSpPr>
        <p:grpSpPr>
          <a:xfrm>
            <a:off x="5679245" y="1414500"/>
            <a:ext cx="2678809" cy="2454017"/>
            <a:chOff x="2043375" y="3398915"/>
            <a:chExt cx="1058065" cy="1138491"/>
          </a:xfrm>
        </p:grpSpPr>
        <p:sp>
          <p:nvSpPr>
            <p:cNvPr id="670" name="Google Shape;670;p35"/>
            <p:cNvSpPr/>
            <p:nvPr/>
          </p:nvSpPr>
          <p:spPr>
            <a:xfrm>
              <a:off x="2043375" y="3398915"/>
              <a:ext cx="1058065" cy="1138491"/>
            </a:xfrm>
            <a:custGeom>
              <a:rect b="b" l="l" r="r" t="t"/>
              <a:pathLst>
                <a:path extrusionOk="0" h="32983" w="30653">
                  <a:moveTo>
                    <a:pt x="15841" y="0"/>
                  </a:moveTo>
                  <a:cubicBezTo>
                    <a:pt x="7670" y="0"/>
                    <a:pt x="1003" y="6642"/>
                    <a:pt x="1003" y="14812"/>
                  </a:cubicBezTo>
                  <a:lnTo>
                    <a:pt x="1003" y="16065"/>
                  </a:lnTo>
                  <a:cubicBezTo>
                    <a:pt x="778" y="16266"/>
                    <a:pt x="577" y="16542"/>
                    <a:pt x="452" y="16867"/>
                  </a:cubicBezTo>
                  <a:cubicBezTo>
                    <a:pt x="176" y="17494"/>
                    <a:pt x="26" y="18171"/>
                    <a:pt x="1" y="18847"/>
                  </a:cubicBezTo>
                  <a:cubicBezTo>
                    <a:pt x="1" y="19123"/>
                    <a:pt x="101" y="19374"/>
                    <a:pt x="302" y="19549"/>
                  </a:cubicBezTo>
                  <a:cubicBezTo>
                    <a:pt x="477" y="19750"/>
                    <a:pt x="728" y="19850"/>
                    <a:pt x="1003" y="19850"/>
                  </a:cubicBezTo>
                  <a:lnTo>
                    <a:pt x="1003" y="32005"/>
                  </a:lnTo>
                  <a:cubicBezTo>
                    <a:pt x="1003" y="32557"/>
                    <a:pt x="1455" y="32983"/>
                    <a:pt x="2006" y="32983"/>
                  </a:cubicBezTo>
                  <a:lnTo>
                    <a:pt x="29675" y="32983"/>
                  </a:lnTo>
                  <a:cubicBezTo>
                    <a:pt x="30227" y="32983"/>
                    <a:pt x="30653" y="32557"/>
                    <a:pt x="30653" y="32005"/>
                  </a:cubicBezTo>
                  <a:lnTo>
                    <a:pt x="30653" y="14812"/>
                  </a:lnTo>
                  <a:cubicBezTo>
                    <a:pt x="30653" y="13910"/>
                    <a:pt x="30578" y="12983"/>
                    <a:pt x="30402" y="12080"/>
                  </a:cubicBezTo>
                  <a:cubicBezTo>
                    <a:pt x="29851" y="9148"/>
                    <a:pt x="28447" y="6466"/>
                    <a:pt x="26317" y="4336"/>
                  </a:cubicBezTo>
                  <a:cubicBezTo>
                    <a:pt x="23510" y="1529"/>
                    <a:pt x="19801" y="0"/>
                    <a:pt x="1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3540000" dist="66675">
                <a:schemeClr val="accent5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2116065" y="3432637"/>
              <a:ext cx="955962" cy="1071044"/>
            </a:xfrm>
            <a:custGeom>
              <a:rect b="b" l="l" r="r" t="t"/>
              <a:pathLst>
                <a:path extrusionOk="0" h="31029" w="27695">
                  <a:moveTo>
                    <a:pt x="13860" y="1"/>
                  </a:moveTo>
                  <a:cubicBezTo>
                    <a:pt x="6216" y="1"/>
                    <a:pt x="0" y="6191"/>
                    <a:pt x="0" y="13835"/>
                  </a:cubicBezTo>
                  <a:lnTo>
                    <a:pt x="0" y="31028"/>
                  </a:lnTo>
                  <a:lnTo>
                    <a:pt x="27695" y="31028"/>
                  </a:lnTo>
                  <a:lnTo>
                    <a:pt x="27695" y="13835"/>
                  </a:lnTo>
                  <a:cubicBezTo>
                    <a:pt x="27695" y="12983"/>
                    <a:pt x="27619" y="12106"/>
                    <a:pt x="27444" y="11279"/>
                  </a:cubicBezTo>
                  <a:cubicBezTo>
                    <a:pt x="26943" y="8497"/>
                    <a:pt x="25564" y="5991"/>
                    <a:pt x="23634" y="4061"/>
                  </a:cubicBezTo>
                  <a:cubicBezTo>
                    <a:pt x="21128" y="1554"/>
                    <a:pt x="17669" y="1"/>
                    <a:pt x="13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2405861" y="3654058"/>
              <a:ext cx="53675" cy="30203"/>
            </a:xfrm>
            <a:custGeom>
              <a:rect b="b" l="l" r="r" t="t"/>
              <a:pathLst>
                <a:path extrusionOk="0" h="875" w="1555">
                  <a:moveTo>
                    <a:pt x="148" y="1"/>
                  </a:moveTo>
                  <a:cubicBezTo>
                    <a:pt x="104" y="1"/>
                    <a:pt x="67" y="28"/>
                    <a:pt x="50" y="77"/>
                  </a:cubicBezTo>
                  <a:cubicBezTo>
                    <a:pt x="0" y="152"/>
                    <a:pt x="50" y="227"/>
                    <a:pt x="101" y="252"/>
                  </a:cubicBezTo>
                  <a:lnTo>
                    <a:pt x="1329" y="854"/>
                  </a:lnTo>
                  <a:cubicBezTo>
                    <a:pt x="1351" y="868"/>
                    <a:pt x="1373" y="875"/>
                    <a:pt x="1394" y="875"/>
                  </a:cubicBezTo>
                  <a:cubicBezTo>
                    <a:pt x="1446" y="875"/>
                    <a:pt x="1494" y="839"/>
                    <a:pt x="1529" y="804"/>
                  </a:cubicBezTo>
                  <a:cubicBezTo>
                    <a:pt x="1554" y="728"/>
                    <a:pt x="1529" y="653"/>
                    <a:pt x="1454" y="603"/>
                  </a:cubicBezTo>
                  <a:lnTo>
                    <a:pt x="226" y="27"/>
                  </a:lnTo>
                  <a:cubicBezTo>
                    <a:pt x="199" y="9"/>
                    <a:pt x="173" y="1"/>
                    <a:pt x="148" y="1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2447383" y="3587131"/>
              <a:ext cx="52812" cy="30134"/>
            </a:xfrm>
            <a:custGeom>
              <a:rect b="b" l="l" r="r" t="t"/>
              <a:pathLst>
                <a:path extrusionOk="0" h="873" w="1530">
                  <a:moveTo>
                    <a:pt x="141" y="1"/>
                  </a:moveTo>
                  <a:cubicBezTo>
                    <a:pt x="89" y="1"/>
                    <a:pt x="44" y="24"/>
                    <a:pt x="25" y="61"/>
                  </a:cubicBezTo>
                  <a:cubicBezTo>
                    <a:pt x="0" y="136"/>
                    <a:pt x="25" y="211"/>
                    <a:pt x="75" y="261"/>
                  </a:cubicBezTo>
                  <a:lnTo>
                    <a:pt x="1304" y="863"/>
                  </a:lnTo>
                  <a:cubicBezTo>
                    <a:pt x="1322" y="869"/>
                    <a:pt x="1341" y="872"/>
                    <a:pt x="1360" y="872"/>
                  </a:cubicBezTo>
                  <a:cubicBezTo>
                    <a:pt x="1415" y="872"/>
                    <a:pt x="1466" y="844"/>
                    <a:pt x="1504" y="788"/>
                  </a:cubicBezTo>
                  <a:cubicBezTo>
                    <a:pt x="1529" y="713"/>
                    <a:pt x="1504" y="637"/>
                    <a:pt x="1429" y="612"/>
                  </a:cubicBezTo>
                  <a:lnTo>
                    <a:pt x="201" y="11"/>
                  </a:lnTo>
                  <a:cubicBezTo>
                    <a:pt x="181" y="4"/>
                    <a:pt x="160" y="1"/>
                    <a:pt x="141" y="1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2378179" y="3550924"/>
              <a:ext cx="26855" cy="54123"/>
            </a:xfrm>
            <a:custGeom>
              <a:rect b="b" l="l" r="r" t="t"/>
              <a:pathLst>
                <a:path extrusionOk="0" h="1568" w="778">
                  <a:moveTo>
                    <a:pt x="140" y="1"/>
                  </a:moveTo>
                  <a:cubicBezTo>
                    <a:pt x="127" y="1"/>
                    <a:pt x="114" y="3"/>
                    <a:pt x="100" y="7"/>
                  </a:cubicBezTo>
                  <a:cubicBezTo>
                    <a:pt x="25" y="32"/>
                    <a:pt x="0" y="132"/>
                    <a:pt x="25" y="183"/>
                  </a:cubicBezTo>
                  <a:lnTo>
                    <a:pt x="502" y="1486"/>
                  </a:lnTo>
                  <a:cubicBezTo>
                    <a:pt x="522" y="1527"/>
                    <a:pt x="576" y="1568"/>
                    <a:pt x="636" y="1568"/>
                  </a:cubicBezTo>
                  <a:cubicBezTo>
                    <a:pt x="649" y="1568"/>
                    <a:pt x="663" y="1566"/>
                    <a:pt x="677" y="1561"/>
                  </a:cubicBezTo>
                  <a:cubicBezTo>
                    <a:pt x="752" y="1536"/>
                    <a:pt x="777" y="1461"/>
                    <a:pt x="752" y="1386"/>
                  </a:cubicBezTo>
                  <a:lnTo>
                    <a:pt x="276" y="107"/>
                  </a:lnTo>
                  <a:cubicBezTo>
                    <a:pt x="255" y="46"/>
                    <a:pt x="201" y="1"/>
                    <a:pt x="140" y="1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2497535" y="3513646"/>
              <a:ext cx="26855" cy="53433"/>
            </a:xfrm>
            <a:custGeom>
              <a:rect b="b" l="l" r="r" t="t"/>
              <a:pathLst>
                <a:path extrusionOk="0" h="1548" w="778">
                  <a:moveTo>
                    <a:pt x="157" y="0"/>
                  </a:moveTo>
                  <a:cubicBezTo>
                    <a:pt x="139" y="0"/>
                    <a:pt x="120" y="3"/>
                    <a:pt x="101" y="9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02" y="1463"/>
                  </a:lnTo>
                  <a:cubicBezTo>
                    <a:pt x="521" y="1519"/>
                    <a:pt x="568" y="1548"/>
                    <a:pt x="622" y="1548"/>
                  </a:cubicBezTo>
                  <a:cubicBezTo>
                    <a:pt x="640" y="1548"/>
                    <a:pt x="659" y="1545"/>
                    <a:pt x="678" y="1538"/>
                  </a:cubicBezTo>
                  <a:cubicBezTo>
                    <a:pt x="753" y="1513"/>
                    <a:pt x="778" y="1438"/>
                    <a:pt x="753" y="1363"/>
                  </a:cubicBezTo>
                  <a:lnTo>
                    <a:pt x="277" y="85"/>
                  </a:lnTo>
                  <a:cubicBezTo>
                    <a:pt x="258" y="28"/>
                    <a:pt x="211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2603948" y="3620025"/>
              <a:ext cx="27718" cy="53468"/>
            </a:xfrm>
            <a:custGeom>
              <a:rect b="b" l="l" r="r" t="t"/>
              <a:pathLst>
                <a:path extrusionOk="0" h="1549" w="803">
                  <a:moveTo>
                    <a:pt x="171" y="1"/>
                  </a:moveTo>
                  <a:cubicBezTo>
                    <a:pt x="154" y="1"/>
                    <a:pt x="138" y="4"/>
                    <a:pt x="126" y="10"/>
                  </a:cubicBezTo>
                  <a:cubicBezTo>
                    <a:pt x="51" y="35"/>
                    <a:pt x="1" y="110"/>
                    <a:pt x="26" y="186"/>
                  </a:cubicBezTo>
                  <a:lnTo>
                    <a:pt x="502" y="1464"/>
                  </a:lnTo>
                  <a:cubicBezTo>
                    <a:pt x="521" y="1520"/>
                    <a:pt x="568" y="1548"/>
                    <a:pt x="622" y="1548"/>
                  </a:cubicBezTo>
                  <a:cubicBezTo>
                    <a:pt x="640" y="1548"/>
                    <a:pt x="659" y="1545"/>
                    <a:pt x="677" y="1539"/>
                  </a:cubicBezTo>
                  <a:cubicBezTo>
                    <a:pt x="753" y="1514"/>
                    <a:pt x="803" y="1439"/>
                    <a:pt x="753" y="1364"/>
                  </a:cubicBezTo>
                  <a:lnTo>
                    <a:pt x="301" y="85"/>
                  </a:lnTo>
                  <a:cubicBezTo>
                    <a:pt x="283" y="29"/>
                    <a:pt x="222" y="1"/>
                    <a:pt x="171" y="1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2332307" y="3494007"/>
              <a:ext cx="51086" cy="32999"/>
            </a:xfrm>
            <a:custGeom>
              <a:rect b="b" l="l" r="r" t="t"/>
              <a:pathLst>
                <a:path extrusionOk="0" h="956" w="1480">
                  <a:moveTo>
                    <a:pt x="1333" y="1"/>
                  </a:moveTo>
                  <a:cubicBezTo>
                    <a:pt x="1307" y="1"/>
                    <a:pt x="1281" y="9"/>
                    <a:pt x="1254" y="27"/>
                  </a:cubicBezTo>
                  <a:lnTo>
                    <a:pt x="76" y="704"/>
                  </a:lnTo>
                  <a:cubicBezTo>
                    <a:pt x="26" y="729"/>
                    <a:pt x="1" y="829"/>
                    <a:pt x="26" y="879"/>
                  </a:cubicBezTo>
                  <a:cubicBezTo>
                    <a:pt x="58" y="928"/>
                    <a:pt x="101" y="955"/>
                    <a:pt x="148" y="955"/>
                  </a:cubicBezTo>
                  <a:cubicBezTo>
                    <a:pt x="173" y="955"/>
                    <a:pt x="200" y="947"/>
                    <a:pt x="226" y="929"/>
                  </a:cubicBezTo>
                  <a:lnTo>
                    <a:pt x="1404" y="253"/>
                  </a:lnTo>
                  <a:cubicBezTo>
                    <a:pt x="1480" y="228"/>
                    <a:pt x="1480" y="127"/>
                    <a:pt x="1455" y="77"/>
                  </a:cubicBezTo>
                  <a:cubicBezTo>
                    <a:pt x="1422" y="29"/>
                    <a:pt x="1379" y="1"/>
                    <a:pt x="1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2454287" y="3454796"/>
              <a:ext cx="51949" cy="33275"/>
            </a:xfrm>
            <a:custGeom>
              <a:rect b="b" l="l" r="r" t="t"/>
              <a:pathLst>
                <a:path extrusionOk="0" h="964" w="1505">
                  <a:moveTo>
                    <a:pt x="1328" y="0"/>
                  </a:moveTo>
                  <a:cubicBezTo>
                    <a:pt x="1309" y="0"/>
                    <a:pt x="1292" y="3"/>
                    <a:pt x="1279" y="10"/>
                  </a:cubicBezTo>
                  <a:lnTo>
                    <a:pt x="76" y="712"/>
                  </a:lnTo>
                  <a:cubicBezTo>
                    <a:pt x="26" y="737"/>
                    <a:pt x="1" y="837"/>
                    <a:pt x="26" y="887"/>
                  </a:cubicBezTo>
                  <a:cubicBezTo>
                    <a:pt x="58" y="936"/>
                    <a:pt x="101" y="964"/>
                    <a:pt x="148" y="964"/>
                  </a:cubicBezTo>
                  <a:cubicBezTo>
                    <a:pt x="173" y="964"/>
                    <a:pt x="200" y="955"/>
                    <a:pt x="226" y="938"/>
                  </a:cubicBezTo>
                  <a:lnTo>
                    <a:pt x="1404" y="261"/>
                  </a:lnTo>
                  <a:cubicBezTo>
                    <a:pt x="1479" y="211"/>
                    <a:pt x="1505" y="135"/>
                    <a:pt x="1454" y="60"/>
                  </a:cubicBezTo>
                  <a:cubicBezTo>
                    <a:pt x="1436" y="24"/>
                    <a:pt x="1377" y="0"/>
                    <a:pt x="13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2526977" y="3612224"/>
              <a:ext cx="51914" cy="32895"/>
            </a:xfrm>
            <a:custGeom>
              <a:rect b="b" l="l" r="r" t="t"/>
              <a:pathLst>
                <a:path extrusionOk="0" h="953" w="1504">
                  <a:moveTo>
                    <a:pt x="1338" y="1"/>
                  </a:moveTo>
                  <a:cubicBezTo>
                    <a:pt x="1319" y="1"/>
                    <a:pt x="1298" y="4"/>
                    <a:pt x="1278" y="11"/>
                  </a:cubicBezTo>
                  <a:lnTo>
                    <a:pt x="100" y="687"/>
                  </a:lnTo>
                  <a:cubicBezTo>
                    <a:pt x="25" y="737"/>
                    <a:pt x="0" y="813"/>
                    <a:pt x="50" y="888"/>
                  </a:cubicBezTo>
                  <a:cubicBezTo>
                    <a:pt x="66" y="935"/>
                    <a:pt x="102" y="953"/>
                    <a:pt x="146" y="953"/>
                  </a:cubicBezTo>
                  <a:cubicBezTo>
                    <a:pt x="171" y="953"/>
                    <a:pt x="198" y="947"/>
                    <a:pt x="226" y="938"/>
                  </a:cubicBezTo>
                  <a:lnTo>
                    <a:pt x="1404" y="261"/>
                  </a:lnTo>
                  <a:cubicBezTo>
                    <a:pt x="1479" y="211"/>
                    <a:pt x="1504" y="136"/>
                    <a:pt x="1454" y="61"/>
                  </a:cubicBezTo>
                  <a:cubicBezTo>
                    <a:pt x="1435" y="24"/>
                    <a:pt x="1390" y="1"/>
                    <a:pt x="1338" y="1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2558973" y="3454796"/>
              <a:ext cx="51949" cy="33275"/>
            </a:xfrm>
            <a:custGeom>
              <a:rect b="b" l="l" r="r" t="t"/>
              <a:pathLst>
                <a:path extrusionOk="0" h="964" w="1505">
                  <a:moveTo>
                    <a:pt x="1327" y="0"/>
                  </a:moveTo>
                  <a:cubicBezTo>
                    <a:pt x="1309" y="0"/>
                    <a:pt x="1292" y="3"/>
                    <a:pt x="1279" y="10"/>
                  </a:cubicBezTo>
                  <a:lnTo>
                    <a:pt x="76" y="712"/>
                  </a:lnTo>
                  <a:cubicBezTo>
                    <a:pt x="25" y="737"/>
                    <a:pt x="0" y="837"/>
                    <a:pt x="25" y="887"/>
                  </a:cubicBezTo>
                  <a:cubicBezTo>
                    <a:pt x="58" y="936"/>
                    <a:pt x="101" y="964"/>
                    <a:pt x="147" y="964"/>
                  </a:cubicBezTo>
                  <a:cubicBezTo>
                    <a:pt x="173" y="964"/>
                    <a:pt x="199" y="955"/>
                    <a:pt x="226" y="938"/>
                  </a:cubicBezTo>
                  <a:lnTo>
                    <a:pt x="1404" y="261"/>
                  </a:lnTo>
                  <a:cubicBezTo>
                    <a:pt x="1479" y="211"/>
                    <a:pt x="1504" y="135"/>
                    <a:pt x="1454" y="60"/>
                  </a:cubicBezTo>
                  <a:cubicBezTo>
                    <a:pt x="1436" y="24"/>
                    <a:pt x="1377" y="0"/>
                    <a:pt x="1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2411901" y="3525209"/>
              <a:ext cx="57126" cy="12150"/>
            </a:xfrm>
            <a:custGeom>
              <a:rect b="b" l="l" r="r" t="t"/>
              <a:pathLst>
                <a:path extrusionOk="0" h="352" w="1655">
                  <a:moveTo>
                    <a:pt x="151" y="0"/>
                  </a:moveTo>
                  <a:cubicBezTo>
                    <a:pt x="76" y="0"/>
                    <a:pt x="1" y="75"/>
                    <a:pt x="1" y="151"/>
                  </a:cubicBezTo>
                  <a:cubicBezTo>
                    <a:pt x="1" y="226"/>
                    <a:pt x="51" y="276"/>
                    <a:pt x="126" y="276"/>
                  </a:cubicBezTo>
                  <a:lnTo>
                    <a:pt x="1504" y="351"/>
                  </a:lnTo>
                  <a:cubicBezTo>
                    <a:pt x="1580" y="351"/>
                    <a:pt x="1630" y="301"/>
                    <a:pt x="1630" y="226"/>
                  </a:cubicBezTo>
                  <a:cubicBezTo>
                    <a:pt x="1655" y="151"/>
                    <a:pt x="1580" y="75"/>
                    <a:pt x="1504" y="75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2481105" y="3683500"/>
              <a:ext cx="57126" cy="12150"/>
            </a:xfrm>
            <a:custGeom>
              <a:rect b="b" l="l" r="r" t="t"/>
              <a:pathLst>
                <a:path extrusionOk="0" h="352" w="1655">
                  <a:moveTo>
                    <a:pt x="151" y="1"/>
                  </a:moveTo>
                  <a:cubicBezTo>
                    <a:pt x="76" y="1"/>
                    <a:pt x="1" y="76"/>
                    <a:pt x="1" y="151"/>
                  </a:cubicBezTo>
                  <a:cubicBezTo>
                    <a:pt x="1" y="226"/>
                    <a:pt x="51" y="276"/>
                    <a:pt x="126" y="276"/>
                  </a:cubicBezTo>
                  <a:lnTo>
                    <a:pt x="1504" y="352"/>
                  </a:lnTo>
                  <a:cubicBezTo>
                    <a:pt x="1580" y="352"/>
                    <a:pt x="1630" y="302"/>
                    <a:pt x="1630" y="226"/>
                  </a:cubicBezTo>
                  <a:cubicBezTo>
                    <a:pt x="1655" y="151"/>
                    <a:pt x="1580" y="76"/>
                    <a:pt x="1504" y="7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2562425" y="3558068"/>
              <a:ext cx="57126" cy="11460"/>
            </a:xfrm>
            <a:custGeom>
              <a:rect b="b" l="l" r="r" t="t"/>
              <a:pathLst>
                <a:path extrusionOk="0" h="332" w="1655">
                  <a:moveTo>
                    <a:pt x="151" y="1"/>
                  </a:moveTo>
                  <a:cubicBezTo>
                    <a:pt x="76" y="1"/>
                    <a:pt x="1" y="51"/>
                    <a:pt x="1" y="126"/>
                  </a:cubicBezTo>
                  <a:cubicBezTo>
                    <a:pt x="1" y="201"/>
                    <a:pt x="51" y="276"/>
                    <a:pt x="126" y="276"/>
                  </a:cubicBezTo>
                  <a:lnTo>
                    <a:pt x="1504" y="326"/>
                  </a:lnTo>
                  <a:cubicBezTo>
                    <a:pt x="1514" y="330"/>
                    <a:pt x="1524" y="331"/>
                    <a:pt x="1533" y="331"/>
                  </a:cubicBezTo>
                  <a:cubicBezTo>
                    <a:pt x="1592" y="331"/>
                    <a:pt x="1630" y="266"/>
                    <a:pt x="1630" y="201"/>
                  </a:cubicBezTo>
                  <a:cubicBezTo>
                    <a:pt x="1655" y="126"/>
                    <a:pt x="1580" y="76"/>
                    <a:pt x="1504" y="7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2317604" y="3619507"/>
              <a:ext cx="57126" cy="12116"/>
            </a:xfrm>
            <a:custGeom>
              <a:rect b="b" l="l" r="r" t="t"/>
              <a:pathLst>
                <a:path extrusionOk="0" h="351" w="1655">
                  <a:moveTo>
                    <a:pt x="151" y="0"/>
                  </a:moveTo>
                  <a:cubicBezTo>
                    <a:pt x="76" y="0"/>
                    <a:pt x="1" y="75"/>
                    <a:pt x="1" y="150"/>
                  </a:cubicBezTo>
                  <a:cubicBezTo>
                    <a:pt x="1" y="226"/>
                    <a:pt x="51" y="276"/>
                    <a:pt x="126" y="276"/>
                  </a:cubicBezTo>
                  <a:lnTo>
                    <a:pt x="1505" y="351"/>
                  </a:lnTo>
                  <a:cubicBezTo>
                    <a:pt x="1580" y="351"/>
                    <a:pt x="1630" y="301"/>
                    <a:pt x="1655" y="226"/>
                  </a:cubicBezTo>
                  <a:cubicBezTo>
                    <a:pt x="1655" y="150"/>
                    <a:pt x="1580" y="75"/>
                    <a:pt x="1505" y="75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2768312" y="3920211"/>
              <a:ext cx="52812" cy="30099"/>
            </a:xfrm>
            <a:custGeom>
              <a:rect b="b" l="l" r="r" t="t"/>
              <a:pathLst>
                <a:path extrusionOk="0" h="872" w="1530">
                  <a:moveTo>
                    <a:pt x="152" y="0"/>
                  </a:moveTo>
                  <a:cubicBezTo>
                    <a:pt x="103" y="0"/>
                    <a:pt x="44" y="23"/>
                    <a:pt x="26" y="60"/>
                  </a:cubicBezTo>
                  <a:cubicBezTo>
                    <a:pt x="1" y="135"/>
                    <a:pt x="26" y="210"/>
                    <a:pt x="101" y="261"/>
                  </a:cubicBezTo>
                  <a:lnTo>
                    <a:pt x="1329" y="862"/>
                  </a:lnTo>
                  <a:cubicBezTo>
                    <a:pt x="1341" y="868"/>
                    <a:pt x="1357" y="871"/>
                    <a:pt x="1374" y="871"/>
                  </a:cubicBezTo>
                  <a:cubicBezTo>
                    <a:pt x="1424" y="871"/>
                    <a:pt x="1486" y="843"/>
                    <a:pt x="1504" y="787"/>
                  </a:cubicBezTo>
                  <a:cubicBezTo>
                    <a:pt x="1529" y="712"/>
                    <a:pt x="1504" y="637"/>
                    <a:pt x="1429" y="611"/>
                  </a:cubicBezTo>
                  <a:lnTo>
                    <a:pt x="201" y="10"/>
                  </a:lnTo>
                  <a:cubicBezTo>
                    <a:pt x="188" y="3"/>
                    <a:pt x="171" y="0"/>
                    <a:pt x="152" y="0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2808972" y="4142529"/>
              <a:ext cx="53675" cy="30099"/>
            </a:xfrm>
            <a:custGeom>
              <a:rect b="b" l="l" r="r" t="t"/>
              <a:pathLst>
                <a:path extrusionOk="0" h="872" w="1555">
                  <a:moveTo>
                    <a:pt x="170" y="1"/>
                  </a:moveTo>
                  <a:cubicBezTo>
                    <a:pt x="116" y="1"/>
                    <a:pt x="69" y="29"/>
                    <a:pt x="51" y="85"/>
                  </a:cubicBezTo>
                  <a:cubicBezTo>
                    <a:pt x="1" y="135"/>
                    <a:pt x="26" y="236"/>
                    <a:pt x="101" y="261"/>
                  </a:cubicBezTo>
                  <a:lnTo>
                    <a:pt x="1329" y="862"/>
                  </a:lnTo>
                  <a:cubicBezTo>
                    <a:pt x="1348" y="869"/>
                    <a:pt x="1366" y="872"/>
                    <a:pt x="1384" y="872"/>
                  </a:cubicBezTo>
                  <a:cubicBezTo>
                    <a:pt x="1438" y="872"/>
                    <a:pt x="1485" y="843"/>
                    <a:pt x="1504" y="787"/>
                  </a:cubicBezTo>
                  <a:cubicBezTo>
                    <a:pt x="1554" y="737"/>
                    <a:pt x="1529" y="637"/>
                    <a:pt x="1454" y="612"/>
                  </a:cubicBezTo>
                  <a:lnTo>
                    <a:pt x="226" y="10"/>
                  </a:lnTo>
                  <a:cubicBezTo>
                    <a:pt x="207" y="4"/>
                    <a:pt x="188" y="1"/>
                    <a:pt x="170" y="1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2849632" y="4075361"/>
              <a:ext cx="53675" cy="30375"/>
            </a:xfrm>
            <a:custGeom>
              <a:rect b="b" l="l" r="r" t="t"/>
              <a:pathLst>
                <a:path extrusionOk="0" h="880" w="1555">
                  <a:moveTo>
                    <a:pt x="148" y="0"/>
                  </a:moveTo>
                  <a:cubicBezTo>
                    <a:pt x="104" y="0"/>
                    <a:pt x="67" y="28"/>
                    <a:pt x="51" y="76"/>
                  </a:cubicBezTo>
                  <a:cubicBezTo>
                    <a:pt x="0" y="152"/>
                    <a:pt x="51" y="227"/>
                    <a:pt x="101" y="252"/>
                  </a:cubicBezTo>
                  <a:lnTo>
                    <a:pt x="1329" y="853"/>
                  </a:lnTo>
                  <a:cubicBezTo>
                    <a:pt x="1355" y="871"/>
                    <a:pt x="1382" y="879"/>
                    <a:pt x="1408" y="879"/>
                  </a:cubicBezTo>
                  <a:cubicBezTo>
                    <a:pt x="1454" y="879"/>
                    <a:pt x="1497" y="852"/>
                    <a:pt x="1529" y="803"/>
                  </a:cubicBezTo>
                  <a:cubicBezTo>
                    <a:pt x="1554" y="728"/>
                    <a:pt x="1529" y="653"/>
                    <a:pt x="1454" y="628"/>
                  </a:cubicBezTo>
                  <a:lnTo>
                    <a:pt x="226" y="26"/>
                  </a:lnTo>
                  <a:cubicBezTo>
                    <a:pt x="199" y="9"/>
                    <a:pt x="173" y="0"/>
                    <a:pt x="148" y="0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2781290" y="4039602"/>
              <a:ext cx="26855" cy="54227"/>
            </a:xfrm>
            <a:custGeom>
              <a:rect b="b" l="l" r="r" t="t"/>
              <a:pathLst>
                <a:path extrusionOk="0" h="1571" w="778">
                  <a:moveTo>
                    <a:pt x="156" y="0"/>
                  </a:moveTo>
                  <a:cubicBezTo>
                    <a:pt x="138" y="0"/>
                    <a:pt x="120" y="3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02" y="1463"/>
                  </a:lnTo>
                  <a:cubicBezTo>
                    <a:pt x="522" y="1525"/>
                    <a:pt x="577" y="1570"/>
                    <a:pt x="638" y="1570"/>
                  </a:cubicBezTo>
                  <a:cubicBezTo>
                    <a:pt x="651" y="1570"/>
                    <a:pt x="664" y="1568"/>
                    <a:pt x="677" y="1564"/>
                  </a:cubicBezTo>
                  <a:cubicBezTo>
                    <a:pt x="752" y="1538"/>
                    <a:pt x="777" y="1438"/>
                    <a:pt x="752" y="1388"/>
                  </a:cubicBezTo>
                  <a:lnTo>
                    <a:pt x="276" y="85"/>
                  </a:lnTo>
                  <a:cubicBezTo>
                    <a:pt x="257" y="28"/>
                    <a:pt x="210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2900681" y="4001634"/>
              <a:ext cx="26855" cy="54123"/>
            </a:xfrm>
            <a:custGeom>
              <a:rect b="b" l="l" r="r" t="t"/>
              <a:pathLst>
                <a:path extrusionOk="0" h="1568" w="778">
                  <a:moveTo>
                    <a:pt x="140" y="0"/>
                  </a:moveTo>
                  <a:cubicBezTo>
                    <a:pt x="127" y="0"/>
                    <a:pt x="114" y="2"/>
                    <a:pt x="100" y="7"/>
                  </a:cubicBezTo>
                  <a:cubicBezTo>
                    <a:pt x="25" y="32"/>
                    <a:pt x="0" y="132"/>
                    <a:pt x="25" y="182"/>
                  </a:cubicBezTo>
                  <a:lnTo>
                    <a:pt x="501" y="1486"/>
                  </a:lnTo>
                  <a:cubicBezTo>
                    <a:pt x="522" y="1526"/>
                    <a:pt x="576" y="1567"/>
                    <a:pt x="636" y="1567"/>
                  </a:cubicBezTo>
                  <a:cubicBezTo>
                    <a:pt x="649" y="1567"/>
                    <a:pt x="663" y="1565"/>
                    <a:pt x="677" y="1561"/>
                  </a:cubicBezTo>
                  <a:cubicBezTo>
                    <a:pt x="752" y="1536"/>
                    <a:pt x="777" y="1461"/>
                    <a:pt x="752" y="1385"/>
                  </a:cubicBezTo>
                  <a:lnTo>
                    <a:pt x="276" y="107"/>
                  </a:lnTo>
                  <a:cubicBezTo>
                    <a:pt x="255" y="45"/>
                    <a:pt x="201" y="0"/>
                    <a:pt x="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3007059" y="4108807"/>
              <a:ext cx="26855" cy="53433"/>
            </a:xfrm>
            <a:custGeom>
              <a:rect b="b" l="l" r="r" t="t"/>
              <a:pathLst>
                <a:path extrusionOk="0" h="1548" w="778">
                  <a:moveTo>
                    <a:pt x="157" y="0"/>
                  </a:moveTo>
                  <a:cubicBezTo>
                    <a:pt x="139" y="0"/>
                    <a:pt x="120" y="3"/>
                    <a:pt x="101" y="10"/>
                  </a:cubicBezTo>
                  <a:cubicBezTo>
                    <a:pt x="51" y="35"/>
                    <a:pt x="1" y="110"/>
                    <a:pt x="26" y="185"/>
                  </a:cubicBezTo>
                  <a:lnTo>
                    <a:pt x="502" y="1463"/>
                  </a:lnTo>
                  <a:cubicBezTo>
                    <a:pt x="521" y="1520"/>
                    <a:pt x="568" y="1548"/>
                    <a:pt x="622" y="1548"/>
                  </a:cubicBezTo>
                  <a:cubicBezTo>
                    <a:pt x="640" y="1548"/>
                    <a:pt x="659" y="1545"/>
                    <a:pt x="678" y="1538"/>
                  </a:cubicBezTo>
                  <a:cubicBezTo>
                    <a:pt x="753" y="1513"/>
                    <a:pt x="778" y="1438"/>
                    <a:pt x="753" y="1363"/>
                  </a:cubicBezTo>
                  <a:lnTo>
                    <a:pt x="277" y="85"/>
                  </a:lnTo>
                  <a:cubicBezTo>
                    <a:pt x="258" y="28"/>
                    <a:pt x="211" y="0"/>
                    <a:pt x="157" y="0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2735453" y="3982478"/>
              <a:ext cx="51051" cy="33275"/>
            </a:xfrm>
            <a:custGeom>
              <a:rect b="b" l="l" r="r" t="t"/>
              <a:pathLst>
                <a:path extrusionOk="0" h="964" w="1479">
                  <a:moveTo>
                    <a:pt x="1313" y="1"/>
                  </a:moveTo>
                  <a:cubicBezTo>
                    <a:pt x="1294" y="1"/>
                    <a:pt x="1273" y="4"/>
                    <a:pt x="1253" y="10"/>
                  </a:cubicBezTo>
                  <a:lnTo>
                    <a:pt x="75" y="712"/>
                  </a:lnTo>
                  <a:cubicBezTo>
                    <a:pt x="0" y="737"/>
                    <a:pt x="0" y="838"/>
                    <a:pt x="25" y="888"/>
                  </a:cubicBezTo>
                  <a:cubicBezTo>
                    <a:pt x="58" y="936"/>
                    <a:pt x="100" y="964"/>
                    <a:pt x="147" y="964"/>
                  </a:cubicBezTo>
                  <a:cubicBezTo>
                    <a:pt x="172" y="964"/>
                    <a:pt x="199" y="956"/>
                    <a:pt x="226" y="938"/>
                  </a:cubicBezTo>
                  <a:lnTo>
                    <a:pt x="1404" y="261"/>
                  </a:lnTo>
                  <a:cubicBezTo>
                    <a:pt x="1454" y="211"/>
                    <a:pt x="1479" y="136"/>
                    <a:pt x="1454" y="61"/>
                  </a:cubicBezTo>
                  <a:cubicBezTo>
                    <a:pt x="1417" y="24"/>
                    <a:pt x="1367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2857433" y="3943544"/>
              <a:ext cx="51914" cy="32895"/>
            </a:xfrm>
            <a:custGeom>
              <a:rect b="b" l="l" r="r" t="t"/>
              <a:pathLst>
                <a:path extrusionOk="0" h="953" w="1504">
                  <a:moveTo>
                    <a:pt x="1327" y="1"/>
                  </a:moveTo>
                  <a:cubicBezTo>
                    <a:pt x="1309" y="1"/>
                    <a:pt x="1292" y="4"/>
                    <a:pt x="1278" y="11"/>
                  </a:cubicBezTo>
                  <a:lnTo>
                    <a:pt x="75" y="687"/>
                  </a:lnTo>
                  <a:cubicBezTo>
                    <a:pt x="25" y="737"/>
                    <a:pt x="0" y="813"/>
                    <a:pt x="25" y="888"/>
                  </a:cubicBezTo>
                  <a:cubicBezTo>
                    <a:pt x="57" y="936"/>
                    <a:pt x="99" y="953"/>
                    <a:pt x="144" y="953"/>
                  </a:cubicBezTo>
                  <a:cubicBezTo>
                    <a:pt x="171" y="953"/>
                    <a:pt x="198" y="947"/>
                    <a:pt x="226" y="938"/>
                  </a:cubicBezTo>
                  <a:lnTo>
                    <a:pt x="1404" y="261"/>
                  </a:lnTo>
                  <a:cubicBezTo>
                    <a:pt x="1479" y="211"/>
                    <a:pt x="1504" y="136"/>
                    <a:pt x="1454" y="61"/>
                  </a:cubicBezTo>
                  <a:cubicBezTo>
                    <a:pt x="1435" y="24"/>
                    <a:pt x="1377" y="1"/>
                    <a:pt x="13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2930089" y="4100454"/>
              <a:ext cx="51949" cy="33275"/>
            </a:xfrm>
            <a:custGeom>
              <a:rect b="b" l="l" r="r" t="t"/>
              <a:pathLst>
                <a:path extrusionOk="0" h="964" w="1505">
                  <a:moveTo>
                    <a:pt x="1345" y="0"/>
                  </a:moveTo>
                  <a:cubicBezTo>
                    <a:pt x="1320" y="0"/>
                    <a:pt x="1296" y="8"/>
                    <a:pt x="1279" y="26"/>
                  </a:cubicBezTo>
                  <a:lnTo>
                    <a:pt x="101" y="703"/>
                  </a:lnTo>
                  <a:cubicBezTo>
                    <a:pt x="25" y="753"/>
                    <a:pt x="0" y="828"/>
                    <a:pt x="50" y="903"/>
                  </a:cubicBezTo>
                  <a:cubicBezTo>
                    <a:pt x="69" y="940"/>
                    <a:pt x="114" y="963"/>
                    <a:pt x="166" y="963"/>
                  </a:cubicBezTo>
                  <a:cubicBezTo>
                    <a:pt x="186" y="963"/>
                    <a:pt x="206" y="960"/>
                    <a:pt x="226" y="953"/>
                  </a:cubicBezTo>
                  <a:lnTo>
                    <a:pt x="1404" y="252"/>
                  </a:lnTo>
                  <a:cubicBezTo>
                    <a:pt x="1479" y="227"/>
                    <a:pt x="1504" y="151"/>
                    <a:pt x="1454" y="76"/>
                  </a:cubicBezTo>
                  <a:cubicBezTo>
                    <a:pt x="1438" y="28"/>
                    <a:pt x="1390" y="0"/>
                    <a:pt x="1345" y="0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2962085" y="3943544"/>
              <a:ext cx="51086" cy="32895"/>
            </a:xfrm>
            <a:custGeom>
              <a:rect b="b" l="l" r="r" t="t"/>
              <a:pathLst>
                <a:path extrusionOk="0" h="953" w="1480">
                  <a:moveTo>
                    <a:pt x="1314" y="1"/>
                  </a:moveTo>
                  <a:cubicBezTo>
                    <a:pt x="1294" y="1"/>
                    <a:pt x="1274" y="4"/>
                    <a:pt x="1254" y="11"/>
                  </a:cubicBezTo>
                  <a:lnTo>
                    <a:pt x="76" y="687"/>
                  </a:lnTo>
                  <a:cubicBezTo>
                    <a:pt x="26" y="737"/>
                    <a:pt x="1" y="813"/>
                    <a:pt x="26" y="888"/>
                  </a:cubicBezTo>
                  <a:cubicBezTo>
                    <a:pt x="57" y="936"/>
                    <a:pt x="99" y="953"/>
                    <a:pt x="145" y="953"/>
                  </a:cubicBezTo>
                  <a:cubicBezTo>
                    <a:pt x="171" y="953"/>
                    <a:pt x="199" y="947"/>
                    <a:pt x="226" y="938"/>
                  </a:cubicBezTo>
                  <a:lnTo>
                    <a:pt x="1404" y="261"/>
                  </a:lnTo>
                  <a:cubicBezTo>
                    <a:pt x="1479" y="211"/>
                    <a:pt x="1479" y="136"/>
                    <a:pt x="1454" y="61"/>
                  </a:cubicBezTo>
                  <a:cubicBezTo>
                    <a:pt x="1418" y="24"/>
                    <a:pt x="1367" y="1"/>
                    <a:pt x="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2815012" y="4013957"/>
              <a:ext cx="56298" cy="12150"/>
            </a:xfrm>
            <a:custGeom>
              <a:rect b="b" l="l" r="r" t="t"/>
              <a:pathLst>
                <a:path extrusionOk="0" h="352" w="1631">
                  <a:moveTo>
                    <a:pt x="151" y="1"/>
                  </a:moveTo>
                  <a:cubicBezTo>
                    <a:pt x="76" y="1"/>
                    <a:pt x="1" y="51"/>
                    <a:pt x="1" y="126"/>
                  </a:cubicBezTo>
                  <a:cubicBezTo>
                    <a:pt x="1" y="201"/>
                    <a:pt x="51" y="276"/>
                    <a:pt x="126" y="276"/>
                  </a:cubicBezTo>
                  <a:lnTo>
                    <a:pt x="1505" y="352"/>
                  </a:lnTo>
                  <a:cubicBezTo>
                    <a:pt x="1580" y="352"/>
                    <a:pt x="1630" y="301"/>
                    <a:pt x="1630" y="226"/>
                  </a:cubicBezTo>
                  <a:cubicBezTo>
                    <a:pt x="1630" y="151"/>
                    <a:pt x="1580" y="76"/>
                    <a:pt x="1505" y="7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2884217" y="4172282"/>
              <a:ext cx="56298" cy="12150"/>
            </a:xfrm>
            <a:custGeom>
              <a:rect b="b" l="l" r="r" t="t"/>
              <a:pathLst>
                <a:path extrusionOk="0" h="352" w="1631">
                  <a:moveTo>
                    <a:pt x="151" y="0"/>
                  </a:moveTo>
                  <a:cubicBezTo>
                    <a:pt x="76" y="0"/>
                    <a:pt x="1" y="50"/>
                    <a:pt x="1" y="126"/>
                  </a:cubicBezTo>
                  <a:cubicBezTo>
                    <a:pt x="1" y="201"/>
                    <a:pt x="51" y="276"/>
                    <a:pt x="126" y="276"/>
                  </a:cubicBezTo>
                  <a:lnTo>
                    <a:pt x="1505" y="351"/>
                  </a:lnTo>
                  <a:cubicBezTo>
                    <a:pt x="1580" y="351"/>
                    <a:pt x="1630" y="276"/>
                    <a:pt x="1630" y="201"/>
                  </a:cubicBezTo>
                  <a:cubicBezTo>
                    <a:pt x="1630" y="126"/>
                    <a:pt x="1580" y="75"/>
                    <a:pt x="1505" y="75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965536" y="4046850"/>
              <a:ext cx="56264" cy="11253"/>
            </a:xfrm>
            <a:custGeom>
              <a:rect b="b" l="l" r="r" t="t"/>
              <a:pathLst>
                <a:path extrusionOk="0" h="326" w="1630">
                  <a:moveTo>
                    <a:pt x="151" y="0"/>
                  </a:moveTo>
                  <a:cubicBezTo>
                    <a:pt x="76" y="0"/>
                    <a:pt x="1" y="50"/>
                    <a:pt x="1" y="125"/>
                  </a:cubicBezTo>
                  <a:cubicBezTo>
                    <a:pt x="1" y="201"/>
                    <a:pt x="51" y="251"/>
                    <a:pt x="126" y="276"/>
                  </a:cubicBezTo>
                  <a:lnTo>
                    <a:pt x="1505" y="326"/>
                  </a:lnTo>
                  <a:cubicBezTo>
                    <a:pt x="1580" y="326"/>
                    <a:pt x="1630" y="276"/>
                    <a:pt x="1630" y="201"/>
                  </a:cubicBezTo>
                  <a:cubicBezTo>
                    <a:pt x="1630" y="125"/>
                    <a:pt x="1580" y="50"/>
                    <a:pt x="1505" y="50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720750" y="4108254"/>
              <a:ext cx="57126" cy="12150"/>
            </a:xfrm>
            <a:custGeom>
              <a:rect b="b" l="l" r="r" t="t"/>
              <a:pathLst>
                <a:path extrusionOk="0" h="352" w="1655">
                  <a:moveTo>
                    <a:pt x="150" y="1"/>
                  </a:moveTo>
                  <a:cubicBezTo>
                    <a:pt x="75" y="1"/>
                    <a:pt x="0" y="51"/>
                    <a:pt x="0" y="126"/>
                  </a:cubicBezTo>
                  <a:cubicBezTo>
                    <a:pt x="0" y="201"/>
                    <a:pt x="50" y="276"/>
                    <a:pt x="125" y="276"/>
                  </a:cubicBezTo>
                  <a:lnTo>
                    <a:pt x="1504" y="351"/>
                  </a:lnTo>
                  <a:cubicBezTo>
                    <a:pt x="1579" y="351"/>
                    <a:pt x="1629" y="276"/>
                    <a:pt x="1654" y="201"/>
                  </a:cubicBezTo>
                  <a:cubicBezTo>
                    <a:pt x="1654" y="126"/>
                    <a:pt x="1579" y="76"/>
                    <a:pt x="1504" y="76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2116065" y="4169693"/>
              <a:ext cx="46737" cy="29443"/>
            </a:xfrm>
            <a:custGeom>
              <a:rect b="b" l="l" r="r" t="t"/>
              <a:pathLst>
                <a:path extrusionOk="0" h="853" w="1354">
                  <a:moveTo>
                    <a:pt x="0" y="0"/>
                  </a:moveTo>
                  <a:lnTo>
                    <a:pt x="0" y="301"/>
                  </a:lnTo>
                  <a:lnTo>
                    <a:pt x="1128" y="827"/>
                  </a:lnTo>
                  <a:cubicBezTo>
                    <a:pt x="1153" y="852"/>
                    <a:pt x="1178" y="852"/>
                    <a:pt x="1178" y="852"/>
                  </a:cubicBezTo>
                  <a:cubicBezTo>
                    <a:pt x="1228" y="852"/>
                    <a:pt x="1278" y="827"/>
                    <a:pt x="1303" y="777"/>
                  </a:cubicBezTo>
                  <a:cubicBezTo>
                    <a:pt x="1354" y="702"/>
                    <a:pt x="1303" y="627"/>
                    <a:pt x="1253" y="602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2150650" y="4391666"/>
              <a:ext cx="52812" cy="30099"/>
            </a:xfrm>
            <a:custGeom>
              <a:rect b="b" l="l" r="r" t="t"/>
              <a:pathLst>
                <a:path extrusionOk="0" h="872" w="1530">
                  <a:moveTo>
                    <a:pt x="156" y="1"/>
                  </a:moveTo>
                  <a:cubicBezTo>
                    <a:pt x="106" y="1"/>
                    <a:pt x="45" y="29"/>
                    <a:pt x="26" y="85"/>
                  </a:cubicBezTo>
                  <a:cubicBezTo>
                    <a:pt x="1" y="135"/>
                    <a:pt x="26" y="236"/>
                    <a:pt x="76" y="261"/>
                  </a:cubicBezTo>
                  <a:lnTo>
                    <a:pt x="1329" y="862"/>
                  </a:lnTo>
                  <a:cubicBezTo>
                    <a:pt x="1342" y="869"/>
                    <a:pt x="1357" y="872"/>
                    <a:pt x="1374" y="872"/>
                  </a:cubicBezTo>
                  <a:cubicBezTo>
                    <a:pt x="1425" y="872"/>
                    <a:pt x="1486" y="844"/>
                    <a:pt x="1504" y="787"/>
                  </a:cubicBezTo>
                  <a:cubicBezTo>
                    <a:pt x="1530" y="737"/>
                    <a:pt x="1504" y="637"/>
                    <a:pt x="1429" y="612"/>
                  </a:cubicBezTo>
                  <a:lnTo>
                    <a:pt x="201" y="10"/>
                  </a:lnTo>
                  <a:cubicBezTo>
                    <a:pt x="189" y="4"/>
                    <a:pt x="173" y="1"/>
                    <a:pt x="156" y="1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2191310" y="4324187"/>
              <a:ext cx="52812" cy="30513"/>
            </a:xfrm>
            <a:custGeom>
              <a:rect b="b" l="l" r="r" t="t"/>
              <a:pathLst>
                <a:path extrusionOk="0" h="884" w="1530">
                  <a:moveTo>
                    <a:pt x="156" y="1"/>
                  </a:moveTo>
                  <a:cubicBezTo>
                    <a:pt x="106" y="1"/>
                    <a:pt x="45" y="29"/>
                    <a:pt x="26" y="85"/>
                  </a:cubicBezTo>
                  <a:cubicBezTo>
                    <a:pt x="1" y="161"/>
                    <a:pt x="26" y="236"/>
                    <a:pt x="101" y="261"/>
                  </a:cubicBezTo>
                  <a:lnTo>
                    <a:pt x="1329" y="862"/>
                  </a:lnTo>
                  <a:cubicBezTo>
                    <a:pt x="1344" y="877"/>
                    <a:pt x="1363" y="883"/>
                    <a:pt x="1383" y="883"/>
                  </a:cubicBezTo>
                  <a:cubicBezTo>
                    <a:pt x="1431" y="883"/>
                    <a:pt x="1487" y="848"/>
                    <a:pt x="1504" y="812"/>
                  </a:cubicBezTo>
                  <a:cubicBezTo>
                    <a:pt x="1530" y="737"/>
                    <a:pt x="1504" y="662"/>
                    <a:pt x="1454" y="612"/>
                  </a:cubicBezTo>
                  <a:lnTo>
                    <a:pt x="201" y="10"/>
                  </a:lnTo>
                  <a:cubicBezTo>
                    <a:pt x="189" y="4"/>
                    <a:pt x="173" y="1"/>
                    <a:pt x="156" y="1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2122105" y="4288739"/>
              <a:ext cx="26855" cy="53433"/>
            </a:xfrm>
            <a:custGeom>
              <a:rect b="b" l="l" r="r" t="t"/>
              <a:pathLst>
                <a:path extrusionOk="0" h="1548" w="778">
                  <a:moveTo>
                    <a:pt x="157" y="0"/>
                  </a:moveTo>
                  <a:cubicBezTo>
                    <a:pt x="139" y="0"/>
                    <a:pt x="120" y="3"/>
                    <a:pt x="101" y="10"/>
                  </a:cubicBezTo>
                  <a:cubicBezTo>
                    <a:pt x="51" y="35"/>
                    <a:pt x="1" y="110"/>
                    <a:pt x="26" y="185"/>
                  </a:cubicBezTo>
                  <a:lnTo>
                    <a:pt x="502" y="1463"/>
                  </a:lnTo>
                  <a:cubicBezTo>
                    <a:pt x="521" y="1520"/>
                    <a:pt x="568" y="1548"/>
                    <a:pt x="622" y="1548"/>
                  </a:cubicBezTo>
                  <a:cubicBezTo>
                    <a:pt x="640" y="1548"/>
                    <a:pt x="659" y="1545"/>
                    <a:pt x="677" y="1539"/>
                  </a:cubicBezTo>
                  <a:cubicBezTo>
                    <a:pt x="753" y="1513"/>
                    <a:pt x="778" y="1438"/>
                    <a:pt x="753" y="1363"/>
                  </a:cubicBezTo>
                  <a:lnTo>
                    <a:pt x="276" y="85"/>
                  </a:lnTo>
                  <a:cubicBezTo>
                    <a:pt x="258" y="29"/>
                    <a:pt x="211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2241496" y="4250771"/>
              <a:ext cx="27718" cy="54123"/>
            </a:xfrm>
            <a:custGeom>
              <a:rect b="b" l="l" r="r" t="t"/>
              <a:pathLst>
                <a:path extrusionOk="0" h="1568" w="803">
                  <a:moveTo>
                    <a:pt x="158" y="0"/>
                  </a:moveTo>
                  <a:cubicBezTo>
                    <a:pt x="146" y="0"/>
                    <a:pt x="135" y="2"/>
                    <a:pt x="126" y="7"/>
                  </a:cubicBezTo>
                  <a:cubicBezTo>
                    <a:pt x="50" y="32"/>
                    <a:pt x="0" y="107"/>
                    <a:pt x="25" y="182"/>
                  </a:cubicBezTo>
                  <a:lnTo>
                    <a:pt x="502" y="1461"/>
                  </a:lnTo>
                  <a:cubicBezTo>
                    <a:pt x="522" y="1522"/>
                    <a:pt x="577" y="1567"/>
                    <a:pt x="637" y="1567"/>
                  </a:cubicBezTo>
                  <a:cubicBezTo>
                    <a:pt x="650" y="1567"/>
                    <a:pt x="664" y="1565"/>
                    <a:pt x="677" y="1561"/>
                  </a:cubicBezTo>
                  <a:cubicBezTo>
                    <a:pt x="752" y="1536"/>
                    <a:pt x="802" y="1461"/>
                    <a:pt x="752" y="1385"/>
                  </a:cubicBezTo>
                  <a:lnTo>
                    <a:pt x="301" y="82"/>
                  </a:lnTo>
                  <a:cubicBezTo>
                    <a:pt x="281" y="41"/>
                    <a:pt x="210" y="0"/>
                    <a:pt x="158" y="0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2348771" y="4357184"/>
              <a:ext cx="26855" cy="54192"/>
            </a:xfrm>
            <a:custGeom>
              <a:rect b="b" l="l" r="r" t="t"/>
              <a:pathLst>
                <a:path extrusionOk="0" h="1570" w="778">
                  <a:moveTo>
                    <a:pt x="140" y="0"/>
                  </a:moveTo>
                  <a:cubicBezTo>
                    <a:pt x="127" y="0"/>
                    <a:pt x="114" y="2"/>
                    <a:pt x="100" y="7"/>
                  </a:cubicBezTo>
                  <a:cubicBezTo>
                    <a:pt x="25" y="57"/>
                    <a:pt x="0" y="132"/>
                    <a:pt x="25" y="207"/>
                  </a:cubicBezTo>
                  <a:lnTo>
                    <a:pt x="476" y="1485"/>
                  </a:lnTo>
                  <a:cubicBezTo>
                    <a:pt x="514" y="1542"/>
                    <a:pt x="566" y="1570"/>
                    <a:pt x="610" y="1570"/>
                  </a:cubicBezTo>
                  <a:cubicBezTo>
                    <a:pt x="625" y="1570"/>
                    <a:pt x="639" y="1567"/>
                    <a:pt x="652" y="1561"/>
                  </a:cubicBezTo>
                  <a:cubicBezTo>
                    <a:pt x="727" y="1536"/>
                    <a:pt x="777" y="1460"/>
                    <a:pt x="752" y="1385"/>
                  </a:cubicBezTo>
                  <a:lnTo>
                    <a:pt x="276" y="107"/>
                  </a:lnTo>
                  <a:cubicBezTo>
                    <a:pt x="255" y="45"/>
                    <a:pt x="201" y="0"/>
                    <a:pt x="140" y="0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2116065" y="4231615"/>
              <a:ext cx="11287" cy="13358"/>
            </a:xfrm>
            <a:custGeom>
              <a:rect b="b" l="l" r="r" t="t"/>
              <a:pathLst>
                <a:path extrusionOk="0" h="387" w="327">
                  <a:moveTo>
                    <a:pt x="174" y="1"/>
                  </a:moveTo>
                  <a:cubicBezTo>
                    <a:pt x="156" y="1"/>
                    <a:pt x="139" y="4"/>
                    <a:pt x="126" y="11"/>
                  </a:cubicBezTo>
                  <a:lnTo>
                    <a:pt x="0" y="86"/>
                  </a:lnTo>
                  <a:lnTo>
                    <a:pt x="0" y="387"/>
                  </a:lnTo>
                  <a:lnTo>
                    <a:pt x="251" y="261"/>
                  </a:lnTo>
                  <a:cubicBezTo>
                    <a:pt x="301" y="236"/>
                    <a:pt x="326" y="186"/>
                    <a:pt x="326" y="136"/>
                  </a:cubicBezTo>
                  <a:cubicBezTo>
                    <a:pt x="326" y="111"/>
                    <a:pt x="326" y="86"/>
                    <a:pt x="301" y="61"/>
                  </a:cubicBezTo>
                  <a:cubicBezTo>
                    <a:pt x="283" y="24"/>
                    <a:pt x="224" y="1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2198248" y="4192508"/>
              <a:ext cx="51914" cy="32895"/>
            </a:xfrm>
            <a:custGeom>
              <a:rect b="b" l="l" r="r" t="t"/>
              <a:pathLst>
                <a:path extrusionOk="0" h="953" w="1504">
                  <a:moveTo>
                    <a:pt x="1358" y="1"/>
                  </a:moveTo>
                  <a:cubicBezTo>
                    <a:pt x="1333" y="1"/>
                    <a:pt x="1306" y="7"/>
                    <a:pt x="1278" y="16"/>
                  </a:cubicBezTo>
                  <a:lnTo>
                    <a:pt x="100" y="692"/>
                  </a:lnTo>
                  <a:cubicBezTo>
                    <a:pt x="25" y="743"/>
                    <a:pt x="0" y="818"/>
                    <a:pt x="50" y="893"/>
                  </a:cubicBezTo>
                  <a:cubicBezTo>
                    <a:pt x="69" y="930"/>
                    <a:pt x="114" y="953"/>
                    <a:pt x="166" y="953"/>
                  </a:cubicBezTo>
                  <a:cubicBezTo>
                    <a:pt x="185" y="953"/>
                    <a:pt x="206" y="950"/>
                    <a:pt x="226" y="943"/>
                  </a:cubicBezTo>
                  <a:lnTo>
                    <a:pt x="1404" y="241"/>
                  </a:lnTo>
                  <a:cubicBezTo>
                    <a:pt x="1479" y="216"/>
                    <a:pt x="1504" y="141"/>
                    <a:pt x="1454" y="66"/>
                  </a:cubicBezTo>
                  <a:cubicBezTo>
                    <a:pt x="1438" y="18"/>
                    <a:pt x="1402" y="1"/>
                    <a:pt x="1358" y="1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2270904" y="4349591"/>
              <a:ext cx="51949" cy="33275"/>
            </a:xfrm>
            <a:custGeom>
              <a:rect b="b" l="l" r="r" t="t"/>
              <a:pathLst>
                <a:path extrusionOk="0" h="964" w="1505">
                  <a:moveTo>
                    <a:pt x="1357" y="0"/>
                  </a:moveTo>
                  <a:cubicBezTo>
                    <a:pt x="1332" y="0"/>
                    <a:pt x="1305" y="8"/>
                    <a:pt x="1279" y="26"/>
                  </a:cubicBezTo>
                  <a:lnTo>
                    <a:pt x="101" y="703"/>
                  </a:lnTo>
                  <a:cubicBezTo>
                    <a:pt x="26" y="753"/>
                    <a:pt x="0" y="828"/>
                    <a:pt x="51" y="903"/>
                  </a:cubicBezTo>
                  <a:cubicBezTo>
                    <a:pt x="69" y="940"/>
                    <a:pt x="128" y="963"/>
                    <a:pt x="177" y="963"/>
                  </a:cubicBezTo>
                  <a:cubicBezTo>
                    <a:pt x="196" y="963"/>
                    <a:pt x="213" y="960"/>
                    <a:pt x="226" y="953"/>
                  </a:cubicBezTo>
                  <a:lnTo>
                    <a:pt x="1429" y="252"/>
                  </a:lnTo>
                  <a:cubicBezTo>
                    <a:pt x="1479" y="227"/>
                    <a:pt x="1504" y="126"/>
                    <a:pt x="1479" y="76"/>
                  </a:cubicBezTo>
                  <a:cubicBezTo>
                    <a:pt x="1447" y="28"/>
                    <a:pt x="1404" y="0"/>
                    <a:pt x="1357" y="0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2302900" y="4192508"/>
              <a:ext cx="51949" cy="32895"/>
            </a:xfrm>
            <a:custGeom>
              <a:rect b="b" l="l" r="r" t="t"/>
              <a:pathLst>
                <a:path extrusionOk="0" h="953" w="1505">
                  <a:moveTo>
                    <a:pt x="1348" y="1"/>
                  </a:moveTo>
                  <a:cubicBezTo>
                    <a:pt x="1322" y="1"/>
                    <a:pt x="1297" y="7"/>
                    <a:pt x="1279" y="16"/>
                  </a:cubicBezTo>
                  <a:lnTo>
                    <a:pt x="101" y="692"/>
                  </a:lnTo>
                  <a:cubicBezTo>
                    <a:pt x="26" y="743"/>
                    <a:pt x="1" y="818"/>
                    <a:pt x="51" y="893"/>
                  </a:cubicBezTo>
                  <a:cubicBezTo>
                    <a:pt x="69" y="930"/>
                    <a:pt x="114" y="953"/>
                    <a:pt x="167" y="953"/>
                  </a:cubicBezTo>
                  <a:cubicBezTo>
                    <a:pt x="186" y="953"/>
                    <a:pt x="206" y="950"/>
                    <a:pt x="226" y="943"/>
                  </a:cubicBezTo>
                  <a:lnTo>
                    <a:pt x="1404" y="241"/>
                  </a:lnTo>
                  <a:cubicBezTo>
                    <a:pt x="1479" y="216"/>
                    <a:pt x="1505" y="141"/>
                    <a:pt x="1454" y="66"/>
                  </a:cubicBezTo>
                  <a:cubicBezTo>
                    <a:pt x="1439" y="18"/>
                    <a:pt x="1392" y="1"/>
                    <a:pt x="1348" y="1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155862" y="4263094"/>
              <a:ext cx="57126" cy="12150"/>
            </a:xfrm>
            <a:custGeom>
              <a:rect b="b" l="l" r="r" t="t"/>
              <a:pathLst>
                <a:path extrusionOk="0" h="352" w="1655">
                  <a:moveTo>
                    <a:pt x="150" y="1"/>
                  </a:moveTo>
                  <a:cubicBezTo>
                    <a:pt x="75" y="1"/>
                    <a:pt x="0" y="51"/>
                    <a:pt x="0" y="126"/>
                  </a:cubicBezTo>
                  <a:cubicBezTo>
                    <a:pt x="0" y="201"/>
                    <a:pt x="50" y="277"/>
                    <a:pt x="125" y="277"/>
                  </a:cubicBezTo>
                  <a:lnTo>
                    <a:pt x="1504" y="352"/>
                  </a:lnTo>
                  <a:cubicBezTo>
                    <a:pt x="1579" y="352"/>
                    <a:pt x="1654" y="277"/>
                    <a:pt x="1654" y="201"/>
                  </a:cubicBezTo>
                  <a:cubicBezTo>
                    <a:pt x="1654" y="126"/>
                    <a:pt x="1604" y="76"/>
                    <a:pt x="1529" y="76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2306386" y="4295815"/>
              <a:ext cx="57126" cy="11460"/>
            </a:xfrm>
            <a:custGeom>
              <a:rect b="b" l="l" r="r" t="t"/>
              <a:pathLst>
                <a:path extrusionOk="0" h="332" w="1655">
                  <a:moveTo>
                    <a:pt x="120" y="0"/>
                  </a:moveTo>
                  <a:cubicBezTo>
                    <a:pt x="56" y="0"/>
                    <a:pt x="0" y="65"/>
                    <a:pt x="0" y="131"/>
                  </a:cubicBezTo>
                  <a:cubicBezTo>
                    <a:pt x="0" y="206"/>
                    <a:pt x="50" y="256"/>
                    <a:pt x="125" y="256"/>
                  </a:cubicBezTo>
                  <a:lnTo>
                    <a:pt x="1504" y="331"/>
                  </a:lnTo>
                  <a:cubicBezTo>
                    <a:pt x="1579" y="331"/>
                    <a:pt x="1654" y="281"/>
                    <a:pt x="1654" y="206"/>
                  </a:cubicBezTo>
                  <a:cubicBezTo>
                    <a:pt x="1654" y="131"/>
                    <a:pt x="1579" y="55"/>
                    <a:pt x="1504" y="55"/>
                  </a:cubicBezTo>
                  <a:lnTo>
                    <a:pt x="150" y="5"/>
                  </a:lnTo>
                  <a:cubicBezTo>
                    <a:pt x="140" y="2"/>
                    <a:pt x="130" y="0"/>
                    <a:pt x="120" y="0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2116065" y="4359980"/>
              <a:ext cx="2623" cy="7835"/>
            </a:xfrm>
            <a:custGeom>
              <a:rect b="b" l="l" r="r" t="t"/>
              <a:pathLst>
                <a:path extrusionOk="0" h="227" w="76">
                  <a:moveTo>
                    <a:pt x="0" y="1"/>
                  </a:moveTo>
                  <a:lnTo>
                    <a:pt x="0" y="226"/>
                  </a:lnTo>
                  <a:cubicBezTo>
                    <a:pt x="50" y="201"/>
                    <a:pt x="75" y="176"/>
                    <a:pt x="75" y="126"/>
                  </a:cubicBezTo>
                  <a:cubicBezTo>
                    <a:pt x="75" y="76"/>
                    <a:pt x="50" y="26"/>
                    <a:pt x="0" y="1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2968160" y="3821909"/>
              <a:ext cx="103829" cy="95199"/>
            </a:xfrm>
            <a:custGeom>
              <a:rect b="b" l="l" r="r" t="t"/>
              <a:pathLst>
                <a:path extrusionOk="0" h="2758" w="3008">
                  <a:moveTo>
                    <a:pt x="2757" y="1"/>
                  </a:moveTo>
                  <a:cubicBezTo>
                    <a:pt x="2331" y="602"/>
                    <a:pt x="2155" y="1404"/>
                    <a:pt x="2005" y="2156"/>
                  </a:cubicBezTo>
                  <a:cubicBezTo>
                    <a:pt x="1930" y="1780"/>
                    <a:pt x="1805" y="1379"/>
                    <a:pt x="1629" y="1028"/>
                  </a:cubicBezTo>
                  <a:cubicBezTo>
                    <a:pt x="1529" y="828"/>
                    <a:pt x="1404" y="602"/>
                    <a:pt x="1178" y="552"/>
                  </a:cubicBezTo>
                  <a:cubicBezTo>
                    <a:pt x="1136" y="541"/>
                    <a:pt x="1095" y="536"/>
                    <a:pt x="1055" y="536"/>
                  </a:cubicBezTo>
                  <a:cubicBezTo>
                    <a:pt x="737" y="536"/>
                    <a:pt x="485" y="867"/>
                    <a:pt x="351" y="1179"/>
                  </a:cubicBezTo>
                  <a:cubicBezTo>
                    <a:pt x="125" y="1655"/>
                    <a:pt x="0" y="2206"/>
                    <a:pt x="0" y="2758"/>
                  </a:cubicBezTo>
                  <a:lnTo>
                    <a:pt x="3008" y="2758"/>
                  </a:lnTo>
                  <a:lnTo>
                    <a:pt x="3008" y="2557"/>
                  </a:lnTo>
                  <a:cubicBezTo>
                    <a:pt x="3008" y="1705"/>
                    <a:pt x="2932" y="828"/>
                    <a:pt x="2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2082309" y="3931705"/>
              <a:ext cx="173071" cy="118637"/>
            </a:xfrm>
            <a:custGeom>
              <a:rect b="b" l="l" r="r" t="t"/>
              <a:pathLst>
                <a:path extrusionOk="0" h="3437" w="5014">
                  <a:moveTo>
                    <a:pt x="3789" y="1"/>
                  </a:moveTo>
                  <a:cubicBezTo>
                    <a:pt x="3771" y="1"/>
                    <a:pt x="3753" y="2"/>
                    <a:pt x="3735" y="3"/>
                  </a:cubicBezTo>
                  <a:cubicBezTo>
                    <a:pt x="3484" y="28"/>
                    <a:pt x="3259" y="153"/>
                    <a:pt x="3083" y="329"/>
                  </a:cubicBezTo>
                  <a:cubicBezTo>
                    <a:pt x="2382" y="930"/>
                    <a:pt x="2181" y="1908"/>
                    <a:pt x="2006" y="2835"/>
                  </a:cubicBezTo>
                  <a:cubicBezTo>
                    <a:pt x="1931" y="2434"/>
                    <a:pt x="1805" y="2058"/>
                    <a:pt x="1630" y="1682"/>
                  </a:cubicBezTo>
                  <a:cubicBezTo>
                    <a:pt x="1530" y="1481"/>
                    <a:pt x="1404" y="1281"/>
                    <a:pt x="1179" y="1206"/>
                  </a:cubicBezTo>
                  <a:cubicBezTo>
                    <a:pt x="1137" y="1195"/>
                    <a:pt x="1095" y="1189"/>
                    <a:pt x="1055" y="1189"/>
                  </a:cubicBezTo>
                  <a:cubicBezTo>
                    <a:pt x="732" y="1189"/>
                    <a:pt x="460" y="1521"/>
                    <a:pt x="327" y="1832"/>
                  </a:cubicBezTo>
                  <a:cubicBezTo>
                    <a:pt x="126" y="2334"/>
                    <a:pt x="1" y="2885"/>
                    <a:pt x="1" y="3436"/>
                  </a:cubicBezTo>
                  <a:lnTo>
                    <a:pt x="4963" y="3436"/>
                  </a:lnTo>
                  <a:cubicBezTo>
                    <a:pt x="5013" y="2785"/>
                    <a:pt x="4988" y="2158"/>
                    <a:pt x="4913" y="1532"/>
                  </a:cubicBezTo>
                  <a:cubicBezTo>
                    <a:pt x="4863" y="1181"/>
                    <a:pt x="4788" y="805"/>
                    <a:pt x="4612" y="504"/>
                  </a:cubicBezTo>
                  <a:cubicBezTo>
                    <a:pt x="4422" y="219"/>
                    <a:pt x="4119" y="1"/>
                    <a:pt x="3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2435268" y="3716152"/>
              <a:ext cx="591768" cy="359293"/>
            </a:xfrm>
            <a:custGeom>
              <a:rect b="b" l="l" r="r" t="t"/>
              <a:pathLst>
                <a:path extrusionOk="0" h="10409" w="17144">
                  <a:moveTo>
                    <a:pt x="14612" y="2864"/>
                  </a:moveTo>
                  <a:cubicBezTo>
                    <a:pt x="14938" y="2864"/>
                    <a:pt x="15289" y="2914"/>
                    <a:pt x="15589" y="3065"/>
                  </a:cubicBezTo>
                  <a:cubicBezTo>
                    <a:pt x="15640" y="3090"/>
                    <a:pt x="15690" y="3115"/>
                    <a:pt x="15740" y="3140"/>
                  </a:cubicBezTo>
                  <a:cubicBezTo>
                    <a:pt x="15740" y="3366"/>
                    <a:pt x="15715" y="3591"/>
                    <a:pt x="15690" y="3842"/>
                  </a:cubicBezTo>
                  <a:cubicBezTo>
                    <a:pt x="15564" y="4443"/>
                    <a:pt x="15138" y="5095"/>
                    <a:pt x="14487" y="5195"/>
                  </a:cubicBezTo>
                  <a:cubicBezTo>
                    <a:pt x="14425" y="5207"/>
                    <a:pt x="14362" y="5212"/>
                    <a:pt x="14298" y="5212"/>
                  </a:cubicBezTo>
                  <a:cubicBezTo>
                    <a:pt x="13944" y="5212"/>
                    <a:pt x="13563" y="5041"/>
                    <a:pt x="13309" y="4744"/>
                  </a:cubicBezTo>
                  <a:cubicBezTo>
                    <a:pt x="13083" y="4493"/>
                    <a:pt x="12908" y="4092"/>
                    <a:pt x="13008" y="3716"/>
                  </a:cubicBezTo>
                  <a:cubicBezTo>
                    <a:pt x="13108" y="3416"/>
                    <a:pt x="13409" y="3140"/>
                    <a:pt x="13810" y="2990"/>
                  </a:cubicBezTo>
                  <a:cubicBezTo>
                    <a:pt x="14061" y="2889"/>
                    <a:pt x="14336" y="2864"/>
                    <a:pt x="14612" y="2864"/>
                  </a:cubicBezTo>
                  <a:close/>
                  <a:moveTo>
                    <a:pt x="12094" y="0"/>
                  </a:moveTo>
                  <a:cubicBezTo>
                    <a:pt x="11504" y="0"/>
                    <a:pt x="10888" y="101"/>
                    <a:pt x="10276" y="308"/>
                  </a:cubicBezTo>
                  <a:lnTo>
                    <a:pt x="10326" y="458"/>
                  </a:lnTo>
                  <a:cubicBezTo>
                    <a:pt x="10927" y="258"/>
                    <a:pt x="11537" y="160"/>
                    <a:pt x="12119" y="160"/>
                  </a:cubicBezTo>
                  <a:cubicBezTo>
                    <a:pt x="12919" y="160"/>
                    <a:pt x="13666" y="346"/>
                    <a:pt x="14261" y="709"/>
                  </a:cubicBezTo>
                  <a:cubicBezTo>
                    <a:pt x="15088" y="1210"/>
                    <a:pt x="15615" y="2062"/>
                    <a:pt x="15715" y="2939"/>
                  </a:cubicBezTo>
                  <a:cubicBezTo>
                    <a:pt x="15690" y="2939"/>
                    <a:pt x="15665" y="2914"/>
                    <a:pt x="15640" y="2914"/>
                  </a:cubicBezTo>
                  <a:cubicBezTo>
                    <a:pt x="15323" y="2763"/>
                    <a:pt x="14968" y="2687"/>
                    <a:pt x="14612" y="2687"/>
                  </a:cubicBezTo>
                  <a:cubicBezTo>
                    <a:pt x="14322" y="2687"/>
                    <a:pt x="14031" y="2738"/>
                    <a:pt x="13760" y="2839"/>
                  </a:cubicBezTo>
                  <a:cubicBezTo>
                    <a:pt x="13284" y="3015"/>
                    <a:pt x="12958" y="3315"/>
                    <a:pt x="12858" y="3666"/>
                  </a:cubicBezTo>
                  <a:cubicBezTo>
                    <a:pt x="12732" y="4042"/>
                    <a:pt x="12858" y="4493"/>
                    <a:pt x="13183" y="4844"/>
                  </a:cubicBezTo>
                  <a:cubicBezTo>
                    <a:pt x="13486" y="5190"/>
                    <a:pt x="13918" y="5386"/>
                    <a:pt x="14320" y="5386"/>
                  </a:cubicBezTo>
                  <a:cubicBezTo>
                    <a:pt x="14385" y="5386"/>
                    <a:pt x="14449" y="5381"/>
                    <a:pt x="14512" y="5371"/>
                  </a:cubicBezTo>
                  <a:cubicBezTo>
                    <a:pt x="15239" y="5245"/>
                    <a:pt x="15690" y="4518"/>
                    <a:pt x="15840" y="3867"/>
                  </a:cubicBezTo>
                  <a:cubicBezTo>
                    <a:pt x="15890" y="3666"/>
                    <a:pt x="15890" y="3441"/>
                    <a:pt x="15890" y="3240"/>
                  </a:cubicBezTo>
                  <a:cubicBezTo>
                    <a:pt x="16542" y="3691"/>
                    <a:pt x="16968" y="4493"/>
                    <a:pt x="16968" y="5295"/>
                  </a:cubicBezTo>
                  <a:cubicBezTo>
                    <a:pt x="16993" y="5897"/>
                    <a:pt x="16792" y="6523"/>
                    <a:pt x="16391" y="7200"/>
                  </a:cubicBezTo>
                  <a:cubicBezTo>
                    <a:pt x="15965" y="7902"/>
                    <a:pt x="15414" y="8453"/>
                    <a:pt x="14813" y="8804"/>
                  </a:cubicBezTo>
                  <a:cubicBezTo>
                    <a:pt x="13899" y="9320"/>
                    <a:pt x="12813" y="9463"/>
                    <a:pt x="11701" y="9463"/>
                  </a:cubicBezTo>
                  <a:cubicBezTo>
                    <a:pt x="10921" y="9463"/>
                    <a:pt x="10128" y="9393"/>
                    <a:pt x="9374" y="9331"/>
                  </a:cubicBezTo>
                  <a:cubicBezTo>
                    <a:pt x="9123" y="9305"/>
                    <a:pt x="8873" y="9280"/>
                    <a:pt x="8647" y="9255"/>
                  </a:cubicBezTo>
                  <a:cubicBezTo>
                    <a:pt x="8346" y="9230"/>
                    <a:pt x="8020" y="9205"/>
                    <a:pt x="7720" y="9180"/>
                  </a:cubicBezTo>
                  <a:cubicBezTo>
                    <a:pt x="6445" y="9078"/>
                    <a:pt x="5136" y="8965"/>
                    <a:pt x="3831" y="8965"/>
                  </a:cubicBezTo>
                  <a:cubicBezTo>
                    <a:pt x="3212" y="8965"/>
                    <a:pt x="2594" y="8990"/>
                    <a:pt x="1980" y="9055"/>
                  </a:cubicBezTo>
                  <a:cubicBezTo>
                    <a:pt x="1855" y="9055"/>
                    <a:pt x="1705" y="9080"/>
                    <a:pt x="1579" y="9080"/>
                  </a:cubicBezTo>
                  <a:cubicBezTo>
                    <a:pt x="1254" y="9130"/>
                    <a:pt x="928" y="9180"/>
                    <a:pt x="627" y="9356"/>
                  </a:cubicBezTo>
                  <a:cubicBezTo>
                    <a:pt x="301" y="9556"/>
                    <a:pt x="0" y="9982"/>
                    <a:pt x="76" y="10408"/>
                  </a:cubicBezTo>
                  <a:lnTo>
                    <a:pt x="251" y="10383"/>
                  </a:lnTo>
                  <a:cubicBezTo>
                    <a:pt x="176" y="10032"/>
                    <a:pt x="426" y="9656"/>
                    <a:pt x="702" y="9506"/>
                  </a:cubicBezTo>
                  <a:cubicBezTo>
                    <a:pt x="978" y="9356"/>
                    <a:pt x="1304" y="9305"/>
                    <a:pt x="1604" y="9255"/>
                  </a:cubicBezTo>
                  <a:cubicBezTo>
                    <a:pt x="1730" y="9230"/>
                    <a:pt x="1855" y="9230"/>
                    <a:pt x="2005" y="9205"/>
                  </a:cubicBezTo>
                  <a:cubicBezTo>
                    <a:pt x="2598" y="9150"/>
                    <a:pt x="3195" y="9127"/>
                    <a:pt x="3794" y="9127"/>
                  </a:cubicBezTo>
                  <a:cubicBezTo>
                    <a:pt x="5096" y="9127"/>
                    <a:pt x="6407" y="9235"/>
                    <a:pt x="7695" y="9356"/>
                  </a:cubicBezTo>
                  <a:cubicBezTo>
                    <a:pt x="8020" y="9381"/>
                    <a:pt x="8321" y="9406"/>
                    <a:pt x="8622" y="9431"/>
                  </a:cubicBezTo>
                  <a:cubicBezTo>
                    <a:pt x="8873" y="9431"/>
                    <a:pt x="9123" y="9456"/>
                    <a:pt x="9349" y="9481"/>
                  </a:cubicBezTo>
                  <a:cubicBezTo>
                    <a:pt x="10114" y="9553"/>
                    <a:pt x="10917" y="9630"/>
                    <a:pt x="11709" y="9630"/>
                  </a:cubicBezTo>
                  <a:cubicBezTo>
                    <a:pt x="12838" y="9630"/>
                    <a:pt x="13945" y="9474"/>
                    <a:pt x="14888" y="8929"/>
                  </a:cubicBezTo>
                  <a:cubicBezTo>
                    <a:pt x="15514" y="8579"/>
                    <a:pt x="16091" y="8002"/>
                    <a:pt x="16517" y="7275"/>
                  </a:cubicBezTo>
                  <a:cubicBezTo>
                    <a:pt x="16943" y="6599"/>
                    <a:pt x="17143" y="5922"/>
                    <a:pt x="17143" y="5295"/>
                  </a:cubicBezTo>
                  <a:cubicBezTo>
                    <a:pt x="17118" y="4393"/>
                    <a:pt x="16617" y="3491"/>
                    <a:pt x="15890" y="3040"/>
                  </a:cubicBezTo>
                  <a:cubicBezTo>
                    <a:pt x="15815" y="2062"/>
                    <a:pt x="15239" y="1110"/>
                    <a:pt x="14361" y="584"/>
                  </a:cubicBezTo>
                  <a:cubicBezTo>
                    <a:pt x="13715" y="202"/>
                    <a:pt x="12930" y="0"/>
                    <a:pt x="12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212088" y="3541639"/>
              <a:ext cx="661839" cy="463743"/>
            </a:xfrm>
            <a:custGeom>
              <a:rect b="b" l="l" r="r" t="t"/>
              <a:pathLst>
                <a:path extrusionOk="0" h="13435" w="19174">
                  <a:moveTo>
                    <a:pt x="2832" y="0"/>
                  </a:moveTo>
                  <a:lnTo>
                    <a:pt x="1003" y="6893"/>
                  </a:lnTo>
                  <a:lnTo>
                    <a:pt x="953" y="7018"/>
                  </a:lnTo>
                  <a:lnTo>
                    <a:pt x="376" y="9224"/>
                  </a:lnTo>
                  <a:lnTo>
                    <a:pt x="351" y="9324"/>
                  </a:lnTo>
                  <a:lnTo>
                    <a:pt x="0" y="10652"/>
                  </a:lnTo>
                  <a:lnTo>
                    <a:pt x="25" y="10752"/>
                  </a:lnTo>
                  <a:lnTo>
                    <a:pt x="1153" y="13434"/>
                  </a:lnTo>
                  <a:lnTo>
                    <a:pt x="18497" y="13434"/>
                  </a:lnTo>
                  <a:lnTo>
                    <a:pt x="19173" y="10752"/>
                  </a:lnTo>
                  <a:lnTo>
                    <a:pt x="18797" y="9224"/>
                  </a:lnTo>
                  <a:lnTo>
                    <a:pt x="18747" y="9098"/>
                  </a:lnTo>
                  <a:lnTo>
                    <a:pt x="18221" y="6918"/>
                  </a:lnTo>
                  <a:lnTo>
                    <a:pt x="18196" y="6792"/>
                  </a:lnTo>
                  <a:lnTo>
                    <a:pt x="164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212951" y="3912755"/>
              <a:ext cx="660976" cy="92610"/>
            </a:xfrm>
            <a:custGeom>
              <a:rect b="b" l="l" r="r" t="t"/>
              <a:pathLst>
                <a:path extrusionOk="0" h="2683" w="19149">
                  <a:moveTo>
                    <a:pt x="0" y="0"/>
                  </a:moveTo>
                  <a:lnTo>
                    <a:pt x="1128" y="2682"/>
                  </a:lnTo>
                  <a:lnTo>
                    <a:pt x="18472" y="2682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224203" y="3855666"/>
              <a:ext cx="636744" cy="7801"/>
            </a:xfrm>
            <a:custGeom>
              <a:rect b="b" l="l" r="r" t="t"/>
              <a:pathLst>
                <a:path extrusionOk="0" h="226" w="18447">
                  <a:moveTo>
                    <a:pt x="18396" y="0"/>
                  </a:moveTo>
                  <a:lnTo>
                    <a:pt x="17018" y="25"/>
                  </a:lnTo>
                  <a:lnTo>
                    <a:pt x="13384" y="25"/>
                  </a:lnTo>
                  <a:lnTo>
                    <a:pt x="11729" y="50"/>
                  </a:lnTo>
                  <a:lnTo>
                    <a:pt x="9850" y="50"/>
                  </a:lnTo>
                  <a:lnTo>
                    <a:pt x="8196" y="75"/>
                  </a:lnTo>
                  <a:lnTo>
                    <a:pt x="4511" y="75"/>
                  </a:lnTo>
                  <a:lnTo>
                    <a:pt x="2857" y="101"/>
                  </a:lnTo>
                  <a:lnTo>
                    <a:pt x="952" y="101"/>
                  </a:lnTo>
                  <a:lnTo>
                    <a:pt x="25" y="126"/>
                  </a:lnTo>
                  <a:lnTo>
                    <a:pt x="0" y="226"/>
                  </a:lnTo>
                  <a:lnTo>
                    <a:pt x="2832" y="226"/>
                  </a:lnTo>
                  <a:lnTo>
                    <a:pt x="4486" y="201"/>
                  </a:lnTo>
                  <a:lnTo>
                    <a:pt x="8196" y="201"/>
                  </a:lnTo>
                  <a:lnTo>
                    <a:pt x="9850" y="176"/>
                  </a:lnTo>
                  <a:lnTo>
                    <a:pt x="11729" y="176"/>
                  </a:lnTo>
                  <a:lnTo>
                    <a:pt x="13384" y="151"/>
                  </a:lnTo>
                  <a:lnTo>
                    <a:pt x="15288" y="151"/>
                  </a:lnTo>
                  <a:lnTo>
                    <a:pt x="16917" y="126"/>
                  </a:lnTo>
                  <a:lnTo>
                    <a:pt x="18446" y="126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2244948" y="3776072"/>
              <a:ext cx="596083" cy="7835"/>
            </a:xfrm>
            <a:custGeom>
              <a:rect b="b" l="l" r="r" t="t"/>
              <a:pathLst>
                <a:path extrusionOk="0" h="227" w="17269">
                  <a:moveTo>
                    <a:pt x="15865" y="0"/>
                  </a:moveTo>
                  <a:lnTo>
                    <a:pt x="14336" y="26"/>
                  </a:lnTo>
                  <a:lnTo>
                    <a:pt x="11028" y="26"/>
                  </a:lnTo>
                  <a:lnTo>
                    <a:pt x="10903" y="51"/>
                  </a:lnTo>
                  <a:lnTo>
                    <a:pt x="7595" y="51"/>
                  </a:lnTo>
                  <a:lnTo>
                    <a:pt x="6041" y="76"/>
                  </a:lnTo>
                  <a:lnTo>
                    <a:pt x="2607" y="76"/>
                  </a:lnTo>
                  <a:lnTo>
                    <a:pt x="1053" y="101"/>
                  </a:lnTo>
                  <a:lnTo>
                    <a:pt x="51" y="101"/>
                  </a:lnTo>
                  <a:lnTo>
                    <a:pt x="1" y="226"/>
                  </a:lnTo>
                  <a:lnTo>
                    <a:pt x="1028" y="226"/>
                  </a:lnTo>
                  <a:lnTo>
                    <a:pt x="2582" y="201"/>
                  </a:lnTo>
                  <a:lnTo>
                    <a:pt x="6041" y="201"/>
                  </a:lnTo>
                  <a:lnTo>
                    <a:pt x="7570" y="176"/>
                  </a:lnTo>
                  <a:lnTo>
                    <a:pt x="9374" y="176"/>
                  </a:lnTo>
                  <a:lnTo>
                    <a:pt x="10903" y="151"/>
                  </a:lnTo>
                  <a:lnTo>
                    <a:pt x="14362" y="151"/>
                  </a:lnTo>
                  <a:lnTo>
                    <a:pt x="15890" y="126"/>
                  </a:lnTo>
                  <a:lnTo>
                    <a:pt x="17269" y="126"/>
                  </a:lnTo>
                  <a:lnTo>
                    <a:pt x="172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2255337" y="3779523"/>
              <a:ext cx="25992" cy="83947"/>
            </a:xfrm>
            <a:custGeom>
              <a:rect b="b" l="l" r="r" t="t"/>
              <a:pathLst>
                <a:path extrusionOk="0" h="2432" w="753">
                  <a:moveTo>
                    <a:pt x="627" y="1"/>
                  </a:moveTo>
                  <a:lnTo>
                    <a:pt x="602" y="126"/>
                  </a:lnTo>
                  <a:lnTo>
                    <a:pt x="50" y="2307"/>
                  </a:lnTo>
                  <a:lnTo>
                    <a:pt x="0" y="2432"/>
                  </a:lnTo>
                  <a:lnTo>
                    <a:pt x="126" y="2432"/>
                  </a:lnTo>
                  <a:lnTo>
                    <a:pt x="176" y="2307"/>
                  </a:lnTo>
                  <a:lnTo>
                    <a:pt x="727" y="126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2317604" y="3778661"/>
              <a:ext cx="20814" cy="84809"/>
            </a:xfrm>
            <a:custGeom>
              <a:rect b="b" l="l" r="r" t="t"/>
              <a:pathLst>
                <a:path extrusionOk="0" h="2457" w="603">
                  <a:moveTo>
                    <a:pt x="502" y="1"/>
                  </a:moveTo>
                  <a:lnTo>
                    <a:pt x="477" y="126"/>
                  </a:lnTo>
                  <a:lnTo>
                    <a:pt x="26" y="2332"/>
                  </a:lnTo>
                  <a:lnTo>
                    <a:pt x="1" y="2457"/>
                  </a:lnTo>
                  <a:lnTo>
                    <a:pt x="126" y="2457"/>
                  </a:lnTo>
                  <a:lnTo>
                    <a:pt x="151" y="2332"/>
                  </a:lnTo>
                  <a:lnTo>
                    <a:pt x="602" y="126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2379042" y="3778661"/>
              <a:ext cx="17328" cy="83947"/>
            </a:xfrm>
            <a:custGeom>
              <a:rect b="b" l="l" r="r" t="t"/>
              <a:pathLst>
                <a:path extrusionOk="0" h="2432" w="502">
                  <a:moveTo>
                    <a:pt x="376" y="1"/>
                  </a:moveTo>
                  <a:lnTo>
                    <a:pt x="351" y="126"/>
                  </a:lnTo>
                  <a:lnTo>
                    <a:pt x="25" y="2332"/>
                  </a:lnTo>
                  <a:lnTo>
                    <a:pt x="0" y="2432"/>
                  </a:lnTo>
                  <a:lnTo>
                    <a:pt x="126" y="2432"/>
                  </a:lnTo>
                  <a:lnTo>
                    <a:pt x="151" y="2306"/>
                  </a:lnTo>
                  <a:lnTo>
                    <a:pt x="477" y="126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441309" y="3778661"/>
              <a:ext cx="12150" cy="83947"/>
            </a:xfrm>
            <a:custGeom>
              <a:rect b="b" l="l" r="r" t="t"/>
              <a:pathLst>
                <a:path extrusionOk="0" h="2432" w="352">
                  <a:moveTo>
                    <a:pt x="226" y="1"/>
                  </a:moveTo>
                  <a:lnTo>
                    <a:pt x="226" y="126"/>
                  </a:lnTo>
                  <a:lnTo>
                    <a:pt x="1" y="2306"/>
                  </a:lnTo>
                  <a:lnTo>
                    <a:pt x="1" y="2432"/>
                  </a:lnTo>
                  <a:lnTo>
                    <a:pt x="126" y="2432"/>
                  </a:lnTo>
                  <a:lnTo>
                    <a:pt x="126" y="2306"/>
                  </a:lnTo>
                  <a:lnTo>
                    <a:pt x="352" y="12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2502747" y="3777798"/>
              <a:ext cx="8664" cy="84809"/>
            </a:xfrm>
            <a:custGeom>
              <a:rect b="b" l="l" r="r" t="t"/>
              <a:pathLst>
                <a:path extrusionOk="0" h="2457" w="251">
                  <a:moveTo>
                    <a:pt x="126" y="1"/>
                  </a:moveTo>
                  <a:lnTo>
                    <a:pt x="101" y="126"/>
                  </a:lnTo>
                  <a:lnTo>
                    <a:pt x="0" y="2331"/>
                  </a:lnTo>
                  <a:lnTo>
                    <a:pt x="0" y="2457"/>
                  </a:lnTo>
                  <a:lnTo>
                    <a:pt x="126" y="2457"/>
                  </a:lnTo>
                  <a:lnTo>
                    <a:pt x="126" y="2331"/>
                  </a:lnTo>
                  <a:lnTo>
                    <a:pt x="226" y="12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564151" y="3777798"/>
              <a:ext cx="4384" cy="83947"/>
            </a:xfrm>
            <a:custGeom>
              <a:rect b="b" l="l" r="r" t="t"/>
              <a:pathLst>
                <a:path extrusionOk="0" h="2432" w="127">
                  <a:moveTo>
                    <a:pt x="1" y="1"/>
                  </a:moveTo>
                  <a:lnTo>
                    <a:pt x="1" y="126"/>
                  </a:lnTo>
                  <a:lnTo>
                    <a:pt x="1" y="2306"/>
                  </a:lnTo>
                  <a:lnTo>
                    <a:pt x="1" y="2432"/>
                  </a:lnTo>
                  <a:lnTo>
                    <a:pt x="126" y="2432"/>
                  </a:lnTo>
                  <a:lnTo>
                    <a:pt x="126" y="2306"/>
                  </a:lnTo>
                  <a:lnTo>
                    <a:pt x="126" y="126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2621240" y="3776935"/>
              <a:ext cx="7835" cy="84809"/>
            </a:xfrm>
            <a:custGeom>
              <a:rect b="b" l="l" r="r" t="t"/>
              <a:pathLst>
                <a:path extrusionOk="0" h="2457" w="227">
                  <a:moveTo>
                    <a:pt x="126" y="1"/>
                  </a:moveTo>
                  <a:lnTo>
                    <a:pt x="1" y="26"/>
                  </a:lnTo>
                  <a:lnTo>
                    <a:pt x="1" y="126"/>
                  </a:lnTo>
                  <a:lnTo>
                    <a:pt x="101" y="2331"/>
                  </a:lnTo>
                  <a:lnTo>
                    <a:pt x="126" y="2457"/>
                  </a:lnTo>
                  <a:lnTo>
                    <a:pt x="226" y="2457"/>
                  </a:lnTo>
                  <a:lnTo>
                    <a:pt x="226" y="2331"/>
                  </a:lnTo>
                  <a:lnTo>
                    <a:pt x="126" y="126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678364" y="3776935"/>
              <a:ext cx="12116" cy="83947"/>
            </a:xfrm>
            <a:custGeom>
              <a:rect b="b" l="l" r="r" t="t"/>
              <a:pathLst>
                <a:path extrusionOk="0" h="2432" w="351">
                  <a:moveTo>
                    <a:pt x="0" y="1"/>
                  </a:moveTo>
                  <a:lnTo>
                    <a:pt x="25" y="126"/>
                  </a:lnTo>
                  <a:lnTo>
                    <a:pt x="226" y="2306"/>
                  </a:lnTo>
                  <a:lnTo>
                    <a:pt x="226" y="2432"/>
                  </a:lnTo>
                  <a:lnTo>
                    <a:pt x="351" y="2432"/>
                  </a:lnTo>
                  <a:lnTo>
                    <a:pt x="351" y="2306"/>
                  </a:lnTo>
                  <a:lnTo>
                    <a:pt x="125" y="12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2735453" y="3776935"/>
              <a:ext cx="16465" cy="83947"/>
            </a:xfrm>
            <a:custGeom>
              <a:rect b="b" l="l" r="r" t="t"/>
              <a:pathLst>
                <a:path extrusionOk="0" h="2432" w="477">
                  <a:moveTo>
                    <a:pt x="0" y="1"/>
                  </a:moveTo>
                  <a:lnTo>
                    <a:pt x="25" y="126"/>
                  </a:lnTo>
                  <a:lnTo>
                    <a:pt x="326" y="2306"/>
                  </a:lnTo>
                  <a:lnTo>
                    <a:pt x="351" y="2432"/>
                  </a:lnTo>
                  <a:lnTo>
                    <a:pt x="476" y="2432"/>
                  </a:lnTo>
                  <a:lnTo>
                    <a:pt x="451" y="2306"/>
                  </a:lnTo>
                  <a:lnTo>
                    <a:pt x="151" y="12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2792543" y="3776072"/>
              <a:ext cx="19917" cy="83947"/>
            </a:xfrm>
            <a:custGeom>
              <a:rect b="b" l="l" r="r" t="t"/>
              <a:pathLst>
                <a:path extrusionOk="0" h="2432" w="577">
                  <a:moveTo>
                    <a:pt x="0" y="0"/>
                  </a:moveTo>
                  <a:lnTo>
                    <a:pt x="25" y="126"/>
                  </a:lnTo>
                  <a:lnTo>
                    <a:pt x="426" y="2331"/>
                  </a:lnTo>
                  <a:lnTo>
                    <a:pt x="451" y="2432"/>
                  </a:lnTo>
                  <a:lnTo>
                    <a:pt x="577" y="2432"/>
                  </a:lnTo>
                  <a:lnTo>
                    <a:pt x="552" y="2331"/>
                  </a:lnTo>
                  <a:lnTo>
                    <a:pt x="151" y="12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2248399" y="3947341"/>
              <a:ext cx="164407" cy="61476"/>
            </a:xfrm>
            <a:custGeom>
              <a:rect b="b" l="l" r="r" t="t"/>
              <a:pathLst>
                <a:path extrusionOk="0" h="1781" w="4763">
                  <a:moveTo>
                    <a:pt x="26" y="1"/>
                  </a:moveTo>
                  <a:cubicBezTo>
                    <a:pt x="1" y="26"/>
                    <a:pt x="1" y="26"/>
                    <a:pt x="26" y="51"/>
                  </a:cubicBezTo>
                  <a:lnTo>
                    <a:pt x="527" y="1680"/>
                  </a:lnTo>
                  <a:cubicBezTo>
                    <a:pt x="527" y="1705"/>
                    <a:pt x="552" y="1730"/>
                    <a:pt x="577" y="1730"/>
                  </a:cubicBezTo>
                  <a:cubicBezTo>
                    <a:pt x="577" y="1705"/>
                    <a:pt x="602" y="1680"/>
                    <a:pt x="602" y="1680"/>
                  </a:cubicBezTo>
                  <a:lnTo>
                    <a:pt x="101" y="76"/>
                  </a:lnTo>
                  <a:lnTo>
                    <a:pt x="4612" y="76"/>
                  </a:lnTo>
                  <a:lnTo>
                    <a:pt x="4663" y="1730"/>
                  </a:lnTo>
                  <a:cubicBezTo>
                    <a:pt x="4663" y="1755"/>
                    <a:pt x="4688" y="1780"/>
                    <a:pt x="4713" y="1780"/>
                  </a:cubicBezTo>
                  <a:cubicBezTo>
                    <a:pt x="4738" y="1780"/>
                    <a:pt x="4763" y="1755"/>
                    <a:pt x="4738" y="1730"/>
                  </a:cubicBezTo>
                  <a:lnTo>
                    <a:pt x="4688" y="26"/>
                  </a:lnTo>
                  <a:cubicBezTo>
                    <a:pt x="4688" y="1"/>
                    <a:pt x="4688" y="1"/>
                    <a:pt x="4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2219854" y="3930911"/>
              <a:ext cx="649723" cy="2623"/>
            </a:xfrm>
            <a:custGeom>
              <a:rect b="b" l="l" r="r" t="t"/>
              <a:pathLst>
                <a:path extrusionOk="0" h="76" w="18823">
                  <a:moveTo>
                    <a:pt x="51" y="1"/>
                  </a:moveTo>
                  <a:cubicBezTo>
                    <a:pt x="26" y="1"/>
                    <a:pt x="1" y="26"/>
                    <a:pt x="1" y="26"/>
                  </a:cubicBezTo>
                  <a:cubicBezTo>
                    <a:pt x="1" y="51"/>
                    <a:pt x="26" y="76"/>
                    <a:pt x="51" y="76"/>
                  </a:cubicBezTo>
                  <a:lnTo>
                    <a:pt x="18773" y="76"/>
                  </a:lnTo>
                  <a:cubicBezTo>
                    <a:pt x="18798" y="76"/>
                    <a:pt x="18823" y="51"/>
                    <a:pt x="18823" y="26"/>
                  </a:cubicBezTo>
                  <a:cubicBezTo>
                    <a:pt x="18823" y="26"/>
                    <a:pt x="18798" y="1"/>
                    <a:pt x="18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178332" y="4068457"/>
              <a:ext cx="867735" cy="399713"/>
            </a:xfrm>
            <a:custGeom>
              <a:rect b="b" l="l" r="r" t="t"/>
              <a:pathLst>
                <a:path extrusionOk="0" h="11580" w="25139">
                  <a:moveTo>
                    <a:pt x="602" y="1"/>
                  </a:moveTo>
                  <a:cubicBezTo>
                    <a:pt x="402" y="1"/>
                    <a:pt x="251" y="151"/>
                    <a:pt x="251" y="352"/>
                  </a:cubicBezTo>
                  <a:lnTo>
                    <a:pt x="201" y="1956"/>
                  </a:lnTo>
                  <a:lnTo>
                    <a:pt x="51" y="8422"/>
                  </a:lnTo>
                  <a:lnTo>
                    <a:pt x="1" y="11580"/>
                  </a:lnTo>
                  <a:lnTo>
                    <a:pt x="25139" y="11580"/>
                  </a:lnTo>
                  <a:lnTo>
                    <a:pt x="25139" y="728"/>
                  </a:lnTo>
                  <a:cubicBezTo>
                    <a:pt x="25139" y="627"/>
                    <a:pt x="25139" y="552"/>
                    <a:pt x="25139" y="477"/>
                  </a:cubicBezTo>
                  <a:cubicBezTo>
                    <a:pt x="25139" y="276"/>
                    <a:pt x="24988" y="126"/>
                    <a:pt x="24788" y="126"/>
                  </a:cubicBezTo>
                  <a:cubicBezTo>
                    <a:pt x="22858" y="126"/>
                    <a:pt x="18472" y="76"/>
                    <a:pt x="13911" y="51"/>
                  </a:cubicBezTo>
                  <a:lnTo>
                    <a:pt x="12683" y="51"/>
                  </a:lnTo>
                  <a:cubicBezTo>
                    <a:pt x="8447" y="26"/>
                    <a:pt x="4286" y="1"/>
                    <a:pt x="20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234558" y="4105321"/>
              <a:ext cx="762215" cy="313557"/>
            </a:xfrm>
            <a:custGeom>
              <a:rect b="b" l="l" r="r" t="t"/>
              <a:pathLst>
                <a:path extrusionOk="0" h="9084" w="22082">
                  <a:moveTo>
                    <a:pt x="1429" y="0"/>
                  </a:moveTo>
                  <a:cubicBezTo>
                    <a:pt x="666" y="0"/>
                    <a:pt x="223" y="3"/>
                    <a:pt x="226" y="10"/>
                  </a:cubicBezTo>
                  <a:lnTo>
                    <a:pt x="1" y="9083"/>
                  </a:lnTo>
                  <a:lnTo>
                    <a:pt x="22081" y="9083"/>
                  </a:lnTo>
                  <a:lnTo>
                    <a:pt x="22081" y="111"/>
                  </a:lnTo>
                  <a:cubicBezTo>
                    <a:pt x="22081" y="111"/>
                    <a:pt x="6006" y="0"/>
                    <a:pt x="1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506199" y="4156715"/>
              <a:ext cx="48497" cy="13013"/>
            </a:xfrm>
            <a:custGeom>
              <a:rect b="b" l="l" r="r" t="t"/>
              <a:pathLst>
                <a:path extrusionOk="0" h="377" w="1405">
                  <a:moveTo>
                    <a:pt x="176" y="0"/>
                  </a:moveTo>
                  <a:cubicBezTo>
                    <a:pt x="76" y="0"/>
                    <a:pt x="1" y="100"/>
                    <a:pt x="1" y="201"/>
                  </a:cubicBezTo>
                  <a:cubicBezTo>
                    <a:pt x="1" y="301"/>
                    <a:pt x="76" y="376"/>
                    <a:pt x="176" y="376"/>
                  </a:cubicBezTo>
                  <a:lnTo>
                    <a:pt x="1229" y="376"/>
                  </a:lnTo>
                  <a:cubicBezTo>
                    <a:pt x="1329" y="376"/>
                    <a:pt x="1404" y="301"/>
                    <a:pt x="1404" y="201"/>
                  </a:cubicBezTo>
                  <a:cubicBezTo>
                    <a:pt x="1404" y="100"/>
                    <a:pt x="1329" y="0"/>
                    <a:pt x="1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599633" y="4156715"/>
              <a:ext cx="48463" cy="13013"/>
            </a:xfrm>
            <a:custGeom>
              <a:rect b="b" l="l" r="r" t="t"/>
              <a:pathLst>
                <a:path extrusionOk="0" h="377" w="1404">
                  <a:moveTo>
                    <a:pt x="176" y="0"/>
                  </a:moveTo>
                  <a:cubicBezTo>
                    <a:pt x="76" y="0"/>
                    <a:pt x="0" y="100"/>
                    <a:pt x="0" y="201"/>
                  </a:cubicBezTo>
                  <a:cubicBezTo>
                    <a:pt x="0" y="301"/>
                    <a:pt x="76" y="376"/>
                    <a:pt x="176" y="376"/>
                  </a:cubicBezTo>
                  <a:lnTo>
                    <a:pt x="1228" y="376"/>
                  </a:lnTo>
                  <a:cubicBezTo>
                    <a:pt x="1329" y="376"/>
                    <a:pt x="1404" y="301"/>
                    <a:pt x="1404" y="201"/>
                  </a:cubicBezTo>
                  <a:cubicBezTo>
                    <a:pt x="1404" y="100"/>
                    <a:pt x="1329" y="0"/>
                    <a:pt x="1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2693068" y="4156715"/>
              <a:ext cx="48463" cy="13013"/>
            </a:xfrm>
            <a:custGeom>
              <a:rect b="b" l="l" r="r" t="t"/>
              <a:pathLst>
                <a:path extrusionOk="0" h="377" w="1404">
                  <a:moveTo>
                    <a:pt x="176" y="0"/>
                  </a:moveTo>
                  <a:cubicBezTo>
                    <a:pt x="75" y="0"/>
                    <a:pt x="0" y="100"/>
                    <a:pt x="0" y="201"/>
                  </a:cubicBezTo>
                  <a:cubicBezTo>
                    <a:pt x="0" y="301"/>
                    <a:pt x="75" y="376"/>
                    <a:pt x="176" y="376"/>
                  </a:cubicBezTo>
                  <a:lnTo>
                    <a:pt x="1228" y="376"/>
                  </a:lnTo>
                  <a:cubicBezTo>
                    <a:pt x="1328" y="376"/>
                    <a:pt x="1404" y="301"/>
                    <a:pt x="1404" y="201"/>
                  </a:cubicBezTo>
                  <a:cubicBezTo>
                    <a:pt x="1404" y="100"/>
                    <a:pt x="1328" y="0"/>
                    <a:pt x="1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2507061" y="4209456"/>
              <a:ext cx="235340" cy="40696"/>
            </a:xfrm>
            <a:custGeom>
              <a:rect b="b" l="l" r="r" t="t"/>
              <a:pathLst>
                <a:path extrusionOk="0" h="1179" w="6818">
                  <a:moveTo>
                    <a:pt x="1" y="1"/>
                  </a:moveTo>
                  <a:lnTo>
                    <a:pt x="1" y="1179"/>
                  </a:lnTo>
                  <a:lnTo>
                    <a:pt x="6818" y="1179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2337519" y="4174870"/>
              <a:ext cx="57989" cy="168722"/>
            </a:xfrm>
            <a:custGeom>
              <a:rect b="b" l="l" r="r" t="t"/>
              <a:pathLst>
                <a:path extrusionOk="0" h="4888" w="168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lnTo>
                    <a:pt x="0" y="4411"/>
                  </a:lnTo>
                  <a:cubicBezTo>
                    <a:pt x="0" y="4687"/>
                    <a:pt x="226" y="4888"/>
                    <a:pt x="476" y="4888"/>
                  </a:cubicBezTo>
                  <a:lnTo>
                    <a:pt x="1178" y="4888"/>
                  </a:lnTo>
                  <a:cubicBezTo>
                    <a:pt x="1454" y="4888"/>
                    <a:pt x="1680" y="4687"/>
                    <a:pt x="1680" y="4411"/>
                  </a:cubicBezTo>
                  <a:lnTo>
                    <a:pt x="1680" y="477"/>
                  </a:lnTo>
                  <a:cubicBezTo>
                    <a:pt x="1680" y="226"/>
                    <a:pt x="1454" y="0"/>
                    <a:pt x="1178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282156" y="4230234"/>
              <a:ext cx="168722" cy="57989"/>
            </a:xfrm>
            <a:custGeom>
              <a:rect b="b" l="l" r="r" t="t"/>
              <a:pathLst>
                <a:path extrusionOk="0" h="1680" w="4888">
                  <a:moveTo>
                    <a:pt x="802" y="0"/>
                  </a:moveTo>
                  <a:cubicBezTo>
                    <a:pt x="351" y="0"/>
                    <a:pt x="0" y="376"/>
                    <a:pt x="0" y="828"/>
                  </a:cubicBezTo>
                  <a:lnTo>
                    <a:pt x="0" y="878"/>
                  </a:lnTo>
                  <a:cubicBezTo>
                    <a:pt x="0" y="1329"/>
                    <a:pt x="351" y="1680"/>
                    <a:pt x="802" y="1680"/>
                  </a:cubicBezTo>
                  <a:lnTo>
                    <a:pt x="4086" y="1680"/>
                  </a:lnTo>
                  <a:cubicBezTo>
                    <a:pt x="4537" y="1680"/>
                    <a:pt x="4888" y="1329"/>
                    <a:pt x="4888" y="878"/>
                  </a:cubicBezTo>
                  <a:lnTo>
                    <a:pt x="4888" y="828"/>
                  </a:lnTo>
                  <a:cubicBezTo>
                    <a:pt x="4888" y="376"/>
                    <a:pt x="4537" y="0"/>
                    <a:pt x="4086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2588381" y="4288187"/>
              <a:ext cx="64064" cy="64064"/>
            </a:xfrm>
            <a:custGeom>
              <a:rect b="b" l="l" r="r" t="t"/>
              <a:pathLst>
                <a:path extrusionOk="0" h="1856" w="1856">
                  <a:moveTo>
                    <a:pt x="928" y="1"/>
                  </a:moveTo>
                  <a:cubicBezTo>
                    <a:pt x="427" y="1"/>
                    <a:pt x="1" y="427"/>
                    <a:pt x="1" y="928"/>
                  </a:cubicBezTo>
                  <a:cubicBezTo>
                    <a:pt x="1" y="1454"/>
                    <a:pt x="427" y="1855"/>
                    <a:pt x="928" y="1855"/>
                  </a:cubicBezTo>
                  <a:cubicBezTo>
                    <a:pt x="1429" y="1855"/>
                    <a:pt x="1855" y="1454"/>
                    <a:pt x="1855" y="928"/>
                  </a:cubicBezTo>
                  <a:cubicBezTo>
                    <a:pt x="1855" y="427"/>
                    <a:pt x="1429" y="1"/>
                    <a:pt x="928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2588381" y="4283872"/>
              <a:ext cx="64064" cy="64030"/>
            </a:xfrm>
            <a:custGeom>
              <a:rect b="b" l="l" r="r" t="t"/>
              <a:pathLst>
                <a:path extrusionOk="0" h="1855" w="1856">
                  <a:moveTo>
                    <a:pt x="928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55"/>
                    <a:pt x="928" y="1855"/>
                  </a:cubicBezTo>
                  <a:cubicBezTo>
                    <a:pt x="1429" y="1855"/>
                    <a:pt x="1855" y="1454"/>
                    <a:pt x="1855" y="928"/>
                  </a:cubicBezTo>
                  <a:cubicBezTo>
                    <a:pt x="1855" y="426"/>
                    <a:pt x="1429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2496672" y="4288187"/>
              <a:ext cx="64064" cy="64064"/>
            </a:xfrm>
            <a:custGeom>
              <a:rect b="b" l="l" r="r" t="t"/>
              <a:pathLst>
                <a:path extrusionOk="0" h="1856" w="1856">
                  <a:moveTo>
                    <a:pt x="928" y="1"/>
                  </a:moveTo>
                  <a:cubicBezTo>
                    <a:pt x="427" y="1"/>
                    <a:pt x="1" y="427"/>
                    <a:pt x="1" y="928"/>
                  </a:cubicBezTo>
                  <a:cubicBezTo>
                    <a:pt x="1" y="1454"/>
                    <a:pt x="427" y="1855"/>
                    <a:pt x="928" y="1855"/>
                  </a:cubicBezTo>
                  <a:cubicBezTo>
                    <a:pt x="1429" y="1855"/>
                    <a:pt x="1855" y="1454"/>
                    <a:pt x="1855" y="928"/>
                  </a:cubicBezTo>
                  <a:cubicBezTo>
                    <a:pt x="1855" y="427"/>
                    <a:pt x="1429" y="1"/>
                    <a:pt x="928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496672" y="4283872"/>
              <a:ext cx="64064" cy="64030"/>
            </a:xfrm>
            <a:custGeom>
              <a:rect b="b" l="l" r="r" t="t"/>
              <a:pathLst>
                <a:path extrusionOk="0" h="1855" w="1856">
                  <a:moveTo>
                    <a:pt x="928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55"/>
                    <a:pt x="928" y="1855"/>
                  </a:cubicBezTo>
                  <a:cubicBezTo>
                    <a:pt x="1429" y="1855"/>
                    <a:pt x="1855" y="1454"/>
                    <a:pt x="1855" y="928"/>
                  </a:cubicBezTo>
                  <a:cubicBezTo>
                    <a:pt x="1855" y="426"/>
                    <a:pt x="1429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682678" y="4288187"/>
              <a:ext cx="64030" cy="64064"/>
            </a:xfrm>
            <a:custGeom>
              <a:rect b="b" l="l" r="r" t="t"/>
              <a:pathLst>
                <a:path extrusionOk="0" h="1856" w="1855">
                  <a:moveTo>
                    <a:pt x="928" y="1"/>
                  </a:moveTo>
                  <a:cubicBezTo>
                    <a:pt x="426" y="1"/>
                    <a:pt x="0" y="427"/>
                    <a:pt x="0" y="928"/>
                  </a:cubicBezTo>
                  <a:cubicBezTo>
                    <a:pt x="0" y="1454"/>
                    <a:pt x="426" y="1855"/>
                    <a:pt x="928" y="1855"/>
                  </a:cubicBezTo>
                  <a:cubicBezTo>
                    <a:pt x="1454" y="1855"/>
                    <a:pt x="1855" y="1454"/>
                    <a:pt x="1855" y="928"/>
                  </a:cubicBezTo>
                  <a:cubicBezTo>
                    <a:pt x="1855" y="427"/>
                    <a:pt x="1454" y="1"/>
                    <a:pt x="928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682678" y="4284735"/>
              <a:ext cx="64030" cy="64064"/>
            </a:xfrm>
            <a:custGeom>
              <a:rect b="b" l="l" r="r" t="t"/>
              <a:pathLst>
                <a:path extrusionOk="0" h="1856" w="1855">
                  <a:moveTo>
                    <a:pt x="928" y="0"/>
                  </a:moveTo>
                  <a:cubicBezTo>
                    <a:pt x="426" y="0"/>
                    <a:pt x="0" y="426"/>
                    <a:pt x="0" y="928"/>
                  </a:cubicBezTo>
                  <a:cubicBezTo>
                    <a:pt x="0" y="1429"/>
                    <a:pt x="426" y="1855"/>
                    <a:pt x="928" y="1855"/>
                  </a:cubicBezTo>
                  <a:cubicBezTo>
                    <a:pt x="1454" y="1855"/>
                    <a:pt x="1855" y="1429"/>
                    <a:pt x="1855" y="928"/>
                  </a:cubicBezTo>
                  <a:cubicBezTo>
                    <a:pt x="1855" y="426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2337519" y="4166207"/>
              <a:ext cx="57989" cy="169619"/>
            </a:xfrm>
            <a:custGeom>
              <a:rect b="b" l="l" r="r" t="t"/>
              <a:pathLst>
                <a:path extrusionOk="0" h="4914" w="1680">
                  <a:moveTo>
                    <a:pt x="151" y="1"/>
                  </a:moveTo>
                  <a:cubicBezTo>
                    <a:pt x="75" y="1"/>
                    <a:pt x="0" y="76"/>
                    <a:pt x="0" y="176"/>
                  </a:cubicBezTo>
                  <a:lnTo>
                    <a:pt x="0" y="4763"/>
                  </a:lnTo>
                  <a:cubicBezTo>
                    <a:pt x="0" y="4838"/>
                    <a:pt x="75" y="4913"/>
                    <a:pt x="151" y="4913"/>
                  </a:cubicBezTo>
                  <a:lnTo>
                    <a:pt x="1504" y="4913"/>
                  </a:lnTo>
                  <a:cubicBezTo>
                    <a:pt x="1604" y="4913"/>
                    <a:pt x="1680" y="4838"/>
                    <a:pt x="1680" y="4763"/>
                  </a:cubicBezTo>
                  <a:lnTo>
                    <a:pt x="1680" y="176"/>
                  </a:lnTo>
                  <a:cubicBezTo>
                    <a:pt x="1680" y="76"/>
                    <a:pt x="1604" y="1"/>
                    <a:pt x="15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2282156" y="4222434"/>
              <a:ext cx="168722" cy="58024"/>
            </a:xfrm>
            <a:custGeom>
              <a:rect b="b" l="l" r="r" t="t"/>
              <a:pathLst>
                <a:path extrusionOk="0" h="1681" w="4888">
                  <a:moveTo>
                    <a:pt x="451" y="1"/>
                  </a:moveTo>
                  <a:cubicBezTo>
                    <a:pt x="201" y="1"/>
                    <a:pt x="0" y="201"/>
                    <a:pt x="0" y="452"/>
                  </a:cubicBezTo>
                  <a:lnTo>
                    <a:pt x="0" y="1204"/>
                  </a:lnTo>
                  <a:cubicBezTo>
                    <a:pt x="0" y="1455"/>
                    <a:pt x="201" y="1680"/>
                    <a:pt x="451" y="1680"/>
                  </a:cubicBezTo>
                  <a:lnTo>
                    <a:pt x="4436" y="1680"/>
                  </a:lnTo>
                  <a:cubicBezTo>
                    <a:pt x="4687" y="1680"/>
                    <a:pt x="4888" y="1455"/>
                    <a:pt x="4888" y="1204"/>
                  </a:cubicBezTo>
                  <a:lnTo>
                    <a:pt x="4888" y="452"/>
                  </a:lnTo>
                  <a:cubicBezTo>
                    <a:pt x="4888" y="201"/>
                    <a:pt x="4687" y="1"/>
                    <a:pt x="4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2849632" y="4166207"/>
              <a:ext cx="57126" cy="42422"/>
            </a:xfrm>
            <a:custGeom>
              <a:rect b="b" l="l" r="r" t="t"/>
              <a:pathLst>
                <a:path extrusionOk="0" h="1229" w="1655">
                  <a:moveTo>
                    <a:pt x="51" y="1"/>
                  </a:moveTo>
                  <a:cubicBezTo>
                    <a:pt x="26" y="1"/>
                    <a:pt x="0" y="26"/>
                    <a:pt x="0" y="76"/>
                  </a:cubicBezTo>
                  <a:lnTo>
                    <a:pt x="0" y="1229"/>
                  </a:lnTo>
                  <a:lnTo>
                    <a:pt x="1655" y="1229"/>
                  </a:lnTo>
                  <a:lnTo>
                    <a:pt x="1655" y="76"/>
                  </a:lnTo>
                  <a:cubicBezTo>
                    <a:pt x="1655" y="26"/>
                    <a:pt x="1630" y="1"/>
                    <a:pt x="1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2849632" y="4221571"/>
              <a:ext cx="57126" cy="58887"/>
            </a:xfrm>
            <a:custGeom>
              <a:rect b="b" l="l" r="r" t="t"/>
              <a:pathLst>
                <a:path extrusionOk="0" h="1706" w="1655">
                  <a:moveTo>
                    <a:pt x="0" y="1"/>
                  </a:moveTo>
                  <a:lnTo>
                    <a:pt x="0" y="1705"/>
                  </a:lnTo>
                  <a:lnTo>
                    <a:pt x="1655" y="170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2849632" y="4293399"/>
              <a:ext cx="57126" cy="42422"/>
            </a:xfrm>
            <a:custGeom>
              <a:rect b="b" l="l" r="r" t="t"/>
              <a:pathLst>
                <a:path extrusionOk="0" h="1229" w="1655">
                  <a:moveTo>
                    <a:pt x="0" y="0"/>
                  </a:moveTo>
                  <a:lnTo>
                    <a:pt x="0" y="1178"/>
                  </a:lnTo>
                  <a:cubicBezTo>
                    <a:pt x="0" y="1203"/>
                    <a:pt x="26" y="1228"/>
                    <a:pt x="51" y="1228"/>
                  </a:cubicBezTo>
                  <a:lnTo>
                    <a:pt x="1604" y="1228"/>
                  </a:lnTo>
                  <a:cubicBezTo>
                    <a:pt x="1630" y="1228"/>
                    <a:pt x="1655" y="1203"/>
                    <a:pt x="1655" y="1178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2793406" y="4222434"/>
              <a:ext cx="48463" cy="58024"/>
            </a:xfrm>
            <a:custGeom>
              <a:rect b="b" l="l" r="r" t="t"/>
              <a:pathLst>
                <a:path extrusionOk="0" h="1681" w="1404">
                  <a:moveTo>
                    <a:pt x="176" y="1"/>
                  </a:moveTo>
                  <a:cubicBezTo>
                    <a:pt x="76" y="1"/>
                    <a:pt x="0" y="76"/>
                    <a:pt x="0" y="151"/>
                  </a:cubicBezTo>
                  <a:lnTo>
                    <a:pt x="0" y="1505"/>
                  </a:lnTo>
                  <a:cubicBezTo>
                    <a:pt x="0" y="1605"/>
                    <a:pt x="76" y="1680"/>
                    <a:pt x="176" y="1680"/>
                  </a:cubicBezTo>
                  <a:lnTo>
                    <a:pt x="1404" y="1680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2849632" y="4222434"/>
              <a:ext cx="57989" cy="58024"/>
            </a:xfrm>
            <a:custGeom>
              <a:rect b="b" l="l" r="r" t="t"/>
              <a:pathLst>
                <a:path extrusionOk="0" h="1681" w="1680">
                  <a:moveTo>
                    <a:pt x="0" y="1"/>
                  </a:moveTo>
                  <a:lnTo>
                    <a:pt x="0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2916248" y="4222434"/>
              <a:ext cx="46737" cy="58024"/>
            </a:xfrm>
            <a:custGeom>
              <a:rect b="b" l="l" r="r" t="t"/>
              <a:pathLst>
                <a:path extrusionOk="0" h="1681" w="1354">
                  <a:moveTo>
                    <a:pt x="0" y="1"/>
                  </a:moveTo>
                  <a:lnTo>
                    <a:pt x="0" y="1680"/>
                  </a:lnTo>
                  <a:lnTo>
                    <a:pt x="1178" y="1680"/>
                  </a:lnTo>
                  <a:cubicBezTo>
                    <a:pt x="1279" y="1680"/>
                    <a:pt x="1354" y="1605"/>
                    <a:pt x="1354" y="1505"/>
                  </a:cubicBezTo>
                  <a:lnTo>
                    <a:pt x="1354" y="151"/>
                  </a:lnTo>
                  <a:cubicBezTo>
                    <a:pt x="1354" y="76"/>
                    <a:pt x="1279" y="1"/>
                    <a:pt x="1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2836654" y="4207730"/>
              <a:ext cx="897" cy="897"/>
            </a:xfrm>
            <a:custGeom>
              <a:rect b="b" l="l" r="r" t="t"/>
              <a:pathLst>
                <a:path extrusionOk="0" h="26" w="26">
                  <a:moveTo>
                    <a:pt x="1" y="1"/>
                  </a:moveTo>
                  <a:lnTo>
                    <a:pt x="1" y="26"/>
                  </a:lnTo>
                  <a:lnTo>
                    <a:pt x="26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2836654" y="4221571"/>
              <a:ext cx="897" cy="58887"/>
            </a:xfrm>
            <a:custGeom>
              <a:rect b="b" l="l" r="r" t="t"/>
              <a:pathLst>
                <a:path extrusionOk="0" h="1706" w="26">
                  <a:moveTo>
                    <a:pt x="1" y="1"/>
                  </a:moveTo>
                  <a:lnTo>
                    <a:pt x="1" y="1705"/>
                  </a:lnTo>
                  <a:lnTo>
                    <a:pt x="26" y="170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2624726" y="3493144"/>
              <a:ext cx="173036" cy="117739"/>
            </a:xfrm>
            <a:custGeom>
              <a:rect b="b" l="l" r="r" t="t"/>
              <a:pathLst>
                <a:path extrusionOk="0" h="3411" w="5013">
                  <a:moveTo>
                    <a:pt x="3788" y="0"/>
                  </a:moveTo>
                  <a:cubicBezTo>
                    <a:pt x="3770" y="0"/>
                    <a:pt x="3752" y="1"/>
                    <a:pt x="3734" y="2"/>
                  </a:cubicBezTo>
                  <a:cubicBezTo>
                    <a:pt x="3484" y="27"/>
                    <a:pt x="3258" y="152"/>
                    <a:pt x="3083" y="303"/>
                  </a:cubicBezTo>
                  <a:cubicBezTo>
                    <a:pt x="2406" y="929"/>
                    <a:pt x="2181" y="1907"/>
                    <a:pt x="2005" y="2834"/>
                  </a:cubicBezTo>
                  <a:cubicBezTo>
                    <a:pt x="1930" y="2433"/>
                    <a:pt x="1805" y="2057"/>
                    <a:pt x="1629" y="1681"/>
                  </a:cubicBezTo>
                  <a:cubicBezTo>
                    <a:pt x="1529" y="1481"/>
                    <a:pt x="1404" y="1255"/>
                    <a:pt x="1178" y="1205"/>
                  </a:cubicBezTo>
                  <a:cubicBezTo>
                    <a:pt x="1136" y="1194"/>
                    <a:pt x="1095" y="1188"/>
                    <a:pt x="1055" y="1188"/>
                  </a:cubicBezTo>
                  <a:cubicBezTo>
                    <a:pt x="737" y="1188"/>
                    <a:pt x="485" y="1520"/>
                    <a:pt x="351" y="1832"/>
                  </a:cubicBezTo>
                  <a:cubicBezTo>
                    <a:pt x="125" y="2333"/>
                    <a:pt x="0" y="2884"/>
                    <a:pt x="0" y="3410"/>
                  </a:cubicBezTo>
                  <a:lnTo>
                    <a:pt x="4963" y="3410"/>
                  </a:lnTo>
                  <a:cubicBezTo>
                    <a:pt x="5013" y="2784"/>
                    <a:pt x="4988" y="2157"/>
                    <a:pt x="4912" y="1506"/>
                  </a:cubicBezTo>
                  <a:cubicBezTo>
                    <a:pt x="4862" y="1155"/>
                    <a:pt x="4812" y="804"/>
                    <a:pt x="4612" y="503"/>
                  </a:cubicBezTo>
                  <a:cubicBezTo>
                    <a:pt x="4421" y="218"/>
                    <a:pt x="4118" y="0"/>
                    <a:pt x="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2869513" y="3606529"/>
              <a:ext cx="113390" cy="112493"/>
            </a:xfrm>
            <a:custGeom>
              <a:rect b="b" l="l" r="r" t="t"/>
              <a:pathLst>
                <a:path extrusionOk="0" h="3259" w="3285">
                  <a:moveTo>
                    <a:pt x="1605" y="0"/>
                  </a:moveTo>
                  <a:lnTo>
                    <a:pt x="1204" y="1228"/>
                  </a:lnTo>
                  <a:lnTo>
                    <a:pt x="1" y="1654"/>
                  </a:lnTo>
                  <a:lnTo>
                    <a:pt x="1229" y="2055"/>
                  </a:lnTo>
                  <a:lnTo>
                    <a:pt x="1680" y="3258"/>
                  </a:lnTo>
                  <a:lnTo>
                    <a:pt x="2056" y="2030"/>
                  </a:lnTo>
                  <a:lnTo>
                    <a:pt x="3284" y="1604"/>
                  </a:lnTo>
                  <a:lnTo>
                    <a:pt x="2056" y="1203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2167943" y="3656681"/>
              <a:ext cx="112527" cy="112493"/>
            </a:xfrm>
            <a:custGeom>
              <a:rect b="b" l="l" r="r" t="t"/>
              <a:pathLst>
                <a:path extrusionOk="0" h="3259" w="3260">
                  <a:moveTo>
                    <a:pt x="1605" y="1"/>
                  </a:moveTo>
                  <a:lnTo>
                    <a:pt x="1204" y="1229"/>
                  </a:lnTo>
                  <a:lnTo>
                    <a:pt x="1" y="1655"/>
                  </a:lnTo>
                  <a:lnTo>
                    <a:pt x="1229" y="2056"/>
                  </a:lnTo>
                  <a:lnTo>
                    <a:pt x="1655" y="3259"/>
                  </a:lnTo>
                  <a:lnTo>
                    <a:pt x="2056" y="2031"/>
                  </a:lnTo>
                  <a:lnTo>
                    <a:pt x="3259" y="1605"/>
                  </a:lnTo>
                  <a:lnTo>
                    <a:pt x="2031" y="1204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2948244" y="4057205"/>
              <a:ext cx="84809" cy="84844"/>
            </a:xfrm>
            <a:custGeom>
              <a:rect b="b" l="l" r="r" t="t"/>
              <a:pathLst>
                <a:path extrusionOk="0" h="2458" w="2457">
                  <a:moveTo>
                    <a:pt x="1204" y="1"/>
                  </a:moveTo>
                  <a:lnTo>
                    <a:pt x="903" y="928"/>
                  </a:lnTo>
                  <a:lnTo>
                    <a:pt x="1" y="1254"/>
                  </a:lnTo>
                  <a:lnTo>
                    <a:pt x="928" y="1555"/>
                  </a:lnTo>
                  <a:lnTo>
                    <a:pt x="1254" y="2457"/>
                  </a:lnTo>
                  <a:lnTo>
                    <a:pt x="1555" y="1530"/>
                  </a:lnTo>
                  <a:lnTo>
                    <a:pt x="2457" y="1204"/>
                  </a:lnTo>
                  <a:lnTo>
                    <a:pt x="1529" y="903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2132495" y="4357391"/>
              <a:ext cx="85672" cy="84809"/>
            </a:xfrm>
            <a:custGeom>
              <a:rect b="b" l="l" r="r" t="t"/>
              <a:pathLst>
                <a:path extrusionOk="0" h="2457" w="2482">
                  <a:moveTo>
                    <a:pt x="1203" y="1"/>
                  </a:moveTo>
                  <a:lnTo>
                    <a:pt x="928" y="928"/>
                  </a:lnTo>
                  <a:lnTo>
                    <a:pt x="0" y="1254"/>
                  </a:lnTo>
                  <a:lnTo>
                    <a:pt x="928" y="1555"/>
                  </a:lnTo>
                  <a:lnTo>
                    <a:pt x="1254" y="2457"/>
                  </a:lnTo>
                  <a:lnTo>
                    <a:pt x="1554" y="1530"/>
                  </a:lnTo>
                  <a:lnTo>
                    <a:pt x="2482" y="1204"/>
                  </a:lnTo>
                  <a:lnTo>
                    <a:pt x="1554" y="903"/>
                  </a:lnTo>
                  <a:lnTo>
                    <a:pt x="12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6"/>
          <p:cNvSpPr txBox="1"/>
          <p:nvPr/>
        </p:nvSpPr>
        <p:spPr>
          <a:xfrm>
            <a:off x="2594825" y="346975"/>
            <a:ext cx="463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highlight>
                  <a:schemeClr val="accent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MecÂnica da bola</a:t>
            </a:r>
            <a:endParaRPr sz="1700">
              <a:solidFill>
                <a:schemeClr val="dk2"/>
              </a:solidFill>
              <a:highlight>
                <a:schemeClr val="accent2"/>
              </a:highligh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765" name="Google Shape;7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25" y="1372950"/>
            <a:ext cx="5542199" cy="29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