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AEB5E3-A584-5446-8D91-D597C4892C0F}" type="datetimeFigureOut">
              <a:rPr lang="en-TH" smtClean="0"/>
              <a:t>2/3/2021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13E5A3E-AEF6-7744-A76C-5F17019A9DB4}" type="slidenum">
              <a:rPr lang="en-TH" smtClean="0"/>
              <a:t>‹#›</a:t>
            </a:fld>
            <a:endParaRPr lang="en-TH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50081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B5E3-A584-5446-8D91-D597C4892C0F}" type="datetimeFigureOut">
              <a:rPr lang="en-TH" smtClean="0"/>
              <a:t>2/3/2021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5A3E-AEF6-7744-A76C-5F17019A9DB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7286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B5E3-A584-5446-8D91-D597C4892C0F}" type="datetimeFigureOut">
              <a:rPr lang="en-TH" smtClean="0"/>
              <a:t>2/3/2021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5A3E-AEF6-7744-A76C-5F17019A9DB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6182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B5E3-A584-5446-8D91-D597C4892C0F}" type="datetimeFigureOut">
              <a:rPr lang="en-TH" smtClean="0"/>
              <a:t>2/3/2021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5A3E-AEF6-7744-A76C-5F17019A9DB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9426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AEB5E3-A584-5446-8D91-D597C4892C0F}" type="datetimeFigureOut">
              <a:rPr lang="en-TH" smtClean="0"/>
              <a:t>2/3/2021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3E5A3E-AEF6-7744-A76C-5F17019A9DB4}" type="slidenum">
              <a:rPr lang="en-TH" smtClean="0"/>
              <a:t>‹#›</a:t>
            </a:fld>
            <a:endParaRPr lang="en-TH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90068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B5E3-A584-5446-8D91-D597C4892C0F}" type="datetimeFigureOut">
              <a:rPr lang="en-TH" smtClean="0"/>
              <a:t>2/3/2021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5A3E-AEF6-7744-A76C-5F17019A9DB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9032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B5E3-A584-5446-8D91-D597C4892C0F}" type="datetimeFigureOut">
              <a:rPr lang="en-TH" smtClean="0"/>
              <a:t>2/3/2021 R</a:t>
            </a:fld>
            <a:endParaRPr lang="en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5A3E-AEF6-7744-A76C-5F17019A9DB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95112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B5E3-A584-5446-8D91-D597C4892C0F}" type="datetimeFigureOut">
              <a:rPr lang="en-TH" smtClean="0"/>
              <a:t>2/3/2021 R</a:t>
            </a:fld>
            <a:endParaRPr lang="en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5A3E-AEF6-7744-A76C-5F17019A9DB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72069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EB5E3-A584-5446-8D91-D597C4892C0F}" type="datetimeFigureOut">
              <a:rPr lang="en-TH" smtClean="0"/>
              <a:t>2/3/2021 R</a:t>
            </a:fld>
            <a:endParaRPr lang="en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E5A3E-AEF6-7744-A76C-5F17019A9DB4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364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AEB5E3-A584-5446-8D91-D597C4892C0F}" type="datetimeFigureOut">
              <a:rPr lang="en-TH" smtClean="0"/>
              <a:t>2/3/2021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3E5A3E-AEF6-7744-A76C-5F17019A9DB4}" type="slidenum">
              <a:rPr lang="en-TH" smtClean="0"/>
              <a:t>‹#›</a:t>
            </a:fld>
            <a:endParaRPr lang="en-TH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947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AEB5E3-A584-5446-8D91-D597C4892C0F}" type="datetimeFigureOut">
              <a:rPr lang="en-TH" smtClean="0"/>
              <a:t>2/3/2021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3E5A3E-AEF6-7744-A76C-5F17019A9DB4}" type="slidenum">
              <a:rPr lang="en-TH" smtClean="0"/>
              <a:t>‹#›</a:t>
            </a:fld>
            <a:endParaRPr lang="en-TH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929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3AEB5E3-A584-5446-8D91-D597C4892C0F}" type="datetimeFigureOut">
              <a:rPr lang="en-TH" smtClean="0"/>
              <a:t>2/3/2021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13E5A3E-AEF6-7744-A76C-5F17019A9DB4}" type="slidenum">
              <a:rPr lang="en-TH" smtClean="0"/>
              <a:t>‹#›</a:t>
            </a:fld>
            <a:endParaRPr lang="en-TH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443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A1B84-6650-AE4B-BE49-310D26A6F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H" dirty="0"/>
              <a:t>TDIDF </a:t>
            </a:r>
            <a:br>
              <a:rPr lang="en-TH" dirty="0"/>
            </a:br>
            <a:r>
              <a:rPr lang="en-TH" dirty="0"/>
              <a:t>Spark streamimg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8595A-EFA8-C74C-9BCB-31943AC36F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H" dirty="0"/>
              <a:t>Nothing’s gonna stop us now</a:t>
            </a:r>
          </a:p>
        </p:txBody>
      </p:sp>
    </p:spTree>
    <p:extLst>
      <p:ext uri="{BB962C8B-B14F-4D97-AF65-F5344CB8AC3E}">
        <p14:creationId xmlns:p14="http://schemas.microsoft.com/office/powerpoint/2010/main" val="1012496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FBFF-0B08-1440-B162-382F34B5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Compute 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DA625-8A7E-2245-9006-13584D17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B078211-8A63-CD4E-9197-71E0E19F01E1}"/>
              </a:ext>
            </a:extLst>
          </p:cNvPr>
          <p:cNvSpPr/>
          <p:nvPr/>
        </p:nvSpPr>
        <p:spPr>
          <a:xfrm>
            <a:off x="1524703" y="2676162"/>
            <a:ext cx="2503287" cy="280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(token, (#doc contain word, max ID)</a:t>
            </a:r>
            <a:endParaRPr lang="en-TH" dirty="0"/>
          </a:p>
          <a:p>
            <a:endParaRPr lang="en-TH" dirty="0"/>
          </a:p>
          <a:p>
            <a:r>
              <a:rPr lang="en-TH" dirty="0"/>
              <a:t>(’I’, 		(2,2))</a:t>
            </a:r>
          </a:p>
          <a:p>
            <a:r>
              <a:rPr lang="en-TH" dirty="0"/>
              <a:t>(’love’, 	(2,2))</a:t>
            </a:r>
          </a:p>
          <a:p>
            <a:r>
              <a:rPr lang="en-TH" dirty="0"/>
              <a:t>(’cat’, 	(1,1)</a:t>
            </a:r>
          </a:p>
          <a:p>
            <a:r>
              <a:rPr lang="en-TH" dirty="0"/>
              <a:t>(’dog’, 	(1,1))</a:t>
            </a:r>
          </a:p>
          <a:p>
            <a:r>
              <a:rPr lang="en-TH" dirty="0"/>
              <a:t>(‘boy’, 	(1,2))</a:t>
            </a:r>
          </a:p>
          <a:p>
            <a:r>
              <a:rPr lang="en-TH" dirty="0"/>
              <a:t>(’girl’, 	(1,2))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E031D73-E646-7741-B6DD-F484DEF2EF2E}"/>
              </a:ext>
            </a:extLst>
          </p:cNvPr>
          <p:cNvSpPr/>
          <p:nvPr/>
        </p:nvSpPr>
        <p:spPr>
          <a:xfrm>
            <a:off x="7908447" y="2676162"/>
            <a:ext cx="2503287" cy="280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(token, log(max ID /#doc contain word))</a:t>
            </a:r>
            <a:endParaRPr lang="en-TH" dirty="0"/>
          </a:p>
          <a:p>
            <a:endParaRPr lang="en-TH" dirty="0"/>
          </a:p>
          <a:p>
            <a:r>
              <a:rPr lang="en-TH" dirty="0"/>
              <a:t>(’I’, 		log(2/2))</a:t>
            </a:r>
          </a:p>
          <a:p>
            <a:r>
              <a:rPr lang="en-TH" dirty="0"/>
              <a:t>(’love’, 	log(2/2))</a:t>
            </a:r>
          </a:p>
          <a:p>
            <a:r>
              <a:rPr lang="en-TH" dirty="0"/>
              <a:t>(’cat’, 	log(1/1))</a:t>
            </a:r>
          </a:p>
          <a:p>
            <a:r>
              <a:rPr lang="en-TH" dirty="0"/>
              <a:t>(’dog’, 	log(1/1))</a:t>
            </a:r>
          </a:p>
          <a:p>
            <a:r>
              <a:rPr lang="en-TH" dirty="0"/>
              <a:t>(‘boy’, 	log(1/2))</a:t>
            </a:r>
          </a:p>
          <a:p>
            <a:r>
              <a:rPr lang="en-TH" dirty="0"/>
              <a:t>(’girl’, 	log(1/2))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7A24515-AB5F-5C4D-AC45-CAE351F363F8}"/>
              </a:ext>
            </a:extLst>
          </p:cNvPr>
          <p:cNvSpPr/>
          <p:nvPr/>
        </p:nvSpPr>
        <p:spPr>
          <a:xfrm>
            <a:off x="4977114" y="3289125"/>
            <a:ext cx="2238627" cy="1575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229684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FBFF-0B08-1440-B162-382F34B5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Compute 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DA625-8A7E-2245-9006-13584D17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E031D73-E646-7741-B6DD-F484DEF2EF2E}"/>
              </a:ext>
            </a:extLst>
          </p:cNvPr>
          <p:cNvSpPr/>
          <p:nvPr/>
        </p:nvSpPr>
        <p:spPr>
          <a:xfrm>
            <a:off x="3834158" y="2706546"/>
            <a:ext cx="2503287" cy="280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(token, IDF)</a:t>
            </a:r>
            <a:endParaRPr lang="en-TH" dirty="0"/>
          </a:p>
          <a:p>
            <a:endParaRPr lang="en-TH" dirty="0"/>
          </a:p>
          <a:p>
            <a:r>
              <a:rPr lang="en-TH" dirty="0"/>
              <a:t>(’I’, 		log(2/2))</a:t>
            </a:r>
          </a:p>
          <a:p>
            <a:r>
              <a:rPr lang="en-TH" dirty="0"/>
              <a:t>(’love’, 	log(2/2))</a:t>
            </a:r>
          </a:p>
          <a:p>
            <a:r>
              <a:rPr lang="en-TH" dirty="0"/>
              <a:t>(’cat’, 	log(1/1))</a:t>
            </a:r>
          </a:p>
          <a:p>
            <a:r>
              <a:rPr lang="en-TH" dirty="0"/>
              <a:t>(’dog’, 	log(1/1))</a:t>
            </a:r>
          </a:p>
          <a:p>
            <a:r>
              <a:rPr lang="en-TH" dirty="0"/>
              <a:t>(‘boy’, 	log(1/2))</a:t>
            </a:r>
          </a:p>
          <a:p>
            <a:r>
              <a:rPr lang="en-TH" dirty="0"/>
              <a:t>(’girl’, 	log(1/2))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7A24515-AB5F-5C4D-AC45-CAE351F363F8}"/>
              </a:ext>
            </a:extLst>
          </p:cNvPr>
          <p:cNvSpPr/>
          <p:nvPr/>
        </p:nvSpPr>
        <p:spPr>
          <a:xfrm>
            <a:off x="6585380" y="3484207"/>
            <a:ext cx="1404089" cy="1184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8CAE220-DBB4-6546-AB8A-7497697F18C1}"/>
              </a:ext>
            </a:extLst>
          </p:cNvPr>
          <p:cNvSpPr/>
          <p:nvPr/>
        </p:nvSpPr>
        <p:spPr>
          <a:xfrm>
            <a:off x="1219200" y="2316384"/>
            <a:ext cx="2367023" cy="3581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(token,(ID,TF))</a:t>
            </a:r>
          </a:p>
          <a:p>
            <a:endParaRPr lang="en-TH" dirty="0"/>
          </a:p>
          <a:p>
            <a:r>
              <a:rPr lang="en-TH" dirty="0"/>
              <a:t>(‘l’,		(1, 2/6))</a:t>
            </a:r>
          </a:p>
          <a:p>
            <a:r>
              <a:rPr lang="en-TH" dirty="0"/>
              <a:t>(‘love’,	(1, 2/6))</a:t>
            </a:r>
          </a:p>
          <a:p>
            <a:r>
              <a:rPr lang="en-TH" dirty="0"/>
              <a:t>(‘cat’,	(1, 1/6))</a:t>
            </a:r>
          </a:p>
          <a:p>
            <a:r>
              <a:rPr lang="en-TH" dirty="0"/>
              <a:t>(‘dog’,	(1, 1/6))</a:t>
            </a:r>
          </a:p>
          <a:p>
            <a:endParaRPr lang="en-TH" dirty="0"/>
          </a:p>
          <a:p>
            <a:r>
              <a:rPr lang="en-TH" dirty="0"/>
              <a:t>(‘l’,		(2, 2/6))</a:t>
            </a:r>
          </a:p>
          <a:p>
            <a:r>
              <a:rPr lang="en-TH" dirty="0"/>
              <a:t>(‘love’,	(2, 2/6))</a:t>
            </a:r>
          </a:p>
          <a:p>
            <a:r>
              <a:rPr lang="en-TH" dirty="0"/>
              <a:t>(‘boy’,	(2, 1/6))</a:t>
            </a:r>
          </a:p>
          <a:p>
            <a:r>
              <a:rPr lang="en-TH" dirty="0"/>
              <a:t>(‘girl’,	(2, 1/6))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9498E80-CE05-EF40-A5DD-1AFF4966A946}"/>
              </a:ext>
            </a:extLst>
          </p:cNvPr>
          <p:cNvSpPr/>
          <p:nvPr/>
        </p:nvSpPr>
        <p:spPr>
          <a:xfrm>
            <a:off x="8297623" y="2301191"/>
            <a:ext cx="3149739" cy="3581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(token,(ID,TF), IDF)</a:t>
            </a:r>
          </a:p>
          <a:p>
            <a:endParaRPr lang="en-TH" dirty="0"/>
          </a:p>
          <a:p>
            <a:r>
              <a:rPr lang="en-TH" dirty="0"/>
              <a:t>(‘l’,		(1, 2/6), log(2/2))</a:t>
            </a:r>
          </a:p>
          <a:p>
            <a:r>
              <a:rPr lang="en-TH" dirty="0"/>
              <a:t>(‘love’,	(1, 2/6), log(2/2))</a:t>
            </a:r>
          </a:p>
          <a:p>
            <a:r>
              <a:rPr lang="en-TH" dirty="0"/>
              <a:t>(‘cat’,	(1, 1/6), log(1/1))</a:t>
            </a:r>
          </a:p>
          <a:p>
            <a:r>
              <a:rPr lang="en-TH" dirty="0"/>
              <a:t>(‘dog’,	(1, 1/6), log(1/1))</a:t>
            </a:r>
          </a:p>
          <a:p>
            <a:endParaRPr lang="en-TH" dirty="0"/>
          </a:p>
          <a:p>
            <a:r>
              <a:rPr lang="en-TH" dirty="0"/>
              <a:t>(‘l’,		(2, 2/6), log(2/2))</a:t>
            </a:r>
          </a:p>
          <a:p>
            <a:r>
              <a:rPr lang="en-TH" dirty="0"/>
              <a:t>(‘love’,	(2, 2/6), log(2/2))</a:t>
            </a:r>
          </a:p>
          <a:p>
            <a:r>
              <a:rPr lang="en-TH" dirty="0"/>
              <a:t>(‘boy’,	(2, 1/6), log(1/2))</a:t>
            </a:r>
          </a:p>
          <a:p>
            <a:r>
              <a:rPr lang="en-TH" dirty="0"/>
              <a:t>(‘girl’,	(2, 1/6), log(1/2))</a:t>
            </a:r>
          </a:p>
        </p:txBody>
      </p:sp>
    </p:spTree>
    <p:extLst>
      <p:ext uri="{BB962C8B-B14F-4D97-AF65-F5344CB8AC3E}">
        <p14:creationId xmlns:p14="http://schemas.microsoft.com/office/powerpoint/2010/main" val="403006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FBFF-0B08-1440-B162-382F34B5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Compute 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DA625-8A7E-2245-9006-13584D17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7A24515-AB5F-5C4D-AC45-CAE351F363F8}"/>
              </a:ext>
            </a:extLst>
          </p:cNvPr>
          <p:cNvSpPr/>
          <p:nvPr/>
        </p:nvSpPr>
        <p:spPr>
          <a:xfrm>
            <a:off x="4843907" y="3429000"/>
            <a:ext cx="1404089" cy="1184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9498E80-CE05-EF40-A5DD-1AFF4966A946}"/>
              </a:ext>
            </a:extLst>
          </p:cNvPr>
          <p:cNvSpPr/>
          <p:nvPr/>
        </p:nvSpPr>
        <p:spPr>
          <a:xfrm>
            <a:off x="1371600" y="2285999"/>
            <a:ext cx="3149739" cy="3581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(token,(ID,TF), IDF)</a:t>
            </a:r>
          </a:p>
          <a:p>
            <a:endParaRPr lang="en-TH" dirty="0"/>
          </a:p>
          <a:p>
            <a:r>
              <a:rPr lang="en-TH" dirty="0"/>
              <a:t>(‘l’,		(1, 2/6), log(2/2))</a:t>
            </a:r>
          </a:p>
          <a:p>
            <a:r>
              <a:rPr lang="en-TH" dirty="0"/>
              <a:t>(‘love’,	(1, 2/6), log(2/2))</a:t>
            </a:r>
          </a:p>
          <a:p>
            <a:r>
              <a:rPr lang="en-TH" dirty="0"/>
              <a:t>(‘cat’,	(1, 1/6), log(1/1))</a:t>
            </a:r>
          </a:p>
          <a:p>
            <a:r>
              <a:rPr lang="en-TH" dirty="0"/>
              <a:t>(‘dog’,	(1, 1/6), log(1/1))</a:t>
            </a:r>
          </a:p>
          <a:p>
            <a:endParaRPr lang="en-TH" dirty="0"/>
          </a:p>
          <a:p>
            <a:r>
              <a:rPr lang="en-TH" dirty="0"/>
              <a:t>(‘l’,		(2, 2/6), log(2/2))</a:t>
            </a:r>
          </a:p>
          <a:p>
            <a:r>
              <a:rPr lang="en-TH" dirty="0"/>
              <a:t>(‘love’,	(2, 2/6), log(2/2))</a:t>
            </a:r>
          </a:p>
          <a:p>
            <a:r>
              <a:rPr lang="en-TH" dirty="0"/>
              <a:t>(‘boy’,	(2, 1/6), log(1/2))</a:t>
            </a:r>
          </a:p>
          <a:p>
            <a:r>
              <a:rPr lang="en-TH" dirty="0"/>
              <a:t>(‘girl’,	(2, 1/6), log(1/2))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47EA538-6807-F548-A973-9F75FB5FAF30}"/>
              </a:ext>
            </a:extLst>
          </p:cNvPr>
          <p:cNvSpPr/>
          <p:nvPr/>
        </p:nvSpPr>
        <p:spPr>
          <a:xfrm>
            <a:off x="6423950" y="2285999"/>
            <a:ext cx="4977113" cy="3581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(ID,(</a:t>
            </a:r>
            <a:r>
              <a:rPr lang="en-US" dirty="0" err="1"/>
              <a:t>token,TF,IDF,TF</a:t>
            </a:r>
            <a:r>
              <a:rPr lang="en-US" dirty="0"/>
              <a:t>-IDF)) </a:t>
            </a:r>
          </a:p>
          <a:p>
            <a:endParaRPr lang="en-TH" dirty="0"/>
          </a:p>
          <a:p>
            <a:r>
              <a:rPr lang="en-TH" dirty="0"/>
              <a:t>(1, 	(’I’, 		2/6, log(2/2), 2/6*log(2/2)))</a:t>
            </a:r>
          </a:p>
          <a:p>
            <a:r>
              <a:rPr lang="en-TH" dirty="0"/>
              <a:t>(1,	(’love’, 	2/6, log(2/2), 2/6*log(2/2)))</a:t>
            </a:r>
          </a:p>
          <a:p>
            <a:r>
              <a:rPr lang="en-TH" dirty="0"/>
              <a:t>(1,	(cat’, 	1/6, log(1/1), 1/6*log(1/1)))</a:t>
            </a:r>
          </a:p>
          <a:p>
            <a:r>
              <a:rPr lang="en-TH" dirty="0"/>
              <a:t>(1,	(dog’, 	1/6, log(1/1), 1/6*log(1/1)))</a:t>
            </a:r>
          </a:p>
          <a:p>
            <a:endParaRPr lang="en-TH" dirty="0"/>
          </a:p>
          <a:p>
            <a:r>
              <a:rPr lang="en-TH" dirty="0"/>
              <a:t>(2, 	(’I’, 		2/6, log(2/2), 2/6*log(2/2)))</a:t>
            </a:r>
          </a:p>
          <a:p>
            <a:r>
              <a:rPr lang="en-TH" dirty="0"/>
              <a:t>(2,	(’love’, 	2/6, log(2/2), 2/6*log(2/2)))</a:t>
            </a:r>
          </a:p>
          <a:p>
            <a:r>
              <a:rPr lang="en-TH" dirty="0"/>
              <a:t>(2,	(boy’, 	1/6, log(1/1), 1/6*log(1/1)))</a:t>
            </a:r>
          </a:p>
          <a:p>
            <a:r>
              <a:rPr lang="en-TH" dirty="0"/>
              <a:t>(2,	(girl’, 	1/6, log(1/1), 1/6*log(1/1)))</a:t>
            </a:r>
          </a:p>
        </p:txBody>
      </p:sp>
    </p:spTree>
    <p:extLst>
      <p:ext uri="{BB962C8B-B14F-4D97-AF65-F5344CB8AC3E}">
        <p14:creationId xmlns:p14="http://schemas.microsoft.com/office/powerpoint/2010/main" val="123183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86E0-64FA-504B-9062-0A3FE318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Receive message from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A797-3BE9-5A49-81F8-312D04DDB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BB841AD-DAAD-0547-9344-D0FB4D369080}"/>
              </a:ext>
            </a:extLst>
          </p:cNvPr>
          <p:cNvSpPr/>
          <p:nvPr/>
        </p:nvSpPr>
        <p:spPr>
          <a:xfrm>
            <a:off x="1918569" y="2165960"/>
            <a:ext cx="3303437" cy="34023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H" dirty="0"/>
              <a:t>------------------------------------------------</a:t>
            </a:r>
          </a:p>
          <a:p>
            <a:r>
              <a:rPr lang="en-TH" dirty="0"/>
              <a:t>Time: 2021-03-01 12:00:00</a:t>
            </a:r>
          </a:p>
          <a:p>
            <a:r>
              <a:rPr lang="en-TH" dirty="0"/>
              <a:t>------------------------------------------------</a:t>
            </a:r>
          </a:p>
          <a:p>
            <a:r>
              <a:rPr lang="en-TH" dirty="0"/>
              <a:t>(None,</a:t>
            </a:r>
            <a:r>
              <a:rPr lang="en-TH" dirty="0">
                <a:solidFill>
                  <a:srgbClr val="0070C0"/>
                </a:solidFill>
              </a:rPr>
              <a:t>’I love cat’</a:t>
            </a:r>
            <a:r>
              <a:rPr lang="en-TH" dirty="0"/>
              <a:t>)</a:t>
            </a:r>
          </a:p>
          <a:p>
            <a:r>
              <a:rPr lang="en-TH" dirty="0"/>
              <a:t>(None,</a:t>
            </a:r>
            <a:r>
              <a:rPr lang="en-TH" dirty="0">
                <a:solidFill>
                  <a:srgbClr val="0070C0"/>
                </a:solidFill>
              </a:rPr>
              <a:t>’I love dog’</a:t>
            </a:r>
            <a:r>
              <a:rPr lang="en-TH" dirty="0"/>
              <a:t>)</a:t>
            </a:r>
          </a:p>
          <a:p>
            <a:r>
              <a:rPr lang="en-TH" dirty="0"/>
              <a:t>------------------------------------------------</a:t>
            </a:r>
          </a:p>
          <a:p>
            <a:r>
              <a:rPr lang="en-TH" dirty="0"/>
              <a:t>Time: 2021-03-01 12:00:10</a:t>
            </a:r>
          </a:p>
          <a:p>
            <a:r>
              <a:rPr lang="en-TH" dirty="0"/>
              <a:t>------------------------------------------------</a:t>
            </a:r>
          </a:p>
          <a:p>
            <a:r>
              <a:rPr lang="en-TH" dirty="0"/>
              <a:t>(None,</a:t>
            </a:r>
            <a:r>
              <a:rPr lang="en-TH" dirty="0">
                <a:solidFill>
                  <a:srgbClr val="002060"/>
                </a:solidFill>
              </a:rPr>
              <a:t>’I love boy’</a:t>
            </a:r>
            <a:r>
              <a:rPr lang="en-TH" dirty="0"/>
              <a:t>)</a:t>
            </a:r>
          </a:p>
          <a:p>
            <a:r>
              <a:rPr lang="en-TH" dirty="0"/>
              <a:t>(None,</a:t>
            </a:r>
            <a:r>
              <a:rPr lang="en-TH" dirty="0">
                <a:solidFill>
                  <a:srgbClr val="002060"/>
                </a:solidFill>
              </a:rPr>
              <a:t>’I love girl’</a:t>
            </a:r>
            <a:r>
              <a:rPr lang="en-TH" dirty="0"/>
              <a:t>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12087F1-C645-7943-90D7-B1A261D1C674}"/>
              </a:ext>
            </a:extLst>
          </p:cNvPr>
          <p:cNvSpPr/>
          <p:nvPr/>
        </p:nvSpPr>
        <p:spPr>
          <a:xfrm>
            <a:off x="8018004" y="2968668"/>
            <a:ext cx="3303437" cy="1717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H" dirty="0"/>
              <a:t>(Doc ID, message)</a:t>
            </a:r>
          </a:p>
          <a:p>
            <a:endParaRPr lang="en-TH" dirty="0"/>
          </a:p>
          <a:p>
            <a:r>
              <a:rPr lang="en-TH" dirty="0"/>
              <a:t>(1,</a:t>
            </a:r>
            <a:r>
              <a:rPr lang="en-TH" dirty="0">
                <a:solidFill>
                  <a:srgbClr val="0070C0"/>
                </a:solidFill>
              </a:rPr>
              <a:t>’I love cat I love dog’</a:t>
            </a:r>
            <a:r>
              <a:rPr lang="en-TH" dirty="0"/>
              <a:t>)</a:t>
            </a:r>
          </a:p>
          <a:p>
            <a:endParaRPr lang="en-TH" dirty="0"/>
          </a:p>
          <a:p>
            <a:r>
              <a:rPr lang="en-TH" dirty="0"/>
              <a:t>(2,</a:t>
            </a:r>
            <a:r>
              <a:rPr lang="en-TH" dirty="0">
                <a:solidFill>
                  <a:srgbClr val="002060"/>
                </a:solidFill>
              </a:rPr>
              <a:t>’I love boy I love girl’</a:t>
            </a:r>
            <a:r>
              <a:rPr lang="en-TH" dirty="0"/>
              <a:t>)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E246FEE-600C-FE42-9FAE-4F0FA479C752}"/>
              </a:ext>
            </a:extLst>
          </p:cNvPr>
          <p:cNvSpPr/>
          <p:nvPr/>
        </p:nvSpPr>
        <p:spPr>
          <a:xfrm>
            <a:off x="5473873" y="3429000"/>
            <a:ext cx="2292263" cy="879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updateStageByKey</a:t>
            </a:r>
          </a:p>
        </p:txBody>
      </p:sp>
    </p:spTree>
    <p:extLst>
      <p:ext uri="{BB962C8B-B14F-4D97-AF65-F5344CB8AC3E}">
        <p14:creationId xmlns:p14="http://schemas.microsoft.com/office/powerpoint/2010/main" val="75203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191C-0A2F-9E45-815F-8AD6137B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Compute TF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CEA7D-2E75-F845-B6C1-01F0044F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E01F897-3965-C14B-AFE4-B93A85E1CB1C}"/>
              </a:ext>
            </a:extLst>
          </p:cNvPr>
          <p:cNvSpPr/>
          <p:nvPr/>
        </p:nvSpPr>
        <p:spPr>
          <a:xfrm>
            <a:off x="1654783" y="2943616"/>
            <a:ext cx="2691750" cy="1717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H" dirty="0"/>
              <a:t>(Doc ID, message)</a:t>
            </a:r>
          </a:p>
          <a:p>
            <a:endParaRPr lang="en-TH" dirty="0"/>
          </a:p>
          <a:p>
            <a:r>
              <a:rPr lang="en-TH" dirty="0"/>
              <a:t>(1,’I love cat I love dog’)</a:t>
            </a:r>
          </a:p>
          <a:p>
            <a:endParaRPr lang="en-TH" dirty="0"/>
          </a:p>
          <a:p>
            <a:r>
              <a:rPr lang="en-TH" dirty="0"/>
              <a:t>(2,’I love boy I love girl’)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24D75C2-2C1D-7E44-955C-5A30B8EB44B8}"/>
              </a:ext>
            </a:extLst>
          </p:cNvPr>
          <p:cNvSpPr/>
          <p:nvPr/>
        </p:nvSpPr>
        <p:spPr>
          <a:xfrm>
            <a:off x="4667140" y="3014858"/>
            <a:ext cx="3010119" cy="1575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/>
              <a:t>Split and flatMap </a:t>
            </a:r>
          </a:p>
          <a:p>
            <a:pPr algn="ctr"/>
            <a:r>
              <a:rPr lang="en-US" dirty="0"/>
              <a:t>T</a:t>
            </a:r>
            <a:r>
              <a:rPr lang="en-TH" dirty="0"/>
              <a:t>oken, 1/len(message)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B753AC-3315-0345-802F-21E32CAC7D8C}"/>
              </a:ext>
            </a:extLst>
          </p:cNvPr>
          <p:cNvSpPr/>
          <p:nvPr/>
        </p:nvSpPr>
        <p:spPr>
          <a:xfrm>
            <a:off x="7952546" y="1592240"/>
            <a:ext cx="3303437" cy="4420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((</a:t>
            </a:r>
            <a:r>
              <a:rPr lang="en-US" dirty="0" err="1"/>
              <a:t>ID,token</a:t>
            </a:r>
            <a:r>
              <a:rPr lang="en-US" dirty="0"/>
              <a:t>),1/(#word in doc))</a:t>
            </a:r>
            <a:endParaRPr lang="en-TH" dirty="0"/>
          </a:p>
          <a:p>
            <a:endParaRPr lang="en-TH" dirty="0"/>
          </a:p>
          <a:p>
            <a:r>
              <a:rPr lang="en-TH" dirty="0"/>
              <a:t>((1,’I’), 		1/6)</a:t>
            </a:r>
          </a:p>
          <a:p>
            <a:r>
              <a:rPr lang="en-TH" dirty="0"/>
              <a:t>((1,’love’), 	1/6)</a:t>
            </a:r>
          </a:p>
          <a:p>
            <a:r>
              <a:rPr lang="en-TH" dirty="0"/>
              <a:t>((1,’cat’), 		1/6)</a:t>
            </a:r>
          </a:p>
          <a:p>
            <a:r>
              <a:rPr lang="en-TH" dirty="0"/>
              <a:t>((1,’I’), 		1/6)</a:t>
            </a:r>
          </a:p>
          <a:p>
            <a:r>
              <a:rPr lang="en-TH" dirty="0"/>
              <a:t>((1,’love’), 	1/6)</a:t>
            </a:r>
          </a:p>
          <a:p>
            <a:r>
              <a:rPr lang="en-TH" dirty="0"/>
              <a:t>((1,’dog’), 	1/6)</a:t>
            </a:r>
          </a:p>
          <a:p>
            <a:endParaRPr lang="en-TH" dirty="0"/>
          </a:p>
          <a:p>
            <a:r>
              <a:rPr lang="en-TH" dirty="0"/>
              <a:t>((2,’I’), 		1/6)</a:t>
            </a:r>
          </a:p>
          <a:p>
            <a:r>
              <a:rPr lang="en-TH" dirty="0"/>
              <a:t>((2,’love’), 	1/6)</a:t>
            </a:r>
          </a:p>
          <a:p>
            <a:r>
              <a:rPr lang="en-TH" dirty="0"/>
              <a:t>((2,boy’), 		1/6)</a:t>
            </a:r>
          </a:p>
          <a:p>
            <a:r>
              <a:rPr lang="en-TH" dirty="0"/>
              <a:t>((2,’I’), 		1/6)</a:t>
            </a:r>
          </a:p>
          <a:p>
            <a:r>
              <a:rPr lang="en-TH" dirty="0"/>
              <a:t>((2,’love’), 	1/6)</a:t>
            </a:r>
          </a:p>
          <a:p>
            <a:r>
              <a:rPr lang="en-TH" dirty="0"/>
              <a:t>((2,girl’), 		1/6)</a:t>
            </a:r>
          </a:p>
        </p:txBody>
      </p:sp>
    </p:spTree>
    <p:extLst>
      <p:ext uri="{BB962C8B-B14F-4D97-AF65-F5344CB8AC3E}">
        <p14:creationId xmlns:p14="http://schemas.microsoft.com/office/powerpoint/2010/main" val="200311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191C-0A2F-9E45-815F-8AD6137B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Compute TF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CEA7D-2E75-F845-B6C1-01F0044F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730868-AEF4-AA4D-A1F1-462812358B2A}"/>
              </a:ext>
            </a:extLst>
          </p:cNvPr>
          <p:cNvSpPr/>
          <p:nvPr/>
        </p:nvSpPr>
        <p:spPr>
          <a:xfrm>
            <a:off x="1367652" y="1592240"/>
            <a:ext cx="3303437" cy="44203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((</a:t>
            </a:r>
            <a:r>
              <a:rPr lang="en-US" dirty="0" err="1"/>
              <a:t>ID,token</a:t>
            </a:r>
            <a:r>
              <a:rPr lang="en-US" dirty="0"/>
              <a:t>),1/(#word in doc))</a:t>
            </a:r>
            <a:endParaRPr lang="en-TH" dirty="0"/>
          </a:p>
          <a:p>
            <a:endParaRPr lang="en-TH" dirty="0"/>
          </a:p>
          <a:p>
            <a:r>
              <a:rPr lang="en-TH" dirty="0">
                <a:solidFill>
                  <a:srgbClr val="7030A0"/>
                </a:solidFill>
              </a:rPr>
              <a:t>((1,’I’), 		1/6)</a:t>
            </a:r>
          </a:p>
          <a:p>
            <a:r>
              <a:rPr lang="en-TH" dirty="0">
                <a:solidFill>
                  <a:srgbClr val="0070C0"/>
                </a:solidFill>
              </a:rPr>
              <a:t>((1,’love’), 	1/6)</a:t>
            </a:r>
          </a:p>
          <a:p>
            <a:r>
              <a:rPr lang="en-TH" dirty="0">
                <a:solidFill>
                  <a:schemeClr val="accent4">
                    <a:lumMod val="50000"/>
                  </a:schemeClr>
                </a:solidFill>
              </a:rPr>
              <a:t>((1,’cat’), 		1/6)</a:t>
            </a:r>
          </a:p>
          <a:p>
            <a:r>
              <a:rPr lang="en-TH" dirty="0">
                <a:solidFill>
                  <a:srgbClr val="7030A0"/>
                </a:solidFill>
              </a:rPr>
              <a:t>((1,’I’), 		1/6)</a:t>
            </a:r>
          </a:p>
          <a:p>
            <a:r>
              <a:rPr lang="en-TH" dirty="0">
                <a:solidFill>
                  <a:srgbClr val="0070C0"/>
                </a:solidFill>
              </a:rPr>
              <a:t>((1,’love’), 	1/6)</a:t>
            </a:r>
          </a:p>
          <a:p>
            <a:r>
              <a:rPr lang="en-TH" dirty="0">
                <a:solidFill>
                  <a:srgbClr val="FF0000"/>
                </a:solidFill>
              </a:rPr>
              <a:t>((1,’dog’), 	1/6)</a:t>
            </a:r>
          </a:p>
          <a:p>
            <a:endParaRPr lang="en-TH" dirty="0"/>
          </a:p>
          <a:p>
            <a:r>
              <a:rPr lang="en-TH" dirty="0">
                <a:solidFill>
                  <a:srgbClr val="7030A0"/>
                </a:solidFill>
              </a:rPr>
              <a:t>((2,’I’), 		1/6)</a:t>
            </a:r>
          </a:p>
          <a:p>
            <a:r>
              <a:rPr lang="en-TH" dirty="0">
                <a:solidFill>
                  <a:srgbClr val="0070C0"/>
                </a:solidFill>
              </a:rPr>
              <a:t>((2,’love’), 	1/6)</a:t>
            </a:r>
          </a:p>
          <a:p>
            <a:r>
              <a:rPr lang="en-TH" dirty="0">
                <a:solidFill>
                  <a:schemeClr val="accent4">
                    <a:lumMod val="50000"/>
                  </a:schemeClr>
                </a:solidFill>
              </a:rPr>
              <a:t>((2,boy’), 		1/6)</a:t>
            </a:r>
          </a:p>
          <a:p>
            <a:r>
              <a:rPr lang="en-TH" dirty="0">
                <a:solidFill>
                  <a:srgbClr val="7030A0"/>
                </a:solidFill>
              </a:rPr>
              <a:t>((2,’I’), 		1/6)</a:t>
            </a:r>
          </a:p>
          <a:p>
            <a:r>
              <a:rPr lang="en-TH" dirty="0">
                <a:solidFill>
                  <a:srgbClr val="0070C0"/>
                </a:solidFill>
              </a:rPr>
              <a:t>((2,’love’), 	1/6)</a:t>
            </a:r>
          </a:p>
          <a:p>
            <a:r>
              <a:rPr lang="en-TH" dirty="0">
                <a:solidFill>
                  <a:srgbClr val="FF0000"/>
                </a:solidFill>
              </a:rPr>
              <a:t>((2,girl’), 		1/6)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24D75C2-2C1D-7E44-955C-5A30B8EB44B8}"/>
              </a:ext>
            </a:extLst>
          </p:cNvPr>
          <p:cNvSpPr/>
          <p:nvPr/>
        </p:nvSpPr>
        <p:spPr>
          <a:xfrm>
            <a:off x="5064232" y="3014857"/>
            <a:ext cx="2063537" cy="1575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reduceByKey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6B2415A-BF8F-7B40-9DD4-3D86B87F5711}"/>
              </a:ext>
            </a:extLst>
          </p:cNvPr>
          <p:cNvSpPr/>
          <p:nvPr/>
        </p:nvSpPr>
        <p:spPr>
          <a:xfrm>
            <a:off x="7520912" y="2011730"/>
            <a:ext cx="2421741" cy="3581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((</a:t>
            </a:r>
            <a:r>
              <a:rPr lang="en-US" dirty="0" err="1"/>
              <a:t>ID,token</a:t>
            </a:r>
            <a:r>
              <a:rPr lang="en-US" dirty="0"/>
              <a:t>), TF)</a:t>
            </a:r>
            <a:endParaRPr lang="en-TH" dirty="0"/>
          </a:p>
          <a:p>
            <a:endParaRPr lang="en-TH" dirty="0"/>
          </a:p>
          <a:p>
            <a:r>
              <a:rPr lang="en-TH" dirty="0">
                <a:solidFill>
                  <a:srgbClr val="7030A0"/>
                </a:solidFill>
              </a:rPr>
              <a:t>((1,’I’), 		2/6)</a:t>
            </a:r>
          </a:p>
          <a:p>
            <a:r>
              <a:rPr lang="en-TH" dirty="0">
                <a:solidFill>
                  <a:srgbClr val="0070C0"/>
                </a:solidFill>
              </a:rPr>
              <a:t>((1,’love’), 	2/6)</a:t>
            </a:r>
          </a:p>
          <a:p>
            <a:r>
              <a:rPr lang="en-TH" dirty="0">
                <a:solidFill>
                  <a:schemeClr val="accent4">
                    <a:lumMod val="50000"/>
                  </a:schemeClr>
                </a:solidFill>
              </a:rPr>
              <a:t>((1,’cat’), 		1/6)</a:t>
            </a:r>
          </a:p>
          <a:p>
            <a:r>
              <a:rPr lang="en-TH" dirty="0">
                <a:solidFill>
                  <a:srgbClr val="FF0000"/>
                </a:solidFill>
              </a:rPr>
              <a:t>((1,’dog’), 	1/6)</a:t>
            </a:r>
          </a:p>
          <a:p>
            <a:endParaRPr lang="en-TH" dirty="0"/>
          </a:p>
          <a:p>
            <a:r>
              <a:rPr lang="en-TH" dirty="0">
                <a:solidFill>
                  <a:srgbClr val="7030A0"/>
                </a:solidFill>
              </a:rPr>
              <a:t>((2,’I’), 		2/6)</a:t>
            </a:r>
          </a:p>
          <a:p>
            <a:r>
              <a:rPr lang="en-TH" dirty="0">
                <a:solidFill>
                  <a:srgbClr val="0070C0"/>
                </a:solidFill>
              </a:rPr>
              <a:t>((2,’love’), 	2/6)</a:t>
            </a:r>
          </a:p>
          <a:p>
            <a:r>
              <a:rPr lang="en-TH" dirty="0">
                <a:solidFill>
                  <a:schemeClr val="accent4">
                    <a:lumMod val="50000"/>
                  </a:schemeClr>
                </a:solidFill>
              </a:rPr>
              <a:t>((2,boy’), 		1/6)</a:t>
            </a:r>
          </a:p>
          <a:p>
            <a:r>
              <a:rPr lang="en-TH" dirty="0">
                <a:solidFill>
                  <a:srgbClr val="FF0000"/>
                </a:solidFill>
              </a:rPr>
              <a:t>((2,girl’), 		1/6)</a:t>
            </a:r>
          </a:p>
        </p:txBody>
      </p:sp>
    </p:spTree>
    <p:extLst>
      <p:ext uri="{BB962C8B-B14F-4D97-AF65-F5344CB8AC3E}">
        <p14:creationId xmlns:p14="http://schemas.microsoft.com/office/powerpoint/2010/main" val="302612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191C-0A2F-9E45-815F-8AD6137B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Compute TF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CEA7D-2E75-F845-B6C1-01F0044F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24D75C2-2C1D-7E44-955C-5A30B8EB44B8}"/>
              </a:ext>
            </a:extLst>
          </p:cNvPr>
          <p:cNvSpPr/>
          <p:nvPr/>
        </p:nvSpPr>
        <p:spPr>
          <a:xfrm>
            <a:off x="5064232" y="3014857"/>
            <a:ext cx="2063537" cy="1575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6B2415A-BF8F-7B40-9DD4-3D86B87F5711}"/>
              </a:ext>
            </a:extLst>
          </p:cNvPr>
          <p:cNvSpPr/>
          <p:nvPr/>
        </p:nvSpPr>
        <p:spPr>
          <a:xfrm>
            <a:off x="8082987" y="2146286"/>
            <a:ext cx="2367023" cy="3581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(token,(ID,TF))</a:t>
            </a:r>
          </a:p>
          <a:p>
            <a:endParaRPr lang="en-TH" dirty="0"/>
          </a:p>
          <a:p>
            <a:r>
              <a:rPr lang="en-TH" dirty="0"/>
              <a:t>(‘l’,		(1, 2/6))</a:t>
            </a:r>
          </a:p>
          <a:p>
            <a:r>
              <a:rPr lang="en-TH" dirty="0"/>
              <a:t>(‘love’,	(1, 2/6))</a:t>
            </a:r>
          </a:p>
          <a:p>
            <a:r>
              <a:rPr lang="en-TH" dirty="0"/>
              <a:t>(‘cat’,	(1, 1/6))</a:t>
            </a:r>
          </a:p>
          <a:p>
            <a:r>
              <a:rPr lang="en-TH" dirty="0"/>
              <a:t>(‘dog’,	(1, 1/6))</a:t>
            </a:r>
          </a:p>
          <a:p>
            <a:endParaRPr lang="en-TH" dirty="0"/>
          </a:p>
          <a:p>
            <a:r>
              <a:rPr lang="en-TH" dirty="0"/>
              <a:t>(‘l’,		(2, 2/6))</a:t>
            </a:r>
          </a:p>
          <a:p>
            <a:r>
              <a:rPr lang="en-TH" dirty="0"/>
              <a:t>(‘love’,	(2, 2/6))</a:t>
            </a:r>
          </a:p>
          <a:p>
            <a:r>
              <a:rPr lang="en-TH" dirty="0"/>
              <a:t>(‘boy’,	(2, 1/6))</a:t>
            </a:r>
          </a:p>
          <a:p>
            <a:r>
              <a:rPr lang="en-TH" dirty="0"/>
              <a:t>(‘girl’,	(2, 1/6))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1AA1326-EE27-DE4F-A038-06889D9472E1}"/>
              </a:ext>
            </a:extLst>
          </p:cNvPr>
          <p:cNvSpPr/>
          <p:nvPr/>
        </p:nvSpPr>
        <p:spPr>
          <a:xfrm>
            <a:off x="1606250" y="2171700"/>
            <a:ext cx="2502764" cy="3581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((</a:t>
            </a:r>
            <a:r>
              <a:rPr lang="en-US" dirty="0" err="1"/>
              <a:t>ID,token</a:t>
            </a:r>
            <a:r>
              <a:rPr lang="en-US" dirty="0"/>
              <a:t>), TF)</a:t>
            </a:r>
            <a:endParaRPr lang="en-TH" dirty="0"/>
          </a:p>
          <a:p>
            <a:endParaRPr lang="en-TH" dirty="0"/>
          </a:p>
          <a:p>
            <a:r>
              <a:rPr lang="en-TH" dirty="0"/>
              <a:t>((1,’I’), 		2/6)</a:t>
            </a:r>
          </a:p>
          <a:p>
            <a:r>
              <a:rPr lang="en-TH" dirty="0"/>
              <a:t>((1,’love’), 	2/6)</a:t>
            </a:r>
          </a:p>
          <a:p>
            <a:r>
              <a:rPr lang="en-TH" dirty="0"/>
              <a:t>((1,’cat’), 		1/6)</a:t>
            </a:r>
          </a:p>
          <a:p>
            <a:r>
              <a:rPr lang="en-TH" dirty="0"/>
              <a:t>((1,’dog’), 	1/6)</a:t>
            </a:r>
          </a:p>
          <a:p>
            <a:endParaRPr lang="en-TH" dirty="0"/>
          </a:p>
          <a:p>
            <a:r>
              <a:rPr lang="en-TH" dirty="0"/>
              <a:t>((2,’I’), 		2/6)</a:t>
            </a:r>
          </a:p>
          <a:p>
            <a:r>
              <a:rPr lang="en-TH" dirty="0"/>
              <a:t>((2,’love’), 	2/6)</a:t>
            </a:r>
          </a:p>
          <a:p>
            <a:r>
              <a:rPr lang="en-TH" dirty="0"/>
              <a:t>((2,boy’), 		1/6)</a:t>
            </a:r>
          </a:p>
          <a:p>
            <a:r>
              <a:rPr lang="en-TH" dirty="0"/>
              <a:t>((2,girl’), 		1/6)</a:t>
            </a:r>
          </a:p>
        </p:txBody>
      </p:sp>
    </p:spTree>
    <p:extLst>
      <p:ext uri="{BB962C8B-B14F-4D97-AF65-F5344CB8AC3E}">
        <p14:creationId xmlns:p14="http://schemas.microsoft.com/office/powerpoint/2010/main" val="378699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FBFF-0B08-1440-B162-382F34B5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Compute 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DA625-8A7E-2245-9006-13584D17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E6AAD93-4B91-1B49-BC24-A1737AD535D1}"/>
              </a:ext>
            </a:extLst>
          </p:cNvPr>
          <p:cNvSpPr/>
          <p:nvPr/>
        </p:nvSpPr>
        <p:spPr>
          <a:xfrm>
            <a:off x="7930586" y="2341462"/>
            <a:ext cx="1687976" cy="3581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(token, 1)</a:t>
            </a:r>
            <a:endParaRPr lang="en-TH" dirty="0"/>
          </a:p>
          <a:p>
            <a:endParaRPr lang="en-TH" dirty="0"/>
          </a:p>
          <a:p>
            <a:r>
              <a:rPr lang="en-TH" dirty="0"/>
              <a:t>(’I’, 		1)</a:t>
            </a:r>
          </a:p>
          <a:p>
            <a:r>
              <a:rPr lang="en-TH" dirty="0"/>
              <a:t>(’love’, 	1)</a:t>
            </a:r>
          </a:p>
          <a:p>
            <a:r>
              <a:rPr lang="en-TH" dirty="0"/>
              <a:t>(’cat’, 	1)</a:t>
            </a:r>
          </a:p>
          <a:p>
            <a:r>
              <a:rPr lang="en-TH" dirty="0"/>
              <a:t>(’dog’, 	1)</a:t>
            </a:r>
          </a:p>
          <a:p>
            <a:endParaRPr lang="en-TH" dirty="0"/>
          </a:p>
          <a:p>
            <a:r>
              <a:rPr lang="en-TH" dirty="0"/>
              <a:t>(’I’, 		1)</a:t>
            </a:r>
          </a:p>
          <a:p>
            <a:r>
              <a:rPr lang="en-TH" dirty="0"/>
              <a:t>(’love’, 	1)</a:t>
            </a:r>
          </a:p>
          <a:p>
            <a:r>
              <a:rPr lang="en-TH" dirty="0"/>
              <a:t>(‘boy’, 	1)</a:t>
            </a:r>
          </a:p>
          <a:p>
            <a:r>
              <a:rPr lang="en-TH" dirty="0"/>
              <a:t>(’girl’, 	1)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D03BF8E-605E-514F-ACE9-76ABF239989C}"/>
              </a:ext>
            </a:extLst>
          </p:cNvPr>
          <p:cNvSpPr/>
          <p:nvPr/>
        </p:nvSpPr>
        <p:spPr>
          <a:xfrm>
            <a:off x="1758650" y="2324100"/>
            <a:ext cx="2502764" cy="3581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((</a:t>
            </a:r>
            <a:r>
              <a:rPr lang="en-US" dirty="0" err="1"/>
              <a:t>ID,token</a:t>
            </a:r>
            <a:r>
              <a:rPr lang="en-US" dirty="0"/>
              <a:t>), TF)</a:t>
            </a:r>
            <a:endParaRPr lang="en-TH" dirty="0"/>
          </a:p>
          <a:p>
            <a:endParaRPr lang="en-TH" dirty="0"/>
          </a:p>
          <a:p>
            <a:r>
              <a:rPr lang="en-TH" dirty="0"/>
              <a:t>((1,’I’), 		2/6)</a:t>
            </a:r>
          </a:p>
          <a:p>
            <a:r>
              <a:rPr lang="en-TH" dirty="0"/>
              <a:t>((1,’love’), 	2/6)</a:t>
            </a:r>
          </a:p>
          <a:p>
            <a:r>
              <a:rPr lang="en-TH" dirty="0"/>
              <a:t>((1,’cat’), 		1/6)</a:t>
            </a:r>
          </a:p>
          <a:p>
            <a:r>
              <a:rPr lang="en-TH" dirty="0"/>
              <a:t>((1,’dog’), 	1/6)</a:t>
            </a:r>
          </a:p>
          <a:p>
            <a:endParaRPr lang="en-TH" dirty="0"/>
          </a:p>
          <a:p>
            <a:r>
              <a:rPr lang="en-TH" dirty="0"/>
              <a:t>((2,’I’), 		2/6)</a:t>
            </a:r>
          </a:p>
          <a:p>
            <a:r>
              <a:rPr lang="en-TH" dirty="0"/>
              <a:t>((2,’love’), 	2/6)</a:t>
            </a:r>
          </a:p>
          <a:p>
            <a:r>
              <a:rPr lang="en-TH" dirty="0"/>
              <a:t>((2,boy’), 		1/6)</a:t>
            </a:r>
          </a:p>
          <a:p>
            <a:r>
              <a:rPr lang="en-TH" dirty="0"/>
              <a:t>((2,girl’), 		1/6)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C846EB9-6D8E-DD40-9E4B-D6042BC2F3F7}"/>
              </a:ext>
            </a:extLst>
          </p:cNvPr>
          <p:cNvSpPr/>
          <p:nvPr/>
        </p:nvSpPr>
        <p:spPr>
          <a:xfrm>
            <a:off x="5064232" y="3014857"/>
            <a:ext cx="2063537" cy="1575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63732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FBFF-0B08-1440-B162-382F34B5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Compute 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DA625-8A7E-2245-9006-13584D17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E6AAD93-4B91-1B49-BC24-A1737AD535D1}"/>
              </a:ext>
            </a:extLst>
          </p:cNvPr>
          <p:cNvSpPr/>
          <p:nvPr/>
        </p:nvSpPr>
        <p:spPr>
          <a:xfrm>
            <a:off x="2050647" y="2291786"/>
            <a:ext cx="1687976" cy="3581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(token, 1)</a:t>
            </a:r>
            <a:endParaRPr lang="en-TH" dirty="0"/>
          </a:p>
          <a:p>
            <a:endParaRPr lang="en-TH" dirty="0"/>
          </a:p>
          <a:p>
            <a:r>
              <a:rPr lang="en-TH" dirty="0"/>
              <a:t>(’I’, 		1)</a:t>
            </a:r>
          </a:p>
          <a:p>
            <a:r>
              <a:rPr lang="en-TH" dirty="0"/>
              <a:t>(’love’, 	1)</a:t>
            </a:r>
          </a:p>
          <a:p>
            <a:r>
              <a:rPr lang="en-TH" dirty="0"/>
              <a:t>(’cat’, 	1)</a:t>
            </a:r>
          </a:p>
          <a:p>
            <a:r>
              <a:rPr lang="en-TH" dirty="0"/>
              <a:t>(’dog’, 	1)</a:t>
            </a:r>
          </a:p>
          <a:p>
            <a:endParaRPr lang="en-TH" dirty="0"/>
          </a:p>
          <a:p>
            <a:r>
              <a:rPr lang="en-TH" dirty="0"/>
              <a:t>(’I’, 		1)</a:t>
            </a:r>
          </a:p>
          <a:p>
            <a:r>
              <a:rPr lang="en-TH" dirty="0"/>
              <a:t>(’love’, 	1)</a:t>
            </a:r>
          </a:p>
          <a:p>
            <a:r>
              <a:rPr lang="en-TH" dirty="0"/>
              <a:t>(‘boy’, 	1)</a:t>
            </a:r>
          </a:p>
          <a:p>
            <a:r>
              <a:rPr lang="en-TH" dirty="0"/>
              <a:t>(’girl’, 	1)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C846EB9-6D8E-DD40-9E4B-D6042BC2F3F7}"/>
              </a:ext>
            </a:extLst>
          </p:cNvPr>
          <p:cNvSpPr/>
          <p:nvPr/>
        </p:nvSpPr>
        <p:spPr>
          <a:xfrm>
            <a:off x="4821162" y="3289126"/>
            <a:ext cx="2063537" cy="1575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reduceByKey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99DC039-D9C8-4B4F-BFB7-18D944129280}"/>
              </a:ext>
            </a:extLst>
          </p:cNvPr>
          <p:cNvSpPr/>
          <p:nvPr/>
        </p:nvSpPr>
        <p:spPr>
          <a:xfrm>
            <a:off x="7967238" y="2676162"/>
            <a:ext cx="3213906" cy="280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(token, #doc contain word)</a:t>
            </a:r>
            <a:endParaRPr lang="en-TH" dirty="0"/>
          </a:p>
          <a:p>
            <a:endParaRPr lang="en-TH" dirty="0"/>
          </a:p>
          <a:p>
            <a:r>
              <a:rPr lang="en-TH" dirty="0"/>
              <a:t>(’I’, 		2)</a:t>
            </a:r>
          </a:p>
          <a:p>
            <a:r>
              <a:rPr lang="en-TH" dirty="0"/>
              <a:t>(’love’, 	2)</a:t>
            </a:r>
          </a:p>
          <a:p>
            <a:r>
              <a:rPr lang="en-TH" dirty="0"/>
              <a:t>(’cat’, 	1)</a:t>
            </a:r>
          </a:p>
          <a:p>
            <a:r>
              <a:rPr lang="en-TH" dirty="0"/>
              <a:t>(’dog’, 	1)</a:t>
            </a:r>
          </a:p>
          <a:p>
            <a:r>
              <a:rPr lang="en-TH" dirty="0"/>
              <a:t>(‘boy’, 	1)</a:t>
            </a:r>
          </a:p>
          <a:p>
            <a:r>
              <a:rPr lang="en-TH" dirty="0"/>
              <a:t>(’girl’, 	1)</a:t>
            </a:r>
          </a:p>
        </p:txBody>
      </p:sp>
    </p:spTree>
    <p:extLst>
      <p:ext uri="{BB962C8B-B14F-4D97-AF65-F5344CB8AC3E}">
        <p14:creationId xmlns:p14="http://schemas.microsoft.com/office/powerpoint/2010/main" val="1022230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FBFF-0B08-1440-B162-382F34B5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Compute 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DA625-8A7E-2245-9006-13584D17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D03BF8E-605E-514F-ACE9-76ABF239989C}"/>
              </a:ext>
            </a:extLst>
          </p:cNvPr>
          <p:cNvSpPr/>
          <p:nvPr/>
        </p:nvSpPr>
        <p:spPr>
          <a:xfrm>
            <a:off x="1721998" y="2286000"/>
            <a:ext cx="2502764" cy="3581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((</a:t>
            </a:r>
            <a:r>
              <a:rPr lang="en-US" dirty="0" err="1"/>
              <a:t>ID,token</a:t>
            </a:r>
            <a:r>
              <a:rPr lang="en-US" dirty="0"/>
              <a:t>), TF)</a:t>
            </a:r>
            <a:endParaRPr lang="en-TH" dirty="0"/>
          </a:p>
          <a:p>
            <a:endParaRPr lang="en-TH" dirty="0"/>
          </a:p>
          <a:p>
            <a:r>
              <a:rPr lang="en-TH" dirty="0"/>
              <a:t>((1,’I’), 		2/6)</a:t>
            </a:r>
          </a:p>
          <a:p>
            <a:r>
              <a:rPr lang="en-TH" dirty="0"/>
              <a:t>((1,’love’), 	2/6)</a:t>
            </a:r>
          </a:p>
          <a:p>
            <a:r>
              <a:rPr lang="en-TH" dirty="0"/>
              <a:t>((1,’cat’), 		1/6)</a:t>
            </a:r>
          </a:p>
          <a:p>
            <a:r>
              <a:rPr lang="en-TH" dirty="0"/>
              <a:t>((1,’dog’), 	1/6)</a:t>
            </a:r>
          </a:p>
          <a:p>
            <a:endParaRPr lang="en-TH" dirty="0"/>
          </a:p>
          <a:p>
            <a:r>
              <a:rPr lang="en-TH" dirty="0"/>
              <a:t>((2,’I’), 		2/6)</a:t>
            </a:r>
          </a:p>
          <a:p>
            <a:r>
              <a:rPr lang="en-TH" dirty="0"/>
              <a:t>((2,’love’), 	2/6)</a:t>
            </a:r>
          </a:p>
          <a:p>
            <a:r>
              <a:rPr lang="en-TH" dirty="0"/>
              <a:t>((2,boy’), 		1/6)</a:t>
            </a:r>
          </a:p>
          <a:p>
            <a:r>
              <a:rPr lang="en-TH" dirty="0"/>
              <a:t>((2,girl’), 		1/6)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C846EB9-6D8E-DD40-9E4B-D6042BC2F3F7}"/>
              </a:ext>
            </a:extLst>
          </p:cNvPr>
          <p:cNvSpPr/>
          <p:nvPr/>
        </p:nvSpPr>
        <p:spPr>
          <a:xfrm>
            <a:off x="4844618" y="3289125"/>
            <a:ext cx="2502764" cy="1575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and</a:t>
            </a:r>
          </a:p>
          <a:p>
            <a:pPr algn="ctr"/>
            <a:r>
              <a:rPr lang="en-US" dirty="0" err="1"/>
              <a:t>reduceByKey</a:t>
            </a:r>
            <a:r>
              <a:rPr lang="en-US" dirty="0"/>
              <a:t>(max)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CC9EC22-A590-F44F-950B-B2608E496ACB}"/>
              </a:ext>
            </a:extLst>
          </p:cNvPr>
          <p:cNvSpPr/>
          <p:nvPr/>
        </p:nvSpPr>
        <p:spPr>
          <a:xfrm>
            <a:off x="7967238" y="2676162"/>
            <a:ext cx="1952266" cy="280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(token, max ID)</a:t>
            </a:r>
            <a:endParaRPr lang="en-TH" dirty="0"/>
          </a:p>
          <a:p>
            <a:endParaRPr lang="en-TH" dirty="0"/>
          </a:p>
          <a:p>
            <a:r>
              <a:rPr lang="en-TH" dirty="0"/>
              <a:t>(’I’, 		2)</a:t>
            </a:r>
          </a:p>
          <a:p>
            <a:r>
              <a:rPr lang="en-TH" dirty="0"/>
              <a:t>(’love’, 	2)</a:t>
            </a:r>
          </a:p>
          <a:p>
            <a:r>
              <a:rPr lang="en-TH" dirty="0"/>
              <a:t>(’cat’, 	1)</a:t>
            </a:r>
          </a:p>
          <a:p>
            <a:r>
              <a:rPr lang="en-TH" dirty="0"/>
              <a:t>(’dog’, 	1)</a:t>
            </a:r>
          </a:p>
          <a:p>
            <a:r>
              <a:rPr lang="en-TH" dirty="0"/>
              <a:t>(‘boy’, 	2)</a:t>
            </a:r>
          </a:p>
          <a:p>
            <a:r>
              <a:rPr lang="en-TH" dirty="0"/>
              <a:t>(’girl’, 	2)</a:t>
            </a:r>
          </a:p>
        </p:txBody>
      </p:sp>
    </p:spTree>
    <p:extLst>
      <p:ext uri="{BB962C8B-B14F-4D97-AF65-F5344CB8AC3E}">
        <p14:creationId xmlns:p14="http://schemas.microsoft.com/office/powerpoint/2010/main" val="277176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FBFF-0B08-1440-B162-382F34B5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Compute 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DA625-8A7E-2245-9006-13584D176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C846EB9-6D8E-DD40-9E4B-D6042BC2F3F7}"/>
              </a:ext>
            </a:extLst>
          </p:cNvPr>
          <p:cNvSpPr/>
          <p:nvPr/>
        </p:nvSpPr>
        <p:spPr>
          <a:xfrm>
            <a:off x="7234177" y="3708961"/>
            <a:ext cx="1235336" cy="955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CC9EC22-A590-F44F-950B-B2608E496ACB}"/>
              </a:ext>
            </a:extLst>
          </p:cNvPr>
          <p:cNvSpPr/>
          <p:nvPr/>
        </p:nvSpPr>
        <p:spPr>
          <a:xfrm>
            <a:off x="4892710" y="2690147"/>
            <a:ext cx="1952266" cy="280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(token, max ID)</a:t>
            </a:r>
            <a:endParaRPr lang="en-TH" dirty="0"/>
          </a:p>
          <a:p>
            <a:endParaRPr lang="en-TH" dirty="0"/>
          </a:p>
          <a:p>
            <a:r>
              <a:rPr lang="en-TH" dirty="0"/>
              <a:t>(’I’, 		2)</a:t>
            </a:r>
          </a:p>
          <a:p>
            <a:r>
              <a:rPr lang="en-TH" dirty="0"/>
              <a:t>(’love’, 	2)</a:t>
            </a:r>
          </a:p>
          <a:p>
            <a:r>
              <a:rPr lang="en-TH" dirty="0"/>
              <a:t>(’cat’, 	1)</a:t>
            </a:r>
          </a:p>
          <a:p>
            <a:r>
              <a:rPr lang="en-TH" dirty="0"/>
              <a:t>(’dog’, 	1)</a:t>
            </a:r>
          </a:p>
          <a:p>
            <a:r>
              <a:rPr lang="en-TH" dirty="0"/>
              <a:t>(‘boy’, 	2)</a:t>
            </a:r>
          </a:p>
          <a:p>
            <a:r>
              <a:rPr lang="en-TH" dirty="0"/>
              <a:t>(’girl’, 	2)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176D44-1E3F-CC41-8FB0-C4A6DD3B540A}"/>
              </a:ext>
            </a:extLst>
          </p:cNvPr>
          <p:cNvSpPr/>
          <p:nvPr/>
        </p:nvSpPr>
        <p:spPr>
          <a:xfrm>
            <a:off x="1455513" y="2690147"/>
            <a:ext cx="3213906" cy="280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(token, #doc contain word)</a:t>
            </a:r>
            <a:endParaRPr lang="en-TH" dirty="0"/>
          </a:p>
          <a:p>
            <a:endParaRPr lang="en-TH" dirty="0"/>
          </a:p>
          <a:p>
            <a:r>
              <a:rPr lang="en-TH" dirty="0"/>
              <a:t>(’I’, 		2)</a:t>
            </a:r>
          </a:p>
          <a:p>
            <a:r>
              <a:rPr lang="en-TH" dirty="0"/>
              <a:t>(’love’, 	2)</a:t>
            </a:r>
          </a:p>
          <a:p>
            <a:r>
              <a:rPr lang="en-TH" dirty="0"/>
              <a:t>(’cat’, 	1)</a:t>
            </a:r>
          </a:p>
          <a:p>
            <a:r>
              <a:rPr lang="en-TH" dirty="0"/>
              <a:t>(’dog’, 	1)</a:t>
            </a:r>
          </a:p>
          <a:p>
            <a:r>
              <a:rPr lang="en-TH" dirty="0"/>
              <a:t>(‘boy’, 	1)</a:t>
            </a:r>
          </a:p>
          <a:p>
            <a:r>
              <a:rPr lang="en-TH" dirty="0"/>
              <a:t>(’girl’, 	1)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B078211-8A63-CD4E-9197-71E0E19F01E1}"/>
              </a:ext>
            </a:extLst>
          </p:cNvPr>
          <p:cNvSpPr/>
          <p:nvPr/>
        </p:nvSpPr>
        <p:spPr>
          <a:xfrm>
            <a:off x="8874627" y="2676161"/>
            <a:ext cx="2503287" cy="2801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(token, (#doc contain word, max ID)</a:t>
            </a:r>
            <a:endParaRPr lang="en-TH" dirty="0"/>
          </a:p>
          <a:p>
            <a:endParaRPr lang="en-TH" dirty="0"/>
          </a:p>
          <a:p>
            <a:r>
              <a:rPr lang="en-TH" dirty="0"/>
              <a:t>(’I’, 		(2,2))</a:t>
            </a:r>
          </a:p>
          <a:p>
            <a:r>
              <a:rPr lang="en-TH" dirty="0"/>
              <a:t>(’love’, 	(2,2))</a:t>
            </a:r>
          </a:p>
          <a:p>
            <a:r>
              <a:rPr lang="en-TH" dirty="0"/>
              <a:t>(’cat’, 	(1,1)</a:t>
            </a:r>
          </a:p>
          <a:p>
            <a:r>
              <a:rPr lang="en-TH" dirty="0"/>
              <a:t>(’dog’, 	(1,1))</a:t>
            </a:r>
          </a:p>
          <a:p>
            <a:r>
              <a:rPr lang="en-TH" dirty="0"/>
              <a:t>(‘boy’, 	(1,2))</a:t>
            </a:r>
          </a:p>
          <a:p>
            <a:r>
              <a:rPr lang="en-TH" dirty="0"/>
              <a:t>(’girl’, 	(1,2))</a:t>
            </a:r>
          </a:p>
        </p:txBody>
      </p:sp>
    </p:spTree>
    <p:extLst>
      <p:ext uri="{BB962C8B-B14F-4D97-AF65-F5344CB8AC3E}">
        <p14:creationId xmlns:p14="http://schemas.microsoft.com/office/powerpoint/2010/main" val="301746451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29AFC54228BB644B88085DE89773D991" ma:contentTypeVersion="10" ma:contentTypeDescription="สร้างเอกสารใหม่" ma:contentTypeScope="" ma:versionID="f106b00dacea21e510da08900ec2ebde">
  <xsd:schema xmlns:xsd="http://www.w3.org/2001/XMLSchema" xmlns:xs="http://www.w3.org/2001/XMLSchema" xmlns:p="http://schemas.microsoft.com/office/2006/metadata/properties" xmlns:ns2="37ca40dd-0408-4bca-ab60-ac7e17dba21f" xmlns:ns3="635388c5-3157-49b7-a3d2-7ffb1cecb947" targetNamespace="http://schemas.microsoft.com/office/2006/metadata/properties" ma:root="true" ma:fieldsID="ee7da5614c843d426cc9718d1b18e255" ns2:_="" ns3:_="">
    <xsd:import namespace="37ca40dd-0408-4bca-ab60-ac7e17dba21f"/>
    <xsd:import namespace="635388c5-3157-49b7-a3d2-7ffb1cecb9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ca40dd-0408-4bca-ab60-ac7e17dba2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388c5-3157-49b7-a3d2-7ffb1cecb94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แชร์กับ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แชร์พร้อมกับรายละเอียด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637231-EF06-4118-9089-1835BDB598D8}"/>
</file>

<file path=customXml/itemProps2.xml><?xml version="1.0" encoding="utf-8"?>
<ds:datastoreItem xmlns:ds="http://schemas.openxmlformats.org/officeDocument/2006/customXml" ds:itemID="{6673CE1B-CAD6-4DDC-B453-461D27647906}"/>
</file>

<file path=customXml/itemProps3.xml><?xml version="1.0" encoding="utf-8"?>
<ds:datastoreItem xmlns:ds="http://schemas.openxmlformats.org/officeDocument/2006/customXml" ds:itemID="{AED125BA-2A69-48BF-9E3D-AB1BE812CEDF}"/>
</file>

<file path=docProps/app.xml><?xml version="1.0" encoding="utf-8"?>
<Properties xmlns="http://schemas.openxmlformats.org/officeDocument/2006/extended-properties" xmlns:vt="http://schemas.openxmlformats.org/officeDocument/2006/docPropsVTypes">
  <Template>{DAC4A40C-85FA-DA46-B5A5-5F675313F94D}tf10001072</Template>
  <TotalTime>654</TotalTime>
  <Words>1758</Words>
  <Application>Microsoft Macintosh PowerPoint</Application>
  <PresentationFormat>Widescreen</PresentationFormat>
  <Paragraphs>261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TDIDF  Spark streamimg</vt:lpstr>
      <vt:lpstr>Receive message from topic</vt:lpstr>
      <vt:lpstr>Compute TF</vt:lpstr>
      <vt:lpstr>Compute TF</vt:lpstr>
      <vt:lpstr>Compute TF</vt:lpstr>
      <vt:lpstr>Compute IDF</vt:lpstr>
      <vt:lpstr>Compute IDF</vt:lpstr>
      <vt:lpstr>Compute IDF</vt:lpstr>
      <vt:lpstr>Compute IDF</vt:lpstr>
      <vt:lpstr>Compute IDF</vt:lpstr>
      <vt:lpstr>Compute TF-IDF</vt:lpstr>
      <vt:lpstr>Compute TF-IDF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TDIDF  Spark streamimg</dc:title>
  <dc:creator>ชลธิรา มหาตมวดี</dc:creator>
  <cp:lastModifiedBy>ชลธิรา มหาตมวดี</cp:lastModifiedBy>
  <cp:revision>12</cp:revision>
  <dcterms:created xsi:type="dcterms:W3CDTF">2021-03-01T16:34:59Z</dcterms:created>
  <dcterms:modified xsi:type="dcterms:W3CDTF">2021-03-02T03:36:20Z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0x01010029AFC54228BB644B88085DE89773D991</vt:lpwstr>
  </property>
</Properties>
</file>