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9162-44C4-49EE-A035-FC21FC34EF7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49D17B9-3536-408B-9108-D012FE940BA0}">
      <dgm:prSet phldrT="[Text]"/>
      <dgm:spPr/>
      <dgm:t>
        <a:bodyPr/>
        <a:lstStyle/>
        <a:p>
          <a:r>
            <a:rPr lang="de-DE" dirty="0" smtClean="0"/>
            <a:t>Gast</a:t>
          </a:r>
          <a:endParaRPr lang="de-DE" dirty="0"/>
        </a:p>
      </dgm:t>
    </dgm:pt>
    <dgm:pt modelId="{CE821248-3E56-40AC-A7A5-7D042E3FC600}" type="parTrans" cxnId="{8CBA776F-6512-4508-80F1-6A9212B8C02E}">
      <dgm:prSet/>
      <dgm:spPr/>
      <dgm:t>
        <a:bodyPr/>
        <a:lstStyle/>
        <a:p>
          <a:endParaRPr lang="de-DE"/>
        </a:p>
      </dgm:t>
    </dgm:pt>
    <dgm:pt modelId="{DB2D7CF7-4CC3-44B1-9E43-F4C897E84D8E}" type="sibTrans" cxnId="{8CBA776F-6512-4508-80F1-6A9212B8C02E}">
      <dgm:prSet/>
      <dgm:spPr/>
      <dgm:t>
        <a:bodyPr/>
        <a:lstStyle/>
        <a:p>
          <a:endParaRPr lang="de-DE"/>
        </a:p>
      </dgm:t>
    </dgm:pt>
    <dgm:pt modelId="{80BFBEB8-1731-4630-89C0-476041AF161F}">
      <dgm:prSet phldrT="[Text]"/>
      <dgm:spPr/>
      <dgm:t>
        <a:bodyPr/>
        <a:lstStyle/>
        <a:p>
          <a:r>
            <a:rPr lang="de-DE" dirty="0" smtClean="0"/>
            <a:t>Schiedsrichter</a:t>
          </a:r>
          <a:endParaRPr lang="de-DE" dirty="0"/>
        </a:p>
      </dgm:t>
    </dgm:pt>
    <dgm:pt modelId="{83298B59-EADC-43D9-9C6B-3D82791938D1}" type="parTrans" cxnId="{7CB6EEC7-D97B-487A-9885-EF0A3398B231}">
      <dgm:prSet/>
      <dgm:spPr/>
      <dgm:t>
        <a:bodyPr/>
        <a:lstStyle/>
        <a:p>
          <a:endParaRPr lang="de-DE"/>
        </a:p>
      </dgm:t>
    </dgm:pt>
    <dgm:pt modelId="{2276502D-B812-42FC-9F00-5A14C63E7DD4}" type="sibTrans" cxnId="{7CB6EEC7-D97B-487A-9885-EF0A3398B231}">
      <dgm:prSet/>
      <dgm:spPr/>
      <dgm:t>
        <a:bodyPr/>
        <a:lstStyle/>
        <a:p>
          <a:endParaRPr lang="de-DE"/>
        </a:p>
      </dgm:t>
    </dgm:pt>
    <dgm:pt modelId="{6508B399-5153-4851-BCD1-DC93C02562E2}">
      <dgm:prSet phldrT="[Text]"/>
      <dgm:spPr/>
      <dgm:t>
        <a:bodyPr/>
        <a:lstStyle/>
        <a:p>
          <a:r>
            <a:rPr lang="de-DE" dirty="0" smtClean="0"/>
            <a:t>Admin</a:t>
          </a:r>
          <a:endParaRPr lang="de-DE" dirty="0"/>
        </a:p>
      </dgm:t>
    </dgm:pt>
    <dgm:pt modelId="{91B91DA2-020F-4D48-A9BB-B5C258C8D267}" type="parTrans" cxnId="{88DA36DA-83D6-4ADE-AD43-6869FD754151}">
      <dgm:prSet/>
      <dgm:spPr/>
      <dgm:t>
        <a:bodyPr/>
        <a:lstStyle/>
        <a:p>
          <a:endParaRPr lang="de-DE"/>
        </a:p>
      </dgm:t>
    </dgm:pt>
    <dgm:pt modelId="{F5D2E240-2C31-45CF-AB77-D35CDA9B396C}" type="sibTrans" cxnId="{88DA36DA-83D6-4ADE-AD43-6869FD754151}">
      <dgm:prSet/>
      <dgm:spPr/>
      <dgm:t>
        <a:bodyPr/>
        <a:lstStyle/>
        <a:p>
          <a:endParaRPr lang="de-DE"/>
        </a:p>
      </dgm:t>
    </dgm:pt>
    <dgm:pt modelId="{C031FF7D-07BF-4E12-B0DA-045A9AB10216}" type="pres">
      <dgm:prSet presAssocID="{89BE9162-44C4-49EE-A035-FC21FC34EF7B}" presName="compositeShape" presStyleCnt="0">
        <dgm:presLayoutVars>
          <dgm:dir/>
          <dgm:resizeHandles/>
        </dgm:presLayoutVars>
      </dgm:prSet>
      <dgm:spPr/>
    </dgm:pt>
    <dgm:pt modelId="{06B90763-6A6C-4344-9E0D-4F860CA66D06}" type="pres">
      <dgm:prSet presAssocID="{89BE9162-44C4-49EE-A035-FC21FC34EF7B}" presName="pyramid" presStyleLbl="node1" presStyleIdx="0" presStyleCnt="1"/>
      <dgm:spPr/>
    </dgm:pt>
    <dgm:pt modelId="{6132FF27-77FD-4C9D-A296-784FC5856296}" type="pres">
      <dgm:prSet presAssocID="{89BE9162-44C4-49EE-A035-FC21FC34EF7B}" presName="theList" presStyleCnt="0"/>
      <dgm:spPr/>
    </dgm:pt>
    <dgm:pt modelId="{FE080617-7257-45EB-83E3-7B39837BF0BA}" type="pres">
      <dgm:prSet presAssocID="{B49D17B9-3536-408B-9108-D012FE940BA0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953F6-D225-414A-A7C5-E7E852ED687E}" type="pres">
      <dgm:prSet presAssocID="{B49D17B9-3536-408B-9108-D012FE940BA0}" presName="aSpace" presStyleCnt="0"/>
      <dgm:spPr/>
    </dgm:pt>
    <dgm:pt modelId="{41917E3A-41DE-4E5E-8024-432BD5434788}" type="pres">
      <dgm:prSet presAssocID="{80BFBEB8-1731-4630-89C0-476041AF161F}" presName="aNode" presStyleLbl="fgAcc1" presStyleIdx="1" presStyleCnt="3">
        <dgm:presLayoutVars>
          <dgm:bulletEnabled val="1"/>
        </dgm:presLayoutVars>
      </dgm:prSet>
      <dgm:spPr/>
    </dgm:pt>
    <dgm:pt modelId="{B330A15A-CB89-44B1-B7FE-6123F703011E}" type="pres">
      <dgm:prSet presAssocID="{80BFBEB8-1731-4630-89C0-476041AF161F}" presName="aSpace" presStyleCnt="0"/>
      <dgm:spPr/>
    </dgm:pt>
    <dgm:pt modelId="{2B7A5DF2-E566-42AB-8720-605305AC4D0B}" type="pres">
      <dgm:prSet presAssocID="{6508B399-5153-4851-BCD1-DC93C02562E2}" presName="aNode" presStyleLbl="fgAcc1" presStyleIdx="2" presStyleCnt="3">
        <dgm:presLayoutVars>
          <dgm:bulletEnabled val="1"/>
        </dgm:presLayoutVars>
      </dgm:prSet>
      <dgm:spPr/>
    </dgm:pt>
    <dgm:pt modelId="{AF3A94E7-F71D-4A5D-821A-62CE0B73462F}" type="pres">
      <dgm:prSet presAssocID="{6508B399-5153-4851-BCD1-DC93C02562E2}" presName="aSpace" presStyleCnt="0"/>
      <dgm:spPr/>
    </dgm:pt>
  </dgm:ptLst>
  <dgm:cxnLst>
    <dgm:cxn modelId="{351F7571-01C0-448B-BE91-6C4BD60B3890}" type="presOf" srcId="{80BFBEB8-1731-4630-89C0-476041AF161F}" destId="{41917E3A-41DE-4E5E-8024-432BD5434788}" srcOrd="0" destOrd="0" presId="urn:microsoft.com/office/officeart/2005/8/layout/pyramid2"/>
    <dgm:cxn modelId="{8CBA776F-6512-4508-80F1-6A9212B8C02E}" srcId="{89BE9162-44C4-49EE-A035-FC21FC34EF7B}" destId="{B49D17B9-3536-408B-9108-D012FE940BA0}" srcOrd="0" destOrd="0" parTransId="{CE821248-3E56-40AC-A7A5-7D042E3FC600}" sibTransId="{DB2D7CF7-4CC3-44B1-9E43-F4C897E84D8E}"/>
    <dgm:cxn modelId="{7CB6EEC7-D97B-487A-9885-EF0A3398B231}" srcId="{89BE9162-44C4-49EE-A035-FC21FC34EF7B}" destId="{80BFBEB8-1731-4630-89C0-476041AF161F}" srcOrd="1" destOrd="0" parTransId="{83298B59-EADC-43D9-9C6B-3D82791938D1}" sibTransId="{2276502D-B812-42FC-9F00-5A14C63E7DD4}"/>
    <dgm:cxn modelId="{F41960AD-0E96-4009-9891-A9D06430F14D}" type="presOf" srcId="{89BE9162-44C4-49EE-A035-FC21FC34EF7B}" destId="{C031FF7D-07BF-4E12-B0DA-045A9AB10216}" srcOrd="0" destOrd="0" presId="urn:microsoft.com/office/officeart/2005/8/layout/pyramid2"/>
    <dgm:cxn modelId="{B889FE65-7B42-4E79-94F9-7F21CA396F97}" type="presOf" srcId="{6508B399-5153-4851-BCD1-DC93C02562E2}" destId="{2B7A5DF2-E566-42AB-8720-605305AC4D0B}" srcOrd="0" destOrd="0" presId="urn:microsoft.com/office/officeart/2005/8/layout/pyramid2"/>
    <dgm:cxn modelId="{4EEE4E5E-8B93-4BFA-9EF7-DEFA4FD443A0}" type="presOf" srcId="{B49D17B9-3536-408B-9108-D012FE940BA0}" destId="{FE080617-7257-45EB-83E3-7B39837BF0BA}" srcOrd="0" destOrd="0" presId="urn:microsoft.com/office/officeart/2005/8/layout/pyramid2"/>
    <dgm:cxn modelId="{88DA36DA-83D6-4ADE-AD43-6869FD754151}" srcId="{89BE9162-44C4-49EE-A035-FC21FC34EF7B}" destId="{6508B399-5153-4851-BCD1-DC93C02562E2}" srcOrd="2" destOrd="0" parTransId="{91B91DA2-020F-4D48-A9BB-B5C258C8D267}" sibTransId="{F5D2E240-2C31-45CF-AB77-D35CDA9B396C}"/>
    <dgm:cxn modelId="{D68FB4E3-073D-4F33-A653-581394427F32}" type="presParOf" srcId="{C031FF7D-07BF-4E12-B0DA-045A9AB10216}" destId="{06B90763-6A6C-4344-9E0D-4F860CA66D06}" srcOrd="0" destOrd="0" presId="urn:microsoft.com/office/officeart/2005/8/layout/pyramid2"/>
    <dgm:cxn modelId="{5C88E1A1-1822-41EA-B1C3-0924F7978187}" type="presParOf" srcId="{C031FF7D-07BF-4E12-B0DA-045A9AB10216}" destId="{6132FF27-77FD-4C9D-A296-784FC5856296}" srcOrd="1" destOrd="0" presId="urn:microsoft.com/office/officeart/2005/8/layout/pyramid2"/>
    <dgm:cxn modelId="{4A2DF4F1-60AB-48C2-9094-02FB64F0F0C9}" type="presParOf" srcId="{6132FF27-77FD-4C9D-A296-784FC5856296}" destId="{FE080617-7257-45EB-83E3-7B39837BF0BA}" srcOrd="0" destOrd="0" presId="urn:microsoft.com/office/officeart/2005/8/layout/pyramid2"/>
    <dgm:cxn modelId="{971F4296-2025-4357-B555-12CD429BB2E1}" type="presParOf" srcId="{6132FF27-77FD-4C9D-A296-784FC5856296}" destId="{FFF953F6-D225-414A-A7C5-E7E852ED687E}" srcOrd="1" destOrd="0" presId="urn:microsoft.com/office/officeart/2005/8/layout/pyramid2"/>
    <dgm:cxn modelId="{F9CB6679-6987-45DA-8103-AA66BBC37F80}" type="presParOf" srcId="{6132FF27-77FD-4C9D-A296-784FC5856296}" destId="{41917E3A-41DE-4E5E-8024-432BD5434788}" srcOrd="2" destOrd="0" presId="urn:microsoft.com/office/officeart/2005/8/layout/pyramid2"/>
    <dgm:cxn modelId="{6F9AB5D7-1A7D-409A-BA29-428965714F69}" type="presParOf" srcId="{6132FF27-77FD-4C9D-A296-784FC5856296}" destId="{B330A15A-CB89-44B1-B7FE-6123F703011E}" srcOrd="3" destOrd="0" presId="urn:microsoft.com/office/officeart/2005/8/layout/pyramid2"/>
    <dgm:cxn modelId="{8D280082-D666-4A1C-A085-A4C267469FCD}" type="presParOf" srcId="{6132FF27-77FD-4C9D-A296-784FC5856296}" destId="{2B7A5DF2-E566-42AB-8720-605305AC4D0B}" srcOrd="4" destOrd="0" presId="urn:microsoft.com/office/officeart/2005/8/layout/pyramid2"/>
    <dgm:cxn modelId="{665D6053-765D-4AE9-B381-A6B3ABBA7BD1}" type="presParOf" srcId="{6132FF27-77FD-4C9D-A296-784FC5856296}" destId="{AF3A94E7-F71D-4A5D-821A-62CE0B73462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90763-6A6C-4344-9E0D-4F860CA66D06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0617-7257-45EB-83E3-7B39837BF0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Gast</a:t>
          </a:r>
          <a:endParaRPr lang="de-DE" sz="3300" kern="1200" dirty="0"/>
        </a:p>
      </dsp:txBody>
      <dsp:txXfrm>
        <a:off x="4981732" y="487753"/>
        <a:ext cx="2727803" cy="929477"/>
      </dsp:txXfrm>
    </dsp:sp>
    <dsp:sp modelId="{41917E3A-41DE-4E5E-8024-432BD5434788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Schiedsrichter</a:t>
          </a:r>
          <a:endParaRPr lang="de-DE" sz="3300" kern="1200" dirty="0"/>
        </a:p>
      </dsp:txBody>
      <dsp:txXfrm>
        <a:off x="4981732" y="1646552"/>
        <a:ext cx="2727803" cy="929477"/>
      </dsp:txXfrm>
    </dsp:sp>
    <dsp:sp modelId="{2B7A5DF2-E566-42AB-8720-605305AC4D0B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Admin</a:t>
          </a:r>
          <a:endParaRPr lang="de-DE" sz="33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6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1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48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49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9258-2B08-4BCF-9078-E74BF9A1FAF3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E34D-3F2C-4364-993D-7DA1ACE9F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7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0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Hierarchie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544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" t="1133" r="762" b="23961"/>
          <a:stretch/>
        </p:blipFill>
        <p:spPr>
          <a:xfrm>
            <a:off x="4565972" y="4621812"/>
            <a:ext cx="1094600" cy="1094600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" b="23390"/>
          <a:stretch/>
        </p:blipFill>
        <p:spPr>
          <a:xfrm>
            <a:off x="4565971" y="3453993"/>
            <a:ext cx="1094601" cy="1094601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3" r="24717"/>
          <a:stretch/>
        </p:blipFill>
        <p:spPr>
          <a:xfrm>
            <a:off x="4565972" y="2259421"/>
            <a:ext cx="1094600" cy="1094600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8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Rechte:</a:t>
            </a:r>
          </a:p>
          <a:p>
            <a:pPr lvl="1"/>
            <a:r>
              <a:rPr lang="de-DE" dirty="0" smtClean="0"/>
              <a:t>Anschauen der Gesamtergebnisse</a:t>
            </a:r>
          </a:p>
          <a:p>
            <a:pPr lvl="1"/>
            <a:r>
              <a:rPr lang="de-DE" dirty="0" smtClean="0"/>
              <a:t>Anschauen der Ergebnisse einzelner Disziplinen</a:t>
            </a:r>
          </a:p>
          <a:p>
            <a:endParaRPr lang="de-DE" dirty="0"/>
          </a:p>
          <a:p>
            <a:r>
              <a:rPr lang="de-DE" dirty="0" smtClean="0"/>
              <a:t>Szenario</a:t>
            </a:r>
          </a:p>
          <a:p>
            <a:pPr lvl="1"/>
            <a:r>
              <a:rPr lang="de-DE" dirty="0" err="1" smtClean="0"/>
              <a:t>Trulla</a:t>
            </a:r>
            <a:r>
              <a:rPr lang="de-DE" dirty="0" smtClean="0"/>
              <a:t> </a:t>
            </a:r>
            <a:r>
              <a:rPr lang="de-DE" dirty="0" err="1" smtClean="0"/>
              <a:t>Tröt</a:t>
            </a:r>
            <a:r>
              <a:rPr lang="de-DE" dirty="0" smtClean="0"/>
              <a:t> möchte die Ergebnisse des Weitsprungs sehen.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3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450"/>
          </a:xfrm>
          <a:prstGeom prst="rect">
            <a:avLst/>
          </a:prstGeom>
        </p:spPr>
      </p:pic>
      <p:sp>
        <p:nvSpPr>
          <p:cNvPr id="13" name="Interaktive Schaltfläche: Anpassen 12">
            <a:hlinkClick r:id="" action="ppaction://hlinkshowjump?jump=nextslide" highlightClick="1"/>
          </p:cNvPr>
          <p:cNvSpPr/>
          <p:nvPr/>
        </p:nvSpPr>
        <p:spPr>
          <a:xfrm>
            <a:off x="1088571" y="2119086"/>
            <a:ext cx="1277258" cy="3048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2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5969"/>
          </a:xfrm>
          <a:prstGeom prst="rect">
            <a:avLst/>
          </a:prstGeom>
        </p:spPr>
      </p:pic>
      <p:sp>
        <p:nvSpPr>
          <p:cNvPr id="5" name="Interaktive Schaltfläche: Anpassen 4">
            <a:hlinkClick r:id="" action="ppaction://hlinkshowjump?jump=nextslide" highlightClick="1"/>
          </p:cNvPr>
          <p:cNvSpPr/>
          <p:nvPr/>
        </p:nvSpPr>
        <p:spPr>
          <a:xfrm>
            <a:off x="1059543" y="2119086"/>
            <a:ext cx="1059543" cy="52251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8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Schiedsrichter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Rechte:</a:t>
            </a:r>
          </a:p>
          <a:p>
            <a:pPr lvl="1"/>
            <a:r>
              <a:rPr lang="de-DE" dirty="0" smtClean="0"/>
              <a:t>Rechte des Gasts</a:t>
            </a:r>
          </a:p>
          <a:p>
            <a:pPr lvl="1"/>
            <a:r>
              <a:rPr lang="de-DE" dirty="0" smtClean="0"/>
              <a:t>Eintragen von neuen Ergebnissen </a:t>
            </a:r>
          </a:p>
          <a:p>
            <a:endParaRPr lang="de-DE" dirty="0"/>
          </a:p>
          <a:p>
            <a:r>
              <a:rPr lang="de-DE" dirty="0" smtClean="0"/>
              <a:t>Szenario:</a:t>
            </a:r>
          </a:p>
          <a:p>
            <a:pPr lvl="1"/>
            <a:r>
              <a:rPr lang="de-DE" dirty="0" smtClean="0"/>
              <a:t>Jörg </a:t>
            </a:r>
            <a:r>
              <a:rPr lang="de-DE" dirty="0" err="1" smtClean="0"/>
              <a:t>Leweling</a:t>
            </a:r>
            <a:r>
              <a:rPr lang="de-DE" dirty="0" smtClean="0"/>
              <a:t> möchte ein neues Ergebnis für den Weitsprung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450"/>
          </a:xfrm>
          <a:prstGeom prst="rect">
            <a:avLst/>
          </a:prstGeom>
        </p:spPr>
      </p:pic>
      <p:sp>
        <p:nvSpPr>
          <p:cNvPr id="13" name="Interaktive Schaltfläche: Anpassen 12">
            <a:hlinkClick r:id="" action="ppaction://hlinkshowjump?jump=nextslide" highlightClick="1"/>
          </p:cNvPr>
          <p:cNvSpPr/>
          <p:nvPr/>
        </p:nvSpPr>
        <p:spPr>
          <a:xfrm>
            <a:off x="11248571" y="2119086"/>
            <a:ext cx="696686" cy="3048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2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User Hierarchie</vt:lpstr>
      <vt:lpstr>Gast</vt:lpstr>
      <vt:lpstr>PowerPoint-Präsentation</vt:lpstr>
      <vt:lpstr>PowerPoint-Präsentation</vt:lpstr>
      <vt:lpstr>PowerPoint-Präsentation</vt:lpstr>
      <vt:lpstr>Schiedsrichter</vt:lpstr>
      <vt:lpstr>PowerPoint-Präsentation</vt:lpstr>
      <vt:lpstr>PowerPoint-Präsentation</vt:lpstr>
      <vt:lpstr>PowerPoint-Präsentation</vt:lpstr>
    </vt:vector>
  </TitlesOfParts>
  <Company>ATIW 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Wennemaring</dc:creator>
  <cp:lastModifiedBy>David Wennemaring</cp:lastModifiedBy>
  <cp:revision>8</cp:revision>
  <dcterms:created xsi:type="dcterms:W3CDTF">2017-12-04T12:34:49Z</dcterms:created>
  <dcterms:modified xsi:type="dcterms:W3CDTF">2017-12-04T13:54:27Z</dcterms:modified>
</cp:coreProperties>
</file>