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latin typeface="Century" panose="02040604050505020304" pitchFamily="18" charset="0"/>
              </a:rPr>
              <a:t>Snake Adventure</a:t>
            </a:r>
            <a:endParaRPr lang="en-US" sz="72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204112 Project Presentation</a:t>
            </a:r>
          </a:p>
          <a:p>
            <a:r>
              <a:rPr lang="en-US" dirty="0" smtClean="0"/>
              <a:t>Department of Computer Science, Faculty of Science</a:t>
            </a:r>
          </a:p>
          <a:p>
            <a:r>
              <a:rPr lang="en-US" dirty="0" smtClean="0"/>
              <a:t>Chiang Mai University</a:t>
            </a:r>
            <a:endParaRPr lang="en-US" dirty="0"/>
          </a:p>
        </p:txBody>
      </p:sp>
      <p:pic>
        <p:nvPicPr>
          <p:cNvPr id="4" name="Picture 2" descr="sna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636" y="2630560"/>
            <a:ext cx="1570650" cy="15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Delay(long double k)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336870"/>
            <a:ext cx="6593306" cy="4268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void Delay(long double k)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Score();</a:t>
            </a:r>
          </a:p>
          <a:p>
            <a:pPr marL="0" indent="0">
              <a:buNone/>
            </a:pPr>
            <a:r>
              <a:rPr lang="en-US" dirty="0"/>
              <a:t>    long double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if(length &gt;=5 &amp;&amp; length &lt;=10){</a:t>
            </a:r>
          </a:p>
          <a:p>
            <a:pPr marL="0" indent="0">
              <a:buNone/>
            </a:pPr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=0;i&lt;=(50000000);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/>
              <a:t>    }else if(length &gt; 10 &amp;&amp; length &lt;=20){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=0;i&lt;=(25000000);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23809" y="2212543"/>
            <a:ext cx="6593306" cy="429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else if(length &gt; 20){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=0;i&lt;=(12500000);</a:t>
            </a:r>
            <a:r>
              <a:rPr lang="en-US" dirty="0" err="1" smtClean="0"/>
              <a:t>i</a:t>
            </a:r>
            <a:r>
              <a:rPr lang="en-US" dirty="0" smtClean="0"/>
              <a:t>++);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endParaRPr lang="en-US" sz="16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Down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Down()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head.y-i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178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Up();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Up()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head.y+i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9400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Left();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Left()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head.x+i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5015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Right();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Right()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head.x-i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3383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Border();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2084207"/>
            <a:ext cx="5534528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Boarder()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for(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=10;i&lt;71;i++)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(i,10);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("=");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(i,30);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("=");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9854" y="2628371"/>
            <a:ext cx="5534528" cy="4521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for(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=10;i&lt;31;i++)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(10,i);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("|");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(70,i);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("|");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Record();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2096239"/>
            <a:ext cx="6605337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record(){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char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[20],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[20],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cha,c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i,j,px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FILE *info;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info=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fopen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record.txt","a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getch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("Enter your name :");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scanf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("%[^\n]",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95475" y="2096239"/>
            <a:ext cx="6605337" cy="4521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for(j=0;plname[j]!='\0';j++){ 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[0]=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toupper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[0]);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if(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[j-1]==' '){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toupper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[j-1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[j-1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[j]=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en-US" dirty="0" smtClean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Library </a:t>
            </a:r>
            <a:r>
              <a:rPr lang="th-TH" sz="48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เพิ่มเติม</a:t>
            </a:r>
            <a:endParaRPr lang="en-US" sz="4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Conio.h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ใช้สำหรับ </a:t>
            </a: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kbhit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, </a:t>
            </a: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gotoxy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, </a:t>
            </a: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getch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and 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clrscr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();</a:t>
            </a:r>
          </a:p>
          <a:p>
            <a:pPr marL="0" indent="0">
              <a:buNone/>
            </a:pP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Ctype.h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เป็น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library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ที่ใช้สำหรับ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การจัด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การตัวอักขระ 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ซึ่น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ภายในโปรแกรมนี้ได้เลือกใช้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           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toupper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เพื่อทำให้ตัวอักษรทุกตัวเปลี่ยนเป็นตัวอักษรพิมพ์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ใหญ่</a:t>
            </a:r>
            <a:endParaRPr lang="en-US" sz="28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Time.h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ใช้สำหรับ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rand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();</a:t>
            </a:r>
          </a:p>
          <a:p>
            <a:pPr marL="0" indent="0">
              <a:buNone/>
            </a:pP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Windows.h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ใช้สำหรับการสร้าง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GUI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ของเกม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35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ขอบเขต</a:t>
            </a:r>
            <a:r>
              <a:rPr lang="th-TH" sz="44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ของข้อมูล</a:t>
            </a:r>
            <a:endParaRPr lang="en-US" sz="44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>
            <a:normAutofit/>
          </a:bodyPr>
          <a:lstStyle/>
          <a:p>
            <a:pPr marL="742950" lvl="0" indent="-742950">
              <a:buAutoNum type="arabicPeriod"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ผู้ใช้งาน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จะต้องเป็นผู้บังคับทิศทางการเคลื่อนไหวของตัวงูเพื่อหลบหลีกสิ่งกีดขวาง และ เพื่อกินอาหารที่วางไว้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ให้</a:t>
            </a:r>
            <a:endParaRPr lang="en-US" sz="36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lvl="0" indent="0">
              <a:buNone/>
            </a:pP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742950" lvl="0" indent="-742950">
              <a:buAutoNum type="arabicPeriod" startAt="2"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เมื่อจบ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เกมให้โปรแกรมแสดงคะแนนที่ได้ พร้อมกับให้ผู้ใช้เลือกว่า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จะ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เล่นต่อ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หรือ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ออกจากเกม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1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วิธีการดำเนินงาน</a:t>
            </a:r>
            <a:endParaRPr lang="en-US" sz="54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184195" cy="435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ปรึกษาหารือ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เกี่ยวเรื่องที่จะทำกันโดยเสนอความคิดเห็นของแต่ละคน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นำมา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ปรับใช้กับงานที่ทำกัน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แบ่ง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งานโดยแบ่งตามความเหมาะสมของแต่ละบุคคล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ปรึกษา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กันเกี่ยวกับปัญหาที่เกิดขึ้นระหว่างการทำงาน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4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ปรึกษา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อาจารย์เพื่อนหรือรุ่นพี่เพื่อขอความช่วยเหลือในเรื่องที่แก้ไขไม่ได้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5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สรุป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และรวบรวมงานที่แต่ละคนทำและนำมาเสนอ อธิบายเกี่ยวกับงาน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</a:t>
            </a:r>
            <a:endParaRPr lang="en-US" sz="36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ได้รับ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มอบหมาย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h-TH" sz="5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หลักการและเหตุผล</a:t>
            </a:r>
            <a:endParaRPr lang="en-US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ทุกคนบนโลกใบนี้ย่อมมีความเครียด ไม่ว่าจะเป็นความเครียดที่เกิดจากการทำงาน ความเครียดที่เกิดจาก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การบ้าน หรือสิ่ง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อื่นๆ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และ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จากที่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กล่าวมาทำให้กลุ่มของพวกเราเลือกที่จะพัฒนาโปรแกรมที่ใช้แล้วสามารถช่วยลดความเครียดลงได้บ้าง จึงเกิดความคิดที่จะพัฒนาโปรแกรมเกี่ยวกับเกมง่ายๆ ที่คนทุกเพศ ทุกวัย สามารถเล่นร่วมกันได้ แล้วช่วยลดความเครียดได้ด้วย จึงเกิดการพัฒนาโปรแกรมเกม "กินหัวโผล่หาง" ขึ้นมา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6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วิธีการศึกษาค้นคว้า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184195" cy="435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1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หา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ความรู้เพิ่มเติมจากเว็บไซต์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ต่างๆ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เพื่อนำมาปรับใช้กับงาน</a:t>
            </a:r>
          </a:p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2.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สอบถาม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ผู้ที่มีความรู้ในเรื่อง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เกี่ยวกับการเขียนโปรแกรมเพื่อ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เป็น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ปรึกษา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ใน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การทำงาน</a:t>
            </a:r>
            <a:endParaRPr lang="th-TH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ความรู้จากในห้องเรียนมา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ปรับประยุกต์ใช้</a:t>
            </a:r>
            <a:endParaRPr lang="th-TH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445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ปัญหาและอุปสรรคในการดำเนินงาน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184195" cy="435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1. หลักการ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ของขั้นตอนวิธี (</a:t>
            </a:r>
            <a:r>
              <a:rPr lang="en-US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Algorithm) 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ยังไม่ค่อยดีจึงทำให้บางครั้ง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ไม่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สามารถ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คิดวิธีการ แก้ไขปัญหาได้หรือใช้เวลาในการคิดนาน</a:t>
            </a:r>
          </a:p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2. โปรแกรม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มีปัญหาเกี่ยวกับรันโปรแกรมเนื่องฟังก์ชันที่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นำมาใช้ 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โปรแกรม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ไม่สนับสนุนจึงเกิดปัญหาตามมา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 บางชุดคำสั่งที่ใช้ในเกม อาจารย์ไม่ได้สอนในชั้นเรียนจึง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จำเป็นต้อง 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ทำการศึกษา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ด้วยตนเอง </a:t>
            </a:r>
          </a:p>
          <a:p>
            <a:pPr marL="0" indent="0">
              <a:buNone/>
            </a:pPr>
            <a:endParaRPr lang="th-TH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161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8" y="2357237"/>
            <a:ext cx="6545180" cy="3309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5934670"/>
            <a:ext cx="585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1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หน้า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แรกเมื่อเข้าโปรแกรม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761" y="6208828"/>
            <a:ext cx="7952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2.หน้าที่สองหลังจากกดปุ่ม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Enter</a:t>
            </a:r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แสดงรายละเอียดของเกม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71" y="2263496"/>
            <a:ext cx="6539381" cy="38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5963" y="6172734"/>
            <a:ext cx="9947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3.หน้าที่สามหลังจากอ่านรายละเอียดของเกมกดปุ่ม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Enter</a:t>
            </a:r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แล้วก็จะเข้าสู่หน้าของเกม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35" y="2230922"/>
            <a:ext cx="6972517" cy="37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806" y="6121118"/>
            <a:ext cx="994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4.หลังจากเล่นเกมจบจะมีให้ใส่ชื่อของผู้เล่น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71" y="2243380"/>
            <a:ext cx="6630772" cy="3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806" y="6121118"/>
            <a:ext cx="994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5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หน้าจอแสดงผลสถิติย้อนหลังของผู้เล่น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92" y="2132765"/>
            <a:ext cx="7075940" cy="3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44" y="2554013"/>
            <a:ext cx="10184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Berlin Sans FB Demi" panose="020E0802020502020306" pitchFamily="34" charset="0"/>
              </a:rPr>
              <a:t>THANK YOU !!</a:t>
            </a:r>
            <a:endParaRPr lang="en-US" sz="8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2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โครงงาน</a:t>
            </a:r>
            <a:r>
              <a:rPr lang="th-TH" sz="53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นี้จะช่วยแก้ปัญหาความเครียดได้อย่างไร ?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ความเครียดเกิดขึ้นมาพวกเราเชื่อว่าทุกคนย่อมต้องหาวิธีทางเพื่อผ่อนคลายความเครียดให้กับตัวเอง และคนส่วนใหญ่มักจะแก้ปัญหาความเครียดโดยการเล่นเกง่ายๆเผื่อผ่อนคลายความเครียดที่เกิดขึ้น พวกเราจึงมีความคิดที่จะสร้างเกมนี้เพื่อตอบสนองให้กับผู้ที่ต้องการผ่อนคลายความเครียด โดยเกมนี้สามารถสร้างความเพลิดเพลินและความสนุกสนานให้กับผู้เล่นได้ใน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เวลาเดียวกัน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815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ผล</a:t>
            </a:r>
            <a:r>
              <a:rPr lang="th-TH" sz="6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ที่คาดว่าจะได้รับ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มี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ทักษะในการเขียนโปรแกรมเชิงประยุกต์มากยิ่งขึ้น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เข้าใจ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หลักการทำงานของ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พื้นฐาน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ต่างๆ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ซึ่งเกี่ยวข้อง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กับ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</a:t>
            </a:r>
          </a:p>
          <a:p>
            <a:pPr marL="0" lvl="0" indent="0">
              <a:buNone/>
            </a:pPr>
            <a:r>
              <a:rPr lang="en-US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ในห้องเรียนมากยิ่งขึ้น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พัฒนาหลักการคิดที่เป็นระบบในการทำงาน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พัฒนาทักษะในการทำงานเป็นกลุ่ม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6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th-TH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ข้อมูลนำเข้า</a:t>
            </a:r>
            <a:r>
              <a:rPr lang="en-US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และ ข้อมูลส่งออก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8306"/>
          </a:xfrm>
        </p:spPr>
        <p:txBody>
          <a:bodyPr>
            <a:normAutofit lnSpcReduction="10000"/>
          </a:bodyPr>
          <a:lstStyle/>
          <a:p>
            <a:pPr lvl="0"/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นำเข้า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ข้อมูลการเคลื่อนที่ของตัวงูจากผู้ใช้ผ่านการกดแป้นลูกศร ขึ้น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,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ลง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,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ซ้าย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,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และขวา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ผู้ใช้งานจะเป็นผู้ควบคุมการเคลื่อนที่ของตัวงูเพื่อให้ไปตามเส้นทางที่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ต้องการ</a:t>
            </a:r>
          </a:p>
          <a:p>
            <a:pPr lvl="0"/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โปรแกรมจะส่งออกข้อมูลของเกมผ่านรูปแบบของกราฟฟิคในรูปทรงเรขาคณิต</a:t>
            </a:r>
          </a:p>
          <a:p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โปรแกรมจะทำการบันทึกชื่อและคะแนนของผู้เล่นไว้ในไฟล์ และสามารถเรียกดูสถิติของผู้เล่นได้ตลอด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4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48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การประมวลผลเกม</a:t>
            </a:r>
            <a: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4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เมื่อโปรแกรมได้รับคำสั่งจากผู้ใช้งาน ก็จะประมวลผลให้งูเดินตามการกดแป้นลูกศรเพื่อไปกินอาหารที่วางไว้ในแต่ละจุด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หลังจากที่งูได้กินอาหารแล้ว จะทำให้ตัวงูยาวขึ้น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เรื่อยๆ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และทุกครั้งที่งูกินอาหารได้ จะทำให้แต้มคะแนนเพิ่มขึ้นทีละ 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1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คะแนน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เมื่องูกินอาหารได้ตามจำนวนที่ตั้งไว้ จะทำให้ระดับความเร็วของตัวงูเพิ่มขึ้น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เรื่อยๆ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ถ้าตัวงูเดินไปชนกับขอบกำแพง หรืองูเดินไปทับกับตัวเอง จะทำให้งูตายและเสียจำนวนการเล่นไป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1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ครั้ง และเมื่อเสียจำนวนการเล่นครบ 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3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ครั้งแล้ว จะทำให้เกมสิ้นสุดทันที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1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5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5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ที่สำคัญในโปรแกรม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948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void Move();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6870"/>
            <a:ext cx="4336846" cy="4292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a,i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do{</a:t>
            </a:r>
          </a:p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fflush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stdin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=0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Delay(length);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Boarder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if(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==RIGHT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Right();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0322" y="2336869"/>
            <a:ext cx="4336846" cy="429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 if(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==LEFT)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 Left();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 if(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==DOWN)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Down();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 if(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==UP)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Up();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ExitGame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 while(!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key=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getch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37331" y="2336869"/>
            <a:ext cx="4336846" cy="429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If 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==UP)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--;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else if(key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==DOWN)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</a:t>
            </a: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else if(key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==RIGHT)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head.x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</a:t>
            </a: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else if(key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==LEFT)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head.x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-</a:t>
            </a: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-;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Move();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9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void </a:t>
            </a:r>
            <a:r>
              <a:rPr lang="en-US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gotoxy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en-US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x, </a:t>
            </a:r>
            <a:r>
              <a:rPr lang="en-US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y);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300775"/>
            <a:ext cx="7555832" cy="4292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x,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y)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coord.X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x;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coord.Y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y;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SetConsoleCursorPosition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GetStdHandle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(STD_OUTPUT_HANDLE),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1100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83</TotalTime>
  <Words>1307</Words>
  <Application>Microsoft Office PowerPoint</Application>
  <PresentationFormat>Widescreen</PresentationFormat>
  <Paragraphs>216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Angsana New</vt:lpstr>
      <vt:lpstr>Arial</vt:lpstr>
      <vt:lpstr>Berlin Sans FB Demi</vt:lpstr>
      <vt:lpstr>BrowalliaUPC</vt:lpstr>
      <vt:lpstr>Century</vt:lpstr>
      <vt:lpstr>Source Code Pro Medium</vt:lpstr>
      <vt:lpstr>Trebuchet MS</vt:lpstr>
      <vt:lpstr>Berlin</vt:lpstr>
      <vt:lpstr>Snake Adventure</vt:lpstr>
      <vt:lpstr>หลักการและเหตุผล</vt:lpstr>
      <vt:lpstr> โครงงานนี้จะช่วยแก้ปัญหาความเครียดได้อย่างไร ? </vt:lpstr>
      <vt:lpstr> ผลที่คาดว่าจะได้รับ </vt:lpstr>
      <vt:lpstr> ข้อมูลนำเข้า และ ข้อมูลส่งออก </vt:lpstr>
      <vt:lpstr> การประมวลผลเกม </vt:lpstr>
      <vt:lpstr> ฟังก์ชั่นที่สำคัญในโปรแกรม </vt:lpstr>
      <vt:lpstr> ฟังก์ชั่น void Move();</vt:lpstr>
      <vt:lpstr> ฟังก์ชั่น void gotoxy(int x, int y);</vt:lpstr>
      <vt:lpstr> ฟังก์ชั่น void Delay(long double k) ;</vt:lpstr>
      <vt:lpstr> ฟังก์ชั่น void Down();</vt:lpstr>
      <vt:lpstr> ฟังก์ชั่น void Up();</vt:lpstr>
      <vt:lpstr> ฟังก์ชั่น void Left();</vt:lpstr>
      <vt:lpstr> ฟังก์ชั่น void Right();</vt:lpstr>
      <vt:lpstr> ฟังก์ชั่น void Border();</vt:lpstr>
      <vt:lpstr> ฟังก์ชั่น void Record();</vt:lpstr>
      <vt:lpstr>Library เพิ่มเติม</vt:lpstr>
      <vt:lpstr>ขอบเขตของข้อมูล</vt:lpstr>
      <vt:lpstr>วิธีการดำเนินงาน</vt:lpstr>
      <vt:lpstr>วิธีการศึกษาค้นคว้า</vt:lpstr>
      <vt:lpstr>ปัญหาและอุปสรรคในการดำเนินงาน</vt:lpstr>
      <vt:lpstr>ตัวอย่างการรันของโปรแกรม </vt:lpstr>
      <vt:lpstr>ตัวอย่างการรันของโปรแกรม </vt:lpstr>
      <vt:lpstr>ตัวอย่างการรันของโปรแกรม </vt:lpstr>
      <vt:lpstr>ตัวอย่างการรันของโปรแกรม </vt:lpstr>
      <vt:lpstr>ตัวอย่างการรันของโปรแกรม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Adventure</dc:title>
  <dc:creator>Atiwat Kongsinsukpaisan</dc:creator>
  <cp:lastModifiedBy>Atiwat Kongsinsukpaisan</cp:lastModifiedBy>
  <cp:revision>9</cp:revision>
  <dcterms:created xsi:type="dcterms:W3CDTF">2016-05-04T15:00:28Z</dcterms:created>
  <dcterms:modified xsi:type="dcterms:W3CDTF">2016-05-05T01:40:18Z</dcterms:modified>
</cp:coreProperties>
</file>