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76" r:id="rId2"/>
    <p:sldId id="263" r:id="rId3"/>
    <p:sldId id="267" r:id="rId4"/>
    <p:sldId id="270" r:id="rId5"/>
    <p:sldId id="271" r:id="rId6"/>
    <p:sldId id="272" r:id="rId7"/>
    <p:sldId id="273" r:id="rId8"/>
    <p:sldId id="268" r:id="rId9"/>
    <p:sldId id="264" r:id="rId10"/>
    <p:sldId id="274" r:id="rId11"/>
    <p:sldId id="275" r:id="rId12"/>
    <p:sldId id="258" r:id="rId13"/>
    <p:sldId id="259" r:id="rId14"/>
    <p:sldId id="260" r:id="rId15"/>
    <p:sldId id="261" r:id="rId16"/>
    <p:sldId id="265" r:id="rId17"/>
    <p:sldId id="269"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38DB5D-44AE-4B0F-999E-2A273C099876}" type="doc">
      <dgm:prSet loTypeId="urn:microsoft.com/office/officeart/2009/3/layout/HorizontalOrganizationChart" loCatId="hierarchy" qsTypeId="urn:microsoft.com/office/officeart/2005/8/quickstyle/simple3" qsCatId="simple" csTypeId="urn:microsoft.com/office/officeart/2005/8/colors/colorful2" csCatId="colorful"/>
      <dgm:spPr/>
      <dgm:t>
        <a:bodyPr/>
        <a:lstStyle/>
        <a:p>
          <a:endParaRPr lang="en-US"/>
        </a:p>
      </dgm:t>
    </dgm:pt>
    <dgm:pt modelId="{E013E08D-02AB-4D23-B637-8819E5C07E5F}">
      <dgm:prSet/>
      <dgm:spPr/>
      <dgm:t>
        <a:bodyPr/>
        <a:lstStyle/>
        <a:p>
          <a:r>
            <a:rPr lang="en-US"/>
            <a:t>Computer- it will be required for to open the website and use the software.</a:t>
          </a:r>
        </a:p>
      </dgm:t>
    </dgm:pt>
    <dgm:pt modelId="{78FBA2D6-8B01-4509-8557-A78F6779245B}" type="parTrans" cxnId="{02BBDAC2-45F2-4D73-A35D-4CED929B884C}">
      <dgm:prSet/>
      <dgm:spPr/>
      <dgm:t>
        <a:bodyPr/>
        <a:lstStyle/>
        <a:p>
          <a:endParaRPr lang="en-US"/>
        </a:p>
      </dgm:t>
    </dgm:pt>
    <dgm:pt modelId="{BD5F365B-9042-44F8-93B0-338EC93D9B09}" type="sibTrans" cxnId="{02BBDAC2-45F2-4D73-A35D-4CED929B884C}">
      <dgm:prSet/>
      <dgm:spPr/>
      <dgm:t>
        <a:bodyPr/>
        <a:lstStyle/>
        <a:p>
          <a:endParaRPr lang="en-US"/>
        </a:p>
      </dgm:t>
    </dgm:pt>
    <dgm:pt modelId="{4CC602FC-64A7-4596-8E43-E7228DC60EC2}">
      <dgm:prSet/>
      <dgm:spPr/>
      <dgm:t>
        <a:bodyPr/>
        <a:lstStyle/>
        <a:p>
          <a:r>
            <a:rPr lang="en-US"/>
            <a:t>Smartphone</a:t>
          </a:r>
        </a:p>
      </dgm:t>
    </dgm:pt>
    <dgm:pt modelId="{A48761C8-49C9-461E-B7B3-D72354EAC430}" type="parTrans" cxnId="{35BF2688-F805-4696-893F-5BB7F2B719CA}">
      <dgm:prSet/>
      <dgm:spPr/>
      <dgm:t>
        <a:bodyPr/>
        <a:lstStyle/>
        <a:p>
          <a:endParaRPr lang="en-US"/>
        </a:p>
      </dgm:t>
    </dgm:pt>
    <dgm:pt modelId="{A39A0E73-22CB-4846-BEC9-922356650275}" type="sibTrans" cxnId="{35BF2688-F805-4696-893F-5BB7F2B719CA}">
      <dgm:prSet/>
      <dgm:spPr/>
      <dgm:t>
        <a:bodyPr/>
        <a:lstStyle/>
        <a:p>
          <a:endParaRPr lang="en-US"/>
        </a:p>
      </dgm:t>
    </dgm:pt>
    <dgm:pt modelId="{7142A316-3DE8-4690-8048-A48FE8034648}">
      <dgm:prSet/>
      <dgm:spPr/>
      <dgm:t>
        <a:bodyPr/>
        <a:lstStyle/>
        <a:p>
          <a:r>
            <a:rPr lang="en-US"/>
            <a:t>Internet</a:t>
          </a:r>
        </a:p>
      </dgm:t>
    </dgm:pt>
    <dgm:pt modelId="{26954E05-F6B8-4502-97D6-E63E04CF8BF9}" type="parTrans" cxnId="{0213D2E6-F7C1-4A45-8B75-CA461F2E3C18}">
      <dgm:prSet/>
      <dgm:spPr/>
      <dgm:t>
        <a:bodyPr/>
        <a:lstStyle/>
        <a:p>
          <a:endParaRPr lang="en-US"/>
        </a:p>
      </dgm:t>
    </dgm:pt>
    <dgm:pt modelId="{C7124FD5-7F90-456C-9669-A5011EF31AA2}" type="sibTrans" cxnId="{0213D2E6-F7C1-4A45-8B75-CA461F2E3C18}">
      <dgm:prSet/>
      <dgm:spPr/>
      <dgm:t>
        <a:bodyPr/>
        <a:lstStyle/>
        <a:p>
          <a:endParaRPr lang="en-US"/>
        </a:p>
      </dgm:t>
    </dgm:pt>
    <dgm:pt modelId="{881F7A3B-B429-480D-86EF-9F12A3AB3F30}" type="pres">
      <dgm:prSet presAssocID="{0838DB5D-44AE-4B0F-999E-2A273C099876}" presName="hierChild1" presStyleCnt="0">
        <dgm:presLayoutVars>
          <dgm:orgChart val="1"/>
          <dgm:chPref val="1"/>
          <dgm:dir/>
          <dgm:animOne val="branch"/>
          <dgm:animLvl val="lvl"/>
          <dgm:resizeHandles/>
        </dgm:presLayoutVars>
      </dgm:prSet>
      <dgm:spPr/>
    </dgm:pt>
    <dgm:pt modelId="{F1B257E6-2DF7-40E7-B1B2-CE282CA85BC3}" type="pres">
      <dgm:prSet presAssocID="{E013E08D-02AB-4D23-B637-8819E5C07E5F}" presName="hierRoot1" presStyleCnt="0">
        <dgm:presLayoutVars>
          <dgm:hierBranch val="init"/>
        </dgm:presLayoutVars>
      </dgm:prSet>
      <dgm:spPr/>
    </dgm:pt>
    <dgm:pt modelId="{FE5BBED2-0D13-4E89-9CE7-3018ED3D0EA0}" type="pres">
      <dgm:prSet presAssocID="{E013E08D-02AB-4D23-B637-8819E5C07E5F}" presName="rootComposite1" presStyleCnt="0"/>
      <dgm:spPr/>
    </dgm:pt>
    <dgm:pt modelId="{A53FD955-56B8-4D04-928D-16F3076A2641}" type="pres">
      <dgm:prSet presAssocID="{E013E08D-02AB-4D23-B637-8819E5C07E5F}" presName="rootText1" presStyleLbl="node0" presStyleIdx="0" presStyleCnt="3">
        <dgm:presLayoutVars>
          <dgm:chPref val="3"/>
        </dgm:presLayoutVars>
      </dgm:prSet>
      <dgm:spPr/>
    </dgm:pt>
    <dgm:pt modelId="{DAC3C666-A615-4306-886C-BF7AB75A89DC}" type="pres">
      <dgm:prSet presAssocID="{E013E08D-02AB-4D23-B637-8819E5C07E5F}" presName="rootConnector1" presStyleLbl="node1" presStyleIdx="0" presStyleCnt="0"/>
      <dgm:spPr/>
    </dgm:pt>
    <dgm:pt modelId="{BFCE01B2-9C4A-47EE-A3E4-4907DD4CEE38}" type="pres">
      <dgm:prSet presAssocID="{E013E08D-02AB-4D23-B637-8819E5C07E5F}" presName="hierChild2" presStyleCnt="0"/>
      <dgm:spPr/>
    </dgm:pt>
    <dgm:pt modelId="{6D74BB26-CA8E-44EF-8F29-FB4DC7C3C2A9}" type="pres">
      <dgm:prSet presAssocID="{E013E08D-02AB-4D23-B637-8819E5C07E5F}" presName="hierChild3" presStyleCnt="0"/>
      <dgm:spPr/>
    </dgm:pt>
    <dgm:pt modelId="{AB1E530C-DEB1-47F3-9AA9-4EB017858661}" type="pres">
      <dgm:prSet presAssocID="{4CC602FC-64A7-4596-8E43-E7228DC60EC2}" presName="hierRoot1" presStyleCnt="0">
        <dgm:presLayoutVars>
          <dgm:hierBranch val="init"/>
        </dgm:presLayoutVars>
      </dgm:prSet>
      <dgm:spPr/>
    </dgm:pt>
    <dgm:pt modelId="{F22C563D-417D-4151-8245-CF458B226B59}" type="pres">
      <dgm:prSet presAssocID="{4CC602FC-64A7-4596-8E43-E7228DC60EC2}" presName="rootComposite1" presStyleCnt="0"/>
      <dgm:spPr/>
    </dgm:pt>
    <dgm:pt modelId="{6616F551-210A-452F-9E63-D6488DD1B19E}" type="pres">
      <dgm:prSet presAssocID="{4CC602FC-64A7-4596-8E43-E7228DC60EC2}" presName="rootText1" presStyleLbl="node0" presStyleIdx="1" presStyleCnt="3">
        <dgm:presLayoutVars>
          <dgm:chPref val="3"/>
        </dgm:presLayoutVars>
      </dgm:prSet>
      <dgm:spPr/>
    </dgm:pt>
    <dgm:pt modelId="{09B5532E-3E80-4DAD-8507-3CC1AAA2373D}" type="pres">
      <dgm:prSet presAssocID="{4CC602FC-64A7-4596-8E43-E7228DC60EC2}" presName="rootConnector1" presStyleLbl="node1" presStyleIdx="0" presStyleCnt="0"/>
      <dgm:spPr/>
    </dgm:pt>
    <dgm:pt modelId="{0715C48A-8613-4410-BFA1-CAD61977D8ED}" type="pres">
      <dgm:prSet presAssocID="{4CC602FC-64A7-4596-8E43-E7228DC60EC2}" presName="hierChild2" presStyleCnt="0"/>
      <dgm:spPr/>
    </dgm:pt>
    <dgm:pt modelId="{06FB74D8-6275-4ADC-AAD2-E5D786DD200F}" type="pres">
      <dgm:prSet presAssocID="{4CC602FC-64A7-4596-8E43-E7228DC60EC2}" presName="hierChild3" presStyleCnt="0"/>
      <dgm:spPr/>
    </dgm:pt>
    <dgm:pt modelId="{9041D9B6-437A-4D9A-B1A9-A25936604145}" type="pres">
      <dgm:prSet presAssocID="{7142A316-3DE8-4690-8048-A48FE8034648}" presName="hierRoot1" presStyleCnt="0">
        <dgm:presLayoutVars>
          <dgm:hierBranch val="init"/>
        </dgm:presLayoutVars>
      </dgm:prSet>
      <dgm:spPr/>
    </dgm:pt>
    <dgm:pt modelId="{81B10F34-64B5-4973-8F37-B15CF8687B5E}" type="pres">
      <dgm:prSet presAssocID="{7142A316-3DE8-4690-8048-A48FE8034648}" presName="rootComposite1" presStyleCnt="0"/>
      <dgm:spPr/>
    </dgm:pt>
    <dgm:pt modelId="{75438CC1-5B3C-4DD0-86CD-C7E1B35AA29D}" type="pres">
      <dgm:prSet presAssocID="{7142A316-3DE8-4690-8048-A48FE8034648}" presName="rootText1" presStyleLbl="node0" presStyleIdx="2" presStyleCnt="3">
        <dgm:presLayoutVars>
          <dgm:chPref val="3"/>
        </dgm:presLayoutVars>
      </dgm:prSet>
      <dgm:spPr/>
    </dgm:pt>
    <dgm:pt modelId="{691E9B6C-7E43-445D-BF69-E4C964134C4C}" type="pres">
      <dgm:prSet presAssocID="{7142A316-3DE8-4690-8048-A48FE8034648}" presName="rootConnector1" presStyleLbl="node1" presStyleIdx="0" presStyleCnt="0"/>
      <dgm:spPr/>
    </dgm:pt>
    <dgm:pt modelId="{B9A476E6-E408-43C9-9011-5069CDFABE6C}" type="pres">
      <dgm:prSet presAssocID="{7142A316-3DE8-4690-8048-A48FE8034648}" presName="hierChild2" presStyleCnt="0"/>
      <dgm:spPr/>
    </dgm:pt>
    <dgm:pt modelId="{DE4F2FDE-E951-4001-8993-08AC78AA35BC}" type="pres">
      <dgm:prSet presAssocID="{7142A316-3DE8-4690-8048-A48FE8034648}" presName="hierChild3" presStyleCnt="0"/>
      <dgm:spPr/>
    </dgm:pt>
  </dgm:ptLst>
  <dgm:cxnLst>
    <dgm:cxn modelId="{5A84EF1D-4E51-4AF3-8D8A-8D04009C777C}" type="presOf" srcId="{0838DB5D-44AE-4B0F-999E-2A273C099876}" destId="{881F7A3B-B429-480D-86EF-9F12A3AB3F30}" srcOrd="0" destOrd="0" presId="urn:microsoft.com/office/officeart/2009/3/layout/HorizontalOrganizationChart"/>
    <dgm:cxn modelId="{447B642D-02A9-4DD4-ACE0-7E473C30C0EB}" type="presOf" srcId="{7142A316-3DE8-4690-8048-A48FE8034648}" destId="{75438CC1-5B3C-4DD0-86CD-C7E1B35AA29D}" srcOrd="0" destOrd="0" presId="urn:microsoft.com/office/officeart/2009/3/layout/HorizontalOrganizationChart"/>
    <dgm:cxn modelId="{74F2BB2F-D7FD-42EB-B8D6-74592961729D}" type="presOf" srcId="{E013E08D-02AB-4D23-B637-8819E5C07E5F}" destId="{DAC3C666-A615-4306-886C-BF7AB75A89DC}" srcOrd="1" destOrd="0" presId="urn:microsoft.com/office/officeart/2009/3/layout/HorizontalOrganizationChart"/>
    <dgm:cxn modelId="{C2BAC56F-B58A-4408-91FB-074909A57302}" type="presOf" srcId="{E013E08D-02AB-4D23-B637-8819E5C07E5F}" destId="{A53FD955-56B8-4D04-928D-16F3076A2641}" srcOrd="0" destOrd="0" presId="urn:microsoft.com/office/officeart/2009/3/layout/HorizontalOrganizationChart"/>
    <dgm:cxn modelId="{45E3B370-4D4C-4057-A7FD-FFFCB4FB5193}" type="presOf" srcId="{4CC602FC-64A7-4596-8E43-E7228DC60EC2}" destId="{09B5532E-3E80-4DAD-8507-3CC1AAA2373D}" srcOrd="1" destOrd="0" presId="urn:microsoft.com/office/officeart/2009/3/layout/HorizontalOrganizationChart"/>
    <dgm:cxn modelId="{35BF2688-F805-4696-893F-5BB7F2B719CA}" srcId="{0838DB5D-44AE-4B0F-999E-2A273C099876}" destId="{4CC602FC-64A7-4596-8E43-E7228DC60EC2}" srcOrd="1" destOrd="0" parTransId="{A48761C8-49C9-461E-B7B3-D72354EAC430}" sibTransId="{A39A0E73-22CB-4846-BEC9-922356650275}"/>
    <dgm:cxn modelId="{5551F0BD-E3C0-4CD0-8FC5-3E961A50C66B}" type="presOf" srcId="{4CC602FC-64A7-4596-8E43-E7228DC60EC2}" destId="{6616F551-210A-452F-9E63-D6488DD1B19E}" srcOrd="0" destOrd="0" presId="urn:microsoft.com/office/officeart/2009/3/layout/HorizontalOrganizationChart"/>
    <dgm:cxn modelId="{02BBDAC2-45F2-4D73-A35D-4CED929B884C}" srcId="{0838DB5D-44AE-4B0F-999E-2A273C099876}" destId="{E013E08D-02AB-4D23-B637-8819E5C07E5F}" srcOrd="0" destOrd="0" parTransId="{78FBA2D6-8B01-4509-8557-A78F6779245B}" sibTransId="{BD5F365B-9042-44F8-93B0-338EC93D9B09}"/>
    <dgm:cxn modelId="{0213D2E6-F7C1-4A45-8B75-CA461F2E3C18}" srcId="{0838DB5D-44AE-4B0F-999E-2A273C099876}" destId="{7142A316-3DE8-4690-8048-A48FE8034648}" srcOrd="2" destOrd="0" parTransId="{26954E05-F6B8-4502-97D6-E63E04CF8BF9}" sibTransId="{C7124FD5-7F90-456C-9669-A5011EF31AA2}"/>
    <dgm:cxn modelId="{2F8C2CF1-A6A8-40A4-965A-57949977BD80}" type="presOf" srcId="{7142A316-3DE8-4690-8048-A48FE8034648}" destId="{691E9B6C-7E43-445D-BF69-E4C964134C4C}" srcOrd="1" destOrd="0" presId="urn:microsoft.com/office/officeart/2009/3/layout/HorizontalOrganizationChart"/>
    <dgm:cxn modelId="{1A3DF551-ACCD-460D-89F5-98C81E0BB689}" type="presParOf" srcId="{881F7A3B-B429-480D-86EF-9F12A3AB3F30}" destId="{F1B257E6-2DF7-40E7-B1B2-CE282CA85BC3}" srcOrd="0" destOrd="0" presId="urn:microsoft.com/office/officeart/2009/3/layout/HorizontalOrganizationChart"/>
    <dgm:cxn modelId="{20C937B9-6E75-40FF-AC01-082B3F50A877}" type="presParOf" srcId="{F1B257E6-2DF7-40E7-B1B2-CE282CA85BC3}" destId="{FE5BBED2-0D13-4E89-9CE7-3018ED3D0EA0}" srcOrd="0" destOrd="0" presId="urn:microsoft.com/office/officeart/2009/3/layout/HorizontalOrganizationChart"/>
    <dgm:cxn modelId="{8AD6B25E-50D0-4708-8B30-4A58C3F92A35}" type="presParOf" srcId="{FE5BBED2-0D13-4E89-9CE7-3018ED3D0EA0}" destId="{A53FD955-56B8-4D04-928D-16F3076A2641}" srcOrd="0" destOrd="0" presId="urn:microsoft.com/office/officeart/2009/3/layout/HorizontalOrganizationChart"/>
    <dgm:cxn modelId="{6A056F99-FE4D-44A8-B128-44CBD701F9BD}" type="presParOf" srcId="{FE5BBED2-0D13-4E89-9CE7-3018ED3D0EA0}" destId="{DAC3C666-A615-4306-886C-BF7AB75A89DC}" srcOrd="1" destOrd="0" presId="urn:microsoft.com/office/officeart/2009/3/layout/HorizontalOrganizationChart"/>
    <dgm:cxn modelId="{AB14DBC3-1919-49BD-A8C5-313AE3A56591}" type="presParOf" srcId="{F1B257E6-2DF7-40E7-B1B2-CE282CA85BC3}" destId="{BFCE01B2-9C4A-47EE-A3E4-4907DD4CEE38}" srcOrd="1" destOrd="0" presId="urn:microsoft.com/office/officeart/2009/3/layout/HorizontalOrganizationChart"/>
    <dgm:cxn modelId="{BCAA8394-E407-4414-A050-205B6A4E0F09}" type="presParOf" srcId="{F1B257E6-2DF7-40E7-B1B2-CE282CA85BC3}" destId="{6D74BB26-CA8E-44EF-8F29-FB4DC7C3C2A9}" srcOrd="2" destOrd="0" presId="urn:microsoft.com/office/officeart/2009/3/layout/HorizontalOrganizationChart"/>
    <dgm:cxn modelId="{004CA1CB-04A4-4098-AFEE-8C13F5E6D3D6}" type="presParOf" srcId="{881F7A3B-B429-480D-86EF-9F12A3AB3F30}" destId="{AB1E530C-DEB1-47F3-9AA9-4EB017858661}" srcOrd="1" destOrd="0" presId="urn:microsoft.com/office/officeart/2009/3/layout/HorizontalOrganizationChart"/>
    <dgm:cxn modelId="{13AFC989-9442-4479-9F65-0C548B7BF253}" type="presParOf" srcId="{AB1E530C-DEB1-47F3-9AA9-4EB017858661}" destId="{F22C563D-417D-4151-8245-CF458B226B59}" srcOrd="0" destOrd="0" presId="urn:microsoft.com/office/officeart/2009/3/layout/HorizontalOrganizationChart"/>
    <dgm:cxn modelId="{886D8F74-79FC-4A43-969D-8C59DCEA606C}" type="presParOf" srcId="{F22C563D-417D-4151-8245-CF458B226B59}" destId="{6616F551-210A-452F-9E63-D6488DD1B19E}" srcOrd="0" destOrd="0" presId="urn:microsoft.com/office/officeart/2009/3/layout/HorizontalOrganizationChart"/>
    <dgm:cxn modelId="{D3445BDD-3135-4E5F-9D04-ECB5FE5C3F0D}" type="presParOf" srcId="{F22C563D-417D-4151-8245-CF458B226B59}" destId="{09B5532E-3E80-4DAD-8507-3CC1AAA2373D}" srcOrd="1" destOrd="0" presId="urn:microsoft.com/office/officeart/2009/3/layout/HorizontalOrganizationChart"/>
    <dgm:cxn modelId="{53337BB7-48FF-4690-ACFC-EA8BA66B1BF7}" type="presParOf" srcId="{AB1E530C-DEB1-47F3-9AA9-4EB017858661}" destId="{0715C48A-8613-4410-BFA1-CAD61977D8ED}" srcOrd="1" destOrd="0" presId="urn:microsoft.com/office/officeart/2009/3/layout/HorizontalOrganizationChart"/>
    <dgm:cxn modelId="{DB7BC638-7DEB-4836-A3CB-5745FD62EACA}" type="presParOf" srcId="{AB1E530C-DEB1-47F3-9AA9-4EB017858661}" destId="{06FB74D8-6275-4ADC-AAD2-E5D786DD200F}" srcOrd="2" destOrd="0" presId="urn:microsoft.com/office/officeart/2009/3/layout/HorizontalOrganizationChart"/>
    <dgm:cxn modelId="{19556023-8D63-4458-BCD8-B56E0C19CECD}" type="presParOf" srcId="{881F7A3B-B429-480D-86EF-9F12A3AB3F30}" destId="{9041D9B6-437A-4D9A-B1A9-A25936604145}" srcOrd="2" destOrd="0" presId="urn:microsoft.com/office/officeart/2009/3/layout/HorizontalOrganizationChart"/>
    <dgm:cxn modelId="{A083837D-8E3F-4CEB-A795-C69496BBDA23}" type="presParOf" srcId="{9041D9B6-437A-4D9A-B1A9-A25936604145}" destId="{81B10F34-64B5-4973-8F37-B15CF8687B5E}" srcOrd="0" destOrd="0" presId="urn:microsoft.com/office/officeart/2009/3/layout/HorizontalOrganizationChart"/>
    <dgm:cxn modelId="{115F051B-BA36-4FA4-BA6C-D3CD9F4AFD13}" type="presParOf" srcId="{81B10F34-64B5-4973-8F37-B15CF8687B5E}" destId="{75438CC1-5B3C-4DD0-86CD-C7E1B35AA29D}" srcOrd="0" destOrd="0" presId="urn:microsoft.com/office/officeart/2009/3/layout/HorizontalOrganizationChart"/>
    <dgm:cxn modelId="{CA49998C-B069-4320-8D62-6FA27B3E97BB}" type="presParOf" srcId="{81B10F34-64B5-4973-8F37-B15CF8687B5E}" destId="{691E9B6C-7E43-445D-BF69-E4C964134C4C}" srcOrd="1" destOrd="0" presId="urn:microsoft.com/office/officeart/2009/3/layout/HorizontalOrganizationChart"/>
    <dgm:cxn modelId="{46D51C21-6903-4022-9EEE-C88B0504BD01}" type="presParOf" srcId="{9041D9B6-437A-4D9A-B1A9-A25936604145}" destId="{B9A476E6-E408-43C9-9011-5069CDFABE6C}" srcOrd="1" destOrd="0" presId="urn:microsoft.com/office/officeart/2009/3/layout/HorizontalOrganizationChart"/>
    <dgm:cxn modelId="{A034CBC2-ACC6-4580-A071-4C30012A0736}" type="presParOf" srcId="{9041D9B6-437A-4D9A-B1A9-A25936604145}" destId="{DE4F2FDE-E951-4001-8993-08AC78AA35BC}"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E5D201-55F3-4AE0-BD9A-1FC79248B0F0}" type="doc">
      <dgm:prSet loTypeId="urn:microsoft.com/office/officeart/2016/7/layout/BasicLinearProcessNumbered" loCatId="process" qsTypeId="urn:microsoft.com/office/officeart/2005/8/quickstyle/simple3" qsCatId="simple" csTypeId="urn:microsoft.com/office/officeart/2005/8/colors/colorful1" csCatId="colorful"/>
      <dgm:spPr/>
      <dgm:t>
        <a:bodyPr/>
        <a:lstStyle/>
        <a:p>
          <a:endParaRPr lang="en-US"/>
        </a:p>
      </dgm:t>
    </dgm:pt>
    <dgm:pt modelId="{B2A0CF7E-268C-4A15-B9B1-D2B671B13BF2}">
      <dgm:prSet/>
      <dgm:spPr/>
      <dgm:t>
        <a:bodyPr/>
        <a:lstStyle/>
        <a:p>
          <a:r>
            <a:rPr lang="en-US" baseline="0"/>
            <a:t>A SQL Database Server will be required to store and retrieve data</a:t>
          </a:r>
          <a:endParaRPr lang="en-US"/>
        </a:p>
      </dgm:t>
    </dgm:pt>
    <dgm:pt modelId="{71A2DF32-4A41-4740-BC43-E67278EFC91A}" type="parTrans" cxnId="{40499D76-3B57-4187-9CDD-A33E2A0986B5}">
      <dgm:prSet/>
      <dgm:spPr/>
      <dgm:t>
        <a:bodyPr/>
        <a:lstStyle/>
        <a:p>
          <a:endParaRPr lang="en-US"/>
        </a:p>
      </dgm:t>
    </dgm:pt>
    <dgm:pt modelId="{60B47C86-79CD-43DD-9051-9BB0A09CFE64}" type="sibTrans" cxnId="{40499D76-3B57-4187-9CDD-A33E2A0986B5}">
      <dgm:prSet phldrT="1" phldr="0"/>
      <dgm:spPr/>
      <dgm:t>
        <a:bodyPr/>
        <a:lstStyle/>
        <a:p>
          <a:r>
            <a:rPr lang="en-US"/>
            <a:t>1</a:t>
          </a:r>
        </a:p>
      </dgm:t>
    </dgm:pt>
    <dgm:pt modelId="{1653441F-7676-49CB-B1AE-F09F23A6832C}">
      <dgm:prSet/>
      <dgm:spPr/>
      <dgm:t>
        <a:bodyPr/>
        <a:lstStyle/>
        <a:p>
          <a:r>
            <a:rPr lang="en-US" baseline="0"/>
            <a:t>A web browser will be required to open the website.</a:t>
          </a:r>
          <a:endParaRPr lang="en-US"/>
        </a:p>
      </dgm:t>
    </dgm:pt>
    <dgm:pt modelId="{EC678803-E14D-4703-94EC-2D690032C8FE}" type="parTrans" cxnId="{C1A20715-3D12-4253-B0EB-2AC4CBAF4C71}">
      <dgm:prSet/>
      <dgm:spPr/>
      <dgm:t>
        <a:bodyPr/>
        <a:lstStyle/>
        <a:p>
          <a:endParaRPr lang="en-US"/>
        </a:p>
      </dgm:t>
    </dgm:pt>
    <dgm:pt modelId="{ABE6C1CB-234C-45AD-B3EE-4CA76A0B41AB}" type="sibTrans" cxnId="{C1A20715-3D12-4253-B0EB-2AC4CBAF4C71}">
      <dgm:prSet phldrT="2" phldr="0"/>
      <dgm:spPr/>
      <dgm:t>
        <a:bodyPr/>
        <a:lstStyle/>
        <a:p>
          <a:r>
            <a:rPr lang="en-US"/>
            <a:t>2</a:t>
          </a:r>
        </a:p>
      </dgm:t>
    </dgm:pt>
    <dgm:pt modelId="{5AB10151-ED0F-4DE9-8DD1-5BF73E372587}" type="pres">
      <dgm:prSet presAssocID="{B4E5D201-55F3-4AE0-BD9A-1FC79248B0F0}" presName="Name0" presStyleCnt="0">
        <dgm:presLayoutVars>
          <dgm:animLvl val="lvl"/>
          <dgm:resizeHandles val="exact"/>
        </dgm:presLayoutVars>
      </dgm:prSet>
      <dgm:spPr/>
    </dgm:pt>
    <dgm:pt modelId="{B5D8DF7B-2AF5-49F3-8DE0-7FEEF3ADAF0B}" type="pres">
      <dgm:prSet presAssocID="{B2A0CF7E-268C-4A15-B9B1-D2B671B13BF2}" presName="compositeNode" presStyleCnt="0">
        <dgm:presLayoutVars>
          <dgm:bulletEnabled val="1"/>
        </dgm:presLayoutVars>
      </dgm:prSet>
      <dgm:spPr/>
    </dgm:pt>
    <dgm:pt modelId="{6F5B1015-75B8-4609-84CF-B7A5A19F8CC1}" type="pres">
      <dgm:prSet presAssocID="{B2A0CF7E-268C-4A15-B9B1-D2B671B13BF2}" presName="bgRect" presStyleLbl="bgAccFollowNode1" presStyleIdx="0" presStyleCnt="2"/>
      <dgm:spPr/>
    </dgm:pt>
    <dgm:pt modelId="{34C670E3-AD19-43BD-BD97-742C6CE0978F}" type="pres">
      <dgm:prSet presAssocID="{60B47C86-79CD-43DD-9051-9BB0A09CFE64}" presName="sibTransNodeCircle" presStyleLbl="alignNode1" presStyleIdx="0" presStyleCnt="4">
        <dgm:presLayoutVars>
          <dgm:chMax val="0"/>
          <dgm:bulletEnabled/>
        </dgm:presLayoutVars>
      </dgm:prSet>
      <dgm:spPr/>
    </dgm:pt>
    <dgm:pt modelId="{E683B6E3-921C-40C9-BABE-31F93776C90A}" type="pres">
      <dgm:prSet presAssocID="{B2A0CF7E-268C-4A15-B9B1-D2B671B13BF2}" presName="bottomLine" presStyleLbl="alignNode1" presStyleIdx="1" presStyleCnt="4">
        <dgm:presLayoutVars/>
      </dgm:prSet>
      <dgm:spPr/>
    </dgm:pt>
    <dgm:pt modelId="{F565FF87-743C-48D7-8DD6-30903142C811}" type="pres">
      <dgm:prSet presAssocID="{B2A0CF7E-268C-4A15-B9B1-D2B671B13BF2}" presName="nodeText" presStyleLbl="bgAccFollowNode1" presStyleIdx="0" presStyleCnt="2">
        <dgm:presLayoutVars>
          <dgm:bulletEnabled val="1"/>
        </dgm:presLayoutVars>
      </dgm:prSet>
      <dgm:spPr/>
    </dgm:pt>
    <dgm:pt modelId="{7184A2B9-E282-473E-AFA4-09BC41609331}" type="pres">
      <dgm:prSet presAssocID="{60B47C86-79CD-43DD-9051-9BB0A09CFE64}" presName="sibTrans" presStyleCnt="0"/>
      <dgm:spPr/>
    </dgm:pt>
    <dgm:pt modelId="{8D11CE73-CBD3-4C60-9629-DEC6088B848F}" type="pres">
      <dgm:prSet presAssocID="{1653441F-7676-49CB-B1AE-F09F23A6832C}" presName="compositeNode" presStyleCnt="0">
        <dgm:presLayoutVars>
          <dgm:bulletEnabled val="1"/>
        </dgm:presLayoutVars>
      </dgm:prSet>
      <dgm:spPr/>
    </dgm:pt>
    <dgm:pt modelId="{1B728675-07DF-48EA-B311-37F2B87A4D79}" type="pres">
      <dgm:prSet presAssocID="{1653441F-7676-49CB-B1AE-F09F23A6832C}" presName="bgRect" presStyleLbl="bgAccFollowNode1" presStyleIdx="1" presStyleCnt="2"/>
      <dgm:spPr/>
    </dgm:pt>
    <dgm:pt modelId="{304679A4-3512-4ADA-A7EF-2E2E0F350F30}" type="pres">
      <dgm:prSet presAssocID="{ABE6C1CB-234C-45AD-B3EE-4CA76A0B41AB}" presName="sibTransNodeCircle" presStyleLbl="alignNode1" presStyleIdx="2" presStyleCnt="4">
        <dgm:presLayoutVars>
          <dgm:chMax val="0"/>
          <dgm:bulletEnabled/>
        </dgm:presLayoutVars>
      </dgm:prSet>
      <dgm:spPr/>
    </dgm:pt>
    <dgm:pt modelId="{CE896112-18F5-4CB5-B2A1-A98E36E5711D}" type="pres">
      <dgm:prSet presAssocID="{1653441F-7676-49CB-B1AE-F09F23A6832C}" presName="bottomLine" presStyleLbl="alignNode1" presStyleIdx="3" presStyleCnt="4">
        <dgm:presLayoutVars/>
      </dgm:prSet>
      <dgm:spPr/>
    </dgm:pt>
    <dgm:pt modelId="{17C980D5-4DA4-4473-9EE0-6F73FF934BC4}" type="pres">
      <dgm:prSet presAssocID="{1653441F-7676-49CB-B1AE-F09F23A6832C}" presName="nodeText" presStyleLbl="bgAccFollowNode1" presStyleIdx="1" presStyleCnt="2">
        <dgm:presLayoutVars>
          <dgm:bulletEnabled val="1"/>
        </dgm:presLayoutVars>
      </dgm:prSet>
      <dgm:spPr/>
    </dgm:pt>
  </dgm:ptLst>
  <dgm:cxnLst>
    <dgm:cxn modelId="{C1A20715-3D12-4253-B0EB-2AC4CBAF4C71}" srcId="{B4E5D201-55F3-4AE0-BD9A-1FC79248B0F0}" destId="{1653441F-7676-49CB-B1AE-F09F23A6832C}" srcOrd="1" destOrd="0" parTransId="{EC678803-E14D-4703-94EC-2D690032C8FE}" sibTransId="{ABE6C1CB-234C-45AD-B3EE-4CA76A0B41AB}"/>
    <dgm:cxn modelId="{2630F336-085E-4CA1-96A4-D9C66CC1DECD}" type="presOf" srcId="{B4E5D201-55F3-4AE0-BD9A-1FC79248B0F0}" destId="{5AB10151-ED0F-4DE9-8DD1-5BF73E372587}" srcOrd="0" destOrd="0" presId="urn:microsoft.com/office/officeart/2016/7/layout/BasicLinearProcessNumbered"/>
    <dgm:cxn modelId="{64D70B48-EC75-416D-AEE3-8BC26B48910B}" type="presOf" srcId="{60B47C86-79CD-43DD-9051-9BB0A09CFE64}" destId="{34C670E3-AD19-43BD-BD97-742C6CE0978F}" srcOrd="0" destOrd="0" presId="urn:microsoft.com/office/officeart/2016/7/layout/BasicLinearProcessNumbered"/>
    <dgm:cxn modelId="{40499D76-3B57-4187-9CDD-A33E2A0986B5}" srcId="{B4E5D201-55F3-4AE0-BD9A-1FC79248B0F0}" destId="{B2A0CF7E-268C-4A15-B9B1-D2B671B13BF2}" srcOrd="0" destOrd="0" parTransId="{71A2DF32-4A41-4740-BC43-E67278EFC91A}" sibTransId="{60B47C86-79CD-43DD-9051-9BB0A09CFE64}"/>
    <dgm:cxn modelId="{84C86A58-26E3-4141-805C-71D0AFB782E9}" type="presOf" srcId="{B2A0CF7E-268C-4A15-B9B1-D2B671B13BF2}" destId="{F565FF87-743C-48D7-8DD6-30903142C811}" srcOrd="1" destOrd="0" presId="urn:microsoft.com/office/officeart/2016/7/layout/BasicLinearProcessNumbered"/>
    <dgm:cxn modelId="{F8D2A659-EEDF-40E5-8ECF-6BAA91133E15}" type="presOf" srcId="{B2A0CF7E-268C-4A15-B9B1-D2B671B13BF2}" destId="{6F5B1015-75B8-4609-84CF-B7A5A19F8CC1}" srcOrd="0" destOrd="0" presId="urn:microsoft.com/office/officeart/2016/7/layout/BasicLinearProcessNumbered"/>
    <dgm:cxn modelId="{7A8479DE-4A49-4225-A02C-8A5B12C3EE52}" type="presOf" srcId="{1653441F-7676-49CB-B1AE-F09F23A6832C}" destId="{17C980D5-4DA4-4473-9EE0-6F73FF934BC4}" srcOrd="1" destOrd="0" presId="urn:microsoft.com/office/officeart/2016/7/layout/BasicLinearProcessNumbered"/>
    <dgm:cxn modelId="{4B2368E1-D2AF-4530-A64B-DBF8D521BD83}" type="presOf" srcId="{1653441F-7676-49CB-B1AE-F09F23A6832C}" destId="{1B728675-07DF-48EA-B311-37F2B87A4D79}" srcOrd="0" destOrd="0" presId="urn:microsoft.com/office/officeart/2016/7/layout/BasicLinearProcessNumbered"/>
    <dgm:cxn modelId="{2B1A73E1-F24C-4B10-8703-8675BBD2260E}" type="presOf" srcId="{ABE6C1CB-234C-45AD-B3EE-4CA76A0B41AB}" destId="{304679A4-3512-4ADA-A7EF-2E2E0F350F30}" srcOrd="0" destOrd="0" presId="urn:microsoft.com/office/officeart/2016/7/layout/BasicLinearProcessNumbered"/>
    <dgm:cxn modelId="{20CA551D-9E4D-468D-89E2-F422C7D578C4}" type="presParOf" srcId="{5AB10151-ED0F-4DE9-8DD1-5BF73E372587}" destId="{B5D8DF7B-2AF5-49F3-8DE0-7FEEF3ADAF0B}" srcOrd="0" destOrd="0" presId="urn:microsoft.com/office/officeart/2016/7/layout/BasicLinearProcessNumbered"/>
    <dgm:cxn modelId="{DBAEDAAD-2F46-4EA8-BE8A-63A1311A0C0B}" type="presParOf" srcId="{B5D8DF7B-2AF5-49F3-8DE0-7FEEF3ADAF0B}" destId="{6F5B1015-75B8-4609-84CF-B7A5A19F8CC1}" srcOrd="0" destOrd="0" presId="urn:microsoft.com/office/officeart/2016/7/layout/BasicLinearProcessNumbered"/>
    <dgm:cxn modelId="{3D66BA18-CEEC-4DB3-BA5A-D68FD8D70929}" type="presParOf" srcId="{B5D8DF7B-2AF5-49F3-8DE0-7FEEF3ADAF0B}" destId="{34C670E3-AD19-43BD-BD97-742C6CE0978F}" srcOrd="1" destOrd="0" presId="urn:microsoft.com/office/officeart/2016/7/layout/BasicLinearProcessNumbered"/>
    <dgm:cxn modelId="{04DE5349-374C-4E2F-BFAC-E60D46853DF6}" type="presParOf" srcId="{B5D8DF7B-2AF5-49F3-8DE0-7FEEF3ADAF0B}" destId="{E683B6E3-921C-40C9-BABE-31F93776C90A}" srcOrd="2" destOrd="0" presId="urn:microsoft.com/office/officeart/2016/7/layout/BasicLinearProcessNumbered"/>
    <dgm:cxn modelId="{C173575F-CA72-47EA-B253-510502EC17C0}" type="presParOf" srcId="{B5D8DF7B-2AF5-49F3-8DE0-7FEEF3ADAF0B}" destId="{F565FF87-743C-48D7-8DD6-30903142C811}" srcOrd="3" destOrd="0" presId="urn:microsoft.com/office/officeart/2016/7/layout/BasicLinearProcessNumbered"/>
    <dgm:cxn modelId="{240443D1-68AC-47D0-BCD5-DA17401AC961}" type="presParOf" srcId="{5AB10151-ED0F-4DE9-8DD1-5BF73E372587}" destId="{7184A2B9-E282-473E-AFA4-09BC41609331}" srcOrd="1" destOrd="0" presId="urn:microsoft.com/office/officeart/2016/7/layout/BasicLinearProcessNumbered"/>
    <dgm:cxn modelId="{6BF4ED72-5398-4CB0-A376-DCC02EE1B304}" type="presParOf" srcId="{5AB10151-ED0F-4DE9-8DD1-5BF73E372587}" destId="{8D11CE73-CBD3-4C60-9629-DEC6088B848F}" srcOrd="2" destOrd="0" presId="urn:microsoft.com/office/officeart/2016/7/layout/BasicLinearProcessNumbered"/>
    <dgm:cxn modelId="{FA573790-23D0-4FD5-A49B-43143DADC7C1}" type="presParOf" srcId="{8D11CE73-CBD3-4C60-9629-DEC6088B848F}" destId="{1B728675-07DF-48EA-B311-37F2B87A4D79}" srcOrd="0" destOrd="0" presId="urn:microsoft.com/office/officeart/2016/7/layout/BasicLinearProcessNumbered"/>
    <dgm:cxn modelId="{6FB2F116-665D-4B72-96C6-C17F99242A28}" type="presParOf" srcId="{8D11CE73-CBD3-4C60-9629-DEC6088B848F}" destId="{304679A4-3512-4ADA-A7EF-2E2E0F350F30}" srcOrd="1" destOrd="0" presId="urn:microsoft.com/office/officeart/2016/7/layout/BasicLinearProcessNumbered"/>
    <dgm:cxn modelId="{18E9E13F-4C3A-4A04-8B07-27AC944907BC}" type="presParOf" srcId="{8D11CE73-CBD3-4C60-9629-DEC6088B848F}" destId="{CE896112-18F5-4CB5-B2A1-A98E36E5711D}" srcOrd="2" destOrd="0" presId="urn:microsoft.com/office/officeart/2016/7/layout/BasicLinearProcessNumbered"/>
    <dgm:cxn modelId="{6C24D7D9-B767-4363-B3D9-E6E4CA67A5B1}" type="presParOf" srcId="{8D11CE73-CBD3-4C60-9629-DEC6088B848F}" destId="{17C980D5-4DA4-4473-9EE0-6F73FF934BC4}"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FD955-56B8-4D04-928D-16F3076A2641}">
      <dsp:nvSpPr>
        <dsp:cNvPr id="0" name=""/>
        <dsp:cNvSpPr/>
      </dsp:nvSpPr>
      <dsp:spPr>
        <a:xfrm>
          <a:off x="524" y="204056"/>
          <a:ext cx="4292895" cy="13093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t>Computer- it will be required for to open the website and use the software.</a:t>
          </a:r>
        </a:p>
      </dsp:txBody>
      <dsp:txXfrm>
        <a:off x="524" y="204056"/>
        <a:ext cx="4292895" cy="1309333"/>
      </dsp:txXfrm>
    </dsp:sp>
    <dsp:sp modelId="{6616F551-210A-452F-9E63-D6488DD1B19E}">
      <dsp:nvSpPr>
        <dsp:cNvPr id="0" name=""/>
        <dsp:cNvSpPr/>
      </dsp:nvSpPr>
      <dsp:spPr>
        <a:xfrm>
          <a:off x="524" y="2050001"/>
          <a:ext cx="4292895" cy="13093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t>Smartphone</a:t>
          </a:r>
        </a:p>
      </dsp:txBody>
      <dsp:txXfrm>
        <a:off x="524" y="2050001"/>
        <a:ext cx="4292895" cy="1309333"/>
      </dsp:txXfrm>
    </dsp:sp>
    <dsp:sp modelId="{75438CC1-5B3C-4DD0-86CD-C7E1B35AA29D}">
      <dsp:nvSpPr>
        <dsp:cNvPr id="0" name=""/>
        <dsp:cNvSpPr/>
      </dsp:nvSpPr>
      <dsp:spPr>
        <a:xfrm>
          <a:off x="524" y="3895947"/>
          <a:ext cx="4292895" cy="13093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t>Internet</a:t>
          </a:r>
        </a:p>
      </dsp:txBody>
      <dsp:txXfrm>
        <a:off x="524" y="3895947"/>
        <a:ext cx="4292895" cy="13093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5B1015-75B8-4609-84CF-B7A5A19F8CC1}">
      <dsp:nvSpPr>
        <dsp:cNvPr id="0" name=""/>
        <dsp:cNvSpPr/>
      </dsp:nvSpPr>
      <dsp:spPr>
        <a:xfrm>
          <a:off x="524" y="1273703"/>
          <a:ext cx="2044236" cy="2861930"/>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9377" tIns="330200" rIns="159377" bIns="330200" numCol="1" spcCol="1270" anchor="t" anchorCtr="0">
          <a:noAutofit/>
        </a:bodyPr>
        <a:lstStyle/>
        <a:p>
          <a:pPr marL="0" lvl="0" indent="0" algn="l" defTabSz="755650">
            <a:lnSpc>
              <a:spcPct val="90000"/>
            </a:lnSpc>
            <a:spcBef>
              <a:spcPct val="0"/>
            </a:spcBef>
            <a:spcAft>
              <a:spcPct val="35000"/>
            </a:spcAft>
            <a:buNone/>
          </a:pPr>
          <a:r>
            <a:rPr lang="en-US" sz="1700" kern="1200" baseline="0"/>
            <a:t>A SQL Database Server will be required to store and retrieve data</a:t>
          </a:r>
          <a:endParaRPr lang="en-US" sz="1700" kern="1200"/>
        </a:p>
      </dsp:txBody>
      <dsp:txXfrm>
        <a:off x="524" y="2361236"/>
        <a:ext cx="2044236" cy="1717158"/>
      </dsp:txXfrm>
    </dsp:sp>
    <dsp:sp modelId="{34C670E3-AD19-43BD-BD97-742C6CE0978F}">
      <dsp:nvSpPr>
        <dsp:cNvPr id="0" name=""/>
        <dsp:cNvSpPr/>
      </dsp:nvSpPr>
      <dsp:spPr>
        <a:xfrm>
          <a:off x="593352" y="1559896"/>
          <a:ext cx="858579" cy="858579"/>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6938" tIns="12700" rIns="66938" bIns="12700" numCol="1" spcCol="1270" anchor="ctr" anchorCtr="0">
          <a:noAutofit/>
        </a:bodyPr>
        <a:lstStyle/>
        <a:p>
          <a:pPr marL="0" lvl="0" indent="0" algn="ctr" defTabSz="1822450">
            <a:lnSpc>
              <a:spcPct val="90000"/>
            </a:lnSpc>
            <a:spcBef>
              <a:spcPct val="0"/>
            </a:spcBef>
            <a:spcAft>
              <a:spcPct val="35000"/>
            </a:spcAft>
            <a:buNone/>
          </a:pPr>
          <a:r>
            <a:rPr lang="en-US" sz="4100" kern="1200"/>
            <a:t>1</a:t>
          </a:r>
        </a:p>
      </dsp:txBody>
      <dsp:txXfrm>
        <a:off x="719088" y="1685632"/>
        <a:ext cx="607107" cy="607107"/>
      </dsp:txXfrm>
    </dsp:sp>
    <dsp:sp modelId="{E683B6E3-921C-40C9-BABE-31F93776C90A}">
      <dsp:nvSpPr>
        <dsp:cNvPr id="0" name=""/>
        <dsp:cNvSpPr/>
      </dsp:nvSpPr>
      <dsp:spPr>
        <a:xfrm>
          <a:off x="524" y="4135561"/>
          <a:ext cx="2044236" cy="72"/>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B728675-07DF-48EA-B311-37F2B87A4D79}">
      <dsp:nvSpPr>
        <dsp:cNvPr id="0" name=""/>
        <dsp:cNvSpPr/>
      </dsp:nvSpPr>
      <dsp:spPr>
        <a:xfrm>
          <a:off x="2249183" y="1273703"/>
          <a:ext cx="2044236" cy="2861930"/>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9377" tIns="330200" rIns="159377" bIns="330200" numCol="1" spcCol="1270" anchor="t" anchorCtr="0">
          <a:noAutofit/>
        </a:bodyPr>
        <a:lstStyle/>
        <a:p>
          <a:pPr marL="0" lvl="0" indent="0" algn="l" defTabSz="755650">
            <a:lnSpc>
              <a:spcPct val="90000"/>
            </a:lnSpc>
            <a:spcBef>
              <a:spcPct val="0"/>
            </a:spcBef>
            <a:spcAft>
              <a:spcPct val="35000"/>
            </a:spcAft>
            <a:buNone/>
          </a:pPr>
          <a:r>
            <a:rPr lang="en-US" sz="1700" kern="1200" baseline="0"/>
            <a:t>A web browser will be required to open the website.</a:t>
          </a:r>
          <a:endParaRPr lang="en-US" sz="1700" kern="1200"/>
        </a:p>
      </dsp:txBody>
      <dsp:txXfrm>
        <a:off x="2249183" y="2361236"/>
        <a:ext cx="2044236" cy="1717158"/>
      </dsp:txXfrm>
    </dsp:sp>
    <dsp:sp modelId="{304679A4-3512-4ADA-A7EF-2E2E0F350F30}">
      <dsp:nvSpPr>
        <dsp:cNvPr id="0" name=""/>
        <dsp:cNvSpPr/>
      </dsp:nvSpPr>
      <dsp:spPr>
        <a:xfrm>
          <a:off x="2842012" y="1559896"/>
          <a:ext cx="858579" cy="858579"/>
        </a:xfrm>
        <a:prstGeom prst="ellips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6938" tIns="12700" rIns="66938" bIns="12700" numCol="1" spcCol="1270" anchor="ctr" anchorCtr="0">
          <a:noAutofit/>
        </a:bodyPr>
        <a:lstStyle/>
        <a:p>
          <a:pPr marL="0" lvl="0" indent="0" algn="ctr" defTabSz="1822450">
            <a:lnSpc>
              <a:spcPct val="90000"/>
            </a:lnSpc>
            <a:spcBef>
              <a:spcPct val="0"/>
            </a:spcBef>
            <a:spcAft>
              <a:spcPct val="35000"/>
            </a:spcAft>
            <a:buNone/>
          </a:pPr>
          <a:r>
            <a:rPr lang="en-US" sz="4100" kern="1200"/>
            <a:t>2</a:t>
          </a:r>
        </a:p>
      </dsp:txBody>
      <dsp:txXfrm>
        <a:off x="2967748" y="1685632"/>
        <a:ext cx="607107" cy="607107"/>
      </dsp:txXfrm>
    </dsp:sp>
    <dsp:sp modelId="{CE896112-18F5-4CB5-B2A1-A98E36E5711D}">
      <dsp:nvSpPr>
        <dsp:cNvPr id="0" name=""/>
        <dsp:cNvSpPr/>
      </dsp:nvSpPr>
      <dsp:spPr>
        <a:xfrm>
          <a:off x="2249183" y="4135561"/>
          <a:ext cx="2044236" cy="72"/>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Tuesday, November 2,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25393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Tuesday, November 2,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7027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Tuesday, November 2,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7273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Tuesday, November 2,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2356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Tuesday, November 2,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7141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Tuesday, November 2,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53880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Tuesday, November 2,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16082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Tuesday, November 2,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16515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Tuesday, November 2,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0274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Tuesday, November 2,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202961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Tuesday, November 2,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32115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Tuesday, November 2,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4271624459"/>
      </p:ext>
    </p:extLst>
  </p:cSld>
  <p:clrMap bg1="dk1" tx1="lt1" bg2="dk2" tx2="lt2" accent1="accent1" accent2="accent2" accent3="accent3" accent4="accent4" accent5="accent5" accent6="accent6" hlink="hlink" folHlink="folHlink"/>
  <p:sldLayoutIdLst>
    <p:sldLayoutId id="2147483689" r:id="rId1"/>
    <p:sldLayoutId id="2147483688" r:id="rId2"/>
    <p:sldLayoutId id="2147483687" r:id="rId3"/>
    <p:sldLayoutId id="2147483686" r:id="rId4"/>
    <p:sldLayoutId id="2147483685" r:id="rId5"/>
    <p:sldLayoutId id="2147483684" r:id="rId6"/>
    <p:sldLayoutId id="2147483683" r:id="rId7"/>
    <p:sldLayoutId id="2147483682" r:id="rId8"/>
    <p:sldLayoutId id="2147483681" r:id="rId9"/>
    <p:sldLayoutId id="2147483680" r:id="rId10"/>
    <p:sldLayoutId id="2147483679"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5ED9E2D9-EE69-4775-8CE5-9EAC35AD2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75B673-1FA7-415E-8B2E-7A0550C8B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F48D45-C5F3-4B0D-8EAC-5E8053CA63D2}"/>
              </a:ext>
            </a:extLst>
          </p:cNvPr>
          <p:cNvSpPr>
            <a:spLocks noGrp="1"/>
          </p:cNvSpPr>
          <p:nvPr>
            <p:ph type="title"/>
          </p:nvPr>
        </p:nvSpPr>
        <p:spPr>
          <a:xfrm>
            <a:off x="6701673" y="1187236"/>
            <a:ext cx="4991961" cy="1477328"/>
          </a:xfrm>
        </p:spPr>
        <p:txBody>
          <a:bodyPr wrap="square" anchor="ctr">
            <a:normAutofit fontScale="90000"/>
          </a:bodyPr>
          <a:lstStyle/>
          <a:p>
            <a:br>
              <a:rPr lang="en-US" sz="3200" dirty="0">
                <a:solidFill>
                  <a:schemeClr val="tx1">
                    <a:lumMod val="95000"/>
                    <a:alpha val="58000"/>
                  </a:schemeClr>
                </a:solidFill>
              </a:rPr>
            </a:br>
            <a:br>
              <a:rPr lang="en-US" sz="3200" dirty="0">
                <a:solidFill>
                  <a:schemeClr val="tx1">
                    <a:lumMod val="95000"/>
                    <a:alpha val="58000"/>
                  </a:schemeClr>
                </a:solidFill>
              </a:rPr>
            </a:br>
            <a:br>
              <a:rPr lang="en-US" sz="3200" dirty="0">
                <a:solidFill>
                  <a:schemeClr val="tx1">
                    <a:lumMod val="95000"/>
                    <a:alpha val="58000"/>
                  </a:schemeClr>
                </a:solidFill>
              </a:rPr>
            </a:br>
            <a:br>
              <a:rPr lang="en-US" sz="3200" dirty="0">
                <a:solidFill>
                  <a:schemeClr val="tx1">
                    <a:lumMod val="95000"/>
                    <a:alpha val="58000"/>
                  </a:schemeClr>
                </a:solidFill>
              </a:rPr>
            </a:br>
            <a:br>
              <a:rPr lang="en-US" sz="3200" dirty="0">
                <a:solidFill>
                  <a:schemeClr val="tx1">
                    <a:lumMod val="95000"/>
                    <a:alpha val="58000"/>
                  </a:schemeClr>
                </a:solidFill>
              </a:rPr>
            </a:br>
            <a:br>
              <a:rPr lang="en-US" sz="3200" dirty="0">
                <a:solidFill>
                  <a:schemeClr val="tx1">
                    <a:lumMod val="95000"/>
                    <a:alpha val="58000"/>
                  </a:schemeClr>
                </a:solidFill>
              </a:rPr>
            </a:br>
            <a:br>
              <a:rPr lang="en-US" sz="3200" dirty="0">
                <a:solidFill>
                  <a:schemeClr val="tx1">
                    <a:lumMod val="95000"/>
                    <a:alpha val="58000"/>
                  </a:schemeClr>
                </a:solidFill>
              </a:rPr>
            </a:br>
            <a:br>
              <a:rPr lang="en-US" sz="3200" dirty="0">
                <a:solidFill>
                  <a:schemeClr val="tx1">
                    <a:lumMod val="95000"/>
                    <a:alpha val="58000"/>
                  </a:schemeClr>
                </a:solidFill>
              </a:rPr>
            </a:br>
            <a:r>
              <a:rPr lang="en-US" sz="6000" dirty="0">
                <a:solidFill>
                  <a:schemeClr val="tx1">
                    <a:lumMod val="95000"/>
                    <a:alpha val="58000"/>
                  </a:schemeClr>
                </a:solidFill>
              </a:rPr>
              <a:t>Hostel Management System</a:t>
            </a:r>
            <a:br>
              <a:rPr lang="en-US" sz="6000" dirty="0">
                <a:solidFill>
                  <a:schemeClr val="tx1">
                    <a:lumMod val="95000"/>
                    <a:alpha val="58000"/>
                  </a:schemeClr>
                </a:solidFill>
              </a:rPr>
            </a:br>
            <a:endParaRPr lang="en-US" dirty="0"/>
          </a:p>
        </p:txBody>
      </p:sp>
      <p:pic>
        <p:nvPicPr>
          <p:cNvPr id="13" name="Picture 4">
            <a:extLst>
              <a:ext uri="{FF2B5EF4-FFF2-40B4-BE49-F238E27FC236}">
                <a16:creationId xmlns:a16="http://schemas.microsoft.com/office/drawing/2014/main" id="{11DECFF4-C505-4555-8379-E44A93D6576C}"/>
              </a:ext>
            </a:extLst>
          </p:cNvPr>
          <p:cNvPicPr>
            <a:picLocks noChangeAspect="1"/>
          </p:cNvPicPr>
          <p:nvPr/>
        </p:nvPicPr>
        <p:blipFill rotWithShape="1">
          <a:blip r:embed="rId2"/>
          <a:srcRect l="42539" r="-1" b="-1"/>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spTree>
    <p:extLst>
      <p:ext uri="{BB962C8B-B14F-4D97-AF65-F5344CB8AC3E}">
        <p14:creationId xmlns:p14="http://schemas.microsoft.com/office/powerpoint/2010/main" val="1757030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A3B7-3C95-4FA8-90FC-B1A2A03B4845}"/>
              </a:ext>
            </a:extLst>
          </p:cNvPr>
          <p:cNvSpPr>
            <a:spLocks noGrp="1"/>
          </p:cNvSpPr>
          <p:nvPr>
            <p:ph type="title"/>
          </p:nvPr>
        </p:nvSpPr>
        <p:spPr/>
        <p:txBody>
          <a:bodyPr/>
          <a:lstStyle/>
          <a:p>
            <a:endParaRPr lang="en-US"/>
          </a:p>
        </p:txBody>
      </p:sp>
      <p:pic>
        <p:nvPicPr>
          <p:cNvPr id="5" name="Content Placeholder 4" descr="Diagram&#10;&#10;Description automatically generated">
            <a:extLst>
              <a:ext uri="{FF2B5EF4-FFF2-40B4-BE49-F238E27FC236}">
                <a16:creationId xmlns:a16="http://schemas.microsoft.com/office/drawing/2014/main" id="{0DC333FA-D18E-4158-8C35-4A5DD00EE4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720" y="223520"/>
            <a:ext cx="11318240" cy="6492240"/>
          </a:xfrm>
        </p:spPr>
      </p:pic>
    </p:spTree>
    <p:extLst>
      <p:ext uri="{BB962C8B-B14F-4D97-AF65-F5344CB8AC3E}">
        <p14:creationId xmlns:p14="http://schemas.microsoft.com/office/powerpoint/2010/main" val="961306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366C96C0-C503-4689-9188-1B79F55F3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A2AD083D-4220-4ECB-B2BE-6480A83AF45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3" name="Rectangle 22">
            <a:extLst>
              <a:ext uri="{FF2B5EF4-FFF2-40B4-BE49-F238E27FC236}">
                <a16:creationId xmlns:a16="http://schemas.microsoft.com/office/drawing/2014/main" id="{6390D9D2-CD1B-45D5-8B3B-6FF07D6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12191997" cy="2636837"/>
          </a:xfrm>
          <a:prstGeom prst="rect">
            <a:avLst/>
          </a:prstGeom>
          <a:gradFill flip="none" rotWithShape="1">
            <a:gsLst>
              <a:gs pos="58000">
                <a:schemeClr val="bg1">
                  <a:alpha val="30000"/>
                </a:schemeClr>
              </a:gs>
              <a:gs pos="33000">
                <a:schemeClr val="bg1">
                  <a:alpha val="20000"/>
                </a:schemeClr>
              </a:gs>
              <a:gs pos="0">
                <a:schemeClr val="bg1">
                  <a:alpha val="0"/>
                </a:schemeClr>
              </a:gs>
              <a:gs pos="100000">
                <a:schemeClr val="bg1">
                  <a:alpha val="3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26"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7"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8"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30" name="Group 29">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31"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2"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3"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3748539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DDED-9316-4707-BB74-D66FFC93D2C5}"/>
              </a:ext>
            </a:extLst>
          </p:cNvPr>
          <p:cNvSpPr>
            <a:spLocks noGrp="1"/>
          </p:cNvSpPr>
          <p:nvPr>
            <p:ph type="title"/>
          </p:nvPr>
        </p:nvSpPr>
        <p:spPr/>
        <p:txBody>
          <a:bodyPr/>
          <a:lstStyle/>
          <a:p>
            <a:r>
              <a:rPr lang="en-US" dirty="0"/>
              <a:t>                                         Use Case Diagram</a:t>
            </a:r>
          </a:p>
        </p:txBody>
      </p:sp>
      <p:pic>
        <p:nvPicPr>
          <p:cNvPr id="7" name="Content Placeholder 6" descr="Diagram&#10;&#10;Description automatically generated">
            <a:extLst>
              <a:ext uri="{FF2B5EF4-FFF2-40B4-BE49-F238E27FC236}">
                <a16:creationId xmlns:a16="http://schemas.microsoft.com/office/drawing/2014/main" id="{640AAAD3-F34B-44A1-8D2C-CD3EC8F7FB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1" y="1503680"/>
            <a:ext cx="11755120" cy="4917440"/>
          </a:xfrm>
        </p:spPr>
      </p:pic>
    </p:spTree>
    <p:extLst>
      <p:ext uri="{BB962C8B-B14F-4D97-AF65-F5344CB8AC3E}">
        <p14:creationId xmlns:p14="http://schemas.microsoft.com/office/powerpoint/2010/main" val="3362329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420E-F353-4FAA-BF4C-077B08124889}"/>
              </a:ext>
            </a:extLst>
          </p:cNvPr>
          <p:cNvSpPr>
            <a:spLocks noGrp="1"/>
          </p:cNvSpPr>
          <p:nvPr>
            <p:ph type="title"/>
          </p:nvPr>
        </p:nvSpPr>
        <p:spPr/>
        <p:txBody>
          <a:bodyPr/>
          <a:lstStyle/>
          <a:p>
            <a:r>
              <a:rPr lang="en-US" dirty="0"/>
              <a:t>Sequence Diagram(Student)</a:t>
            </a:r>
          </a:p>
        </p:txBody>
      </p:sp>
      <p:pic>
        <p:nvPicPr>
          <p:cNvPr id="6" name="Content Placeholder 5" descr="Table&#10;&#10;Description automatically generated with medium confidence">
            <a:extLst>
              <a:ext uri="{FF2B5EF4-FFF2-40B4-BE49-F238E27FC236}">
                <a16:creationId xmlns:a16="http://schemas.microsoft.com/office/drawing/2014/main" id="{D582A304-1C3D-4958-9172-329FD27FC6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040" y="1341120"/>
            <a:ext cx="11001282" cy="5120640"/>
          </a:xfrm>
        </p:spPr>
      </p:pic>
    </p:spTree>
    <p:extLst>
      <p:ext uri="{BB962C8B-B14F-4D97-AF65-F5344CB8AC3E}">
        <p14:creationId xmlns:p14="http://schemas.microsoft.com/office/powerpoint/2010/main" val="1851255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7B28-85A7-4473-B931-DEA5DBD441E9}"/>
              </a:ext>
            </a:extLst>
          </p:cNvPr>
          <p:cNvSpPr>
            <a:spLocks noGrp="1"/>
          </p:cNvSpPr>
          <p:nvPr>
            <p:ph type="title"/>
          </p:nvPr>
        </p:nvSpPr>
        <p:spPr/>
        <p:txBody>
          <a:bodyPr/>
          <a:lstStyle/>
          <a:p>
            <a:r>
              <a:rPr lang="en-US" dirty="0"/>
              <a:t>Sequence Diagram(Staff)</a:t>
            </a:r>
          </a:p>
        </p:txBody>
      </p:sp>
      <p:pic>
        <p:nvPicPr>
          <p:cNvPr id="6" name="Content Placeholder 5" descr="Table&#10;&#10;Description automatically generated">
            <a:extLst>
              <a:ext uri="{FF2B5EF4-FFF2-40B4-BE49-F238E27FC236}">
                <a16:creationId xmlns:a16="http://schemas.microsoft.com/office/drawing/2014/main" id="{114E4D54-50CD-41B3-8601-4E6EEE3B80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412240"/>
            <a:ext cx="11277600" cy="5049520"/>
          </a:xfrm>
        </p:spPr>
      </p:pic>
    </p:spTree>
    <p:extLst>
      <p:ext uri="{BB962C8B-B14F-4D97-AF65-F5344CB8AC3E}">
        <p14:creationId xmlns:p14="http://schemas.microsoft.com/office/powerpoint/2010/main" val="411647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AB8D0-1BE4-43AD-A8A6-EFA5BD45EABC}"/>
              </a:ext>
            </a:extLst>
          </p:cNvPr>
          <p:cNvSpPr>
            <a:spLocks noGrp="1"/>
          </p:cNvSpPr>
          <p:nvPr>
            <p:ph type="title"/>
          </p:nvPr>
        </p:nvSpPr>
        <p:spPr/>
        <p:txBody>
          <a:bodyPr/>
          <a:lstStyle/>
          <a:p>
            <a:r>
              <a:rPr lang="en-US" dirty="0"/>
              <a:t>Sequence Diagram(Administration)</a:t>
            </a:r>
          </a:p>
        </p:txBody>
      </p:sp>
      <p:pic>
        <p:nvPicPr>
          <p:cNvPr id="7" name="Content Placeholder 6" descr="Calendar&#10;&#10;Description automatically generated">
            <a:extLst>
              <a:ext uri="{FF2B5EF4-FFF2-40B4-BE49-F238E27FC236}">
                <a16:creationId xmlns:a16="http://schemas.microsoft.com/office/drawing/2014/main" id="{93AD0A04-8340-49D5-A860-8D217EC5A3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 y="1330960"/>
            <a:ext cx="11531600" cy="5435600"/>
          </a:xfrm>
        </p:spPr>
      </p:pic>
    </p:spTree>
    <p:extLst>
      <p:ext uri="{BB962C8B-B14F-4D97-AF65-F5344CB8AC3E}">
        <p14:creationId xmlns:p14="http://schemas.microsoft.com/office/powerpoint/2010/main" val="1608726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B894B-E3F4-48C2-B3FB-BEC2F8451B29}"/>
              </a:ext>
            </a:extLst>
          </p:cNvPr>
          <p:cNvSpPr>
            <a:spLocks noGrp="1"/>
          </p:cNvSpPr>
          <p:nvPr>
            <p:ph type="title"/>
          </p:nvPr>
        </p:nvSpPr>
        <p:spPr/>
        <p:txBody>
          <a:bodyPr/>
          <a:lstStyle/>
          <a:p>
            <a:r>
              <a:rPr lang="en-US" dirty="0"/>
              <a:t>                                            Class Diagram</a:t>
            </a:r>
          </a:p>
        </p:txBody>
      </p:sp>
      <p:pic>
        <p:nvPicPr>
          <p:cNvPr id="5" name="Content Placeholder 4" descr="Diagram&#10;&#10;Description automatically generated">
            <a:extLst>
              <a:ext uri="{FF2B5EF4-FFF2-40B4-BE49-F238E27FC236}">
                <a16:creationId xmlns:a16="http://schemas.microsoft.com/office/drawing/2014/main" id="{2022F846-8392-4A21-8BF4-EC82751E2E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21" y="1473200"/>
            <a:ext cx="11440160" cy="5201920"/>
          </a:xfrm>
        </p:spPr>
      </p:pic>
    </p:spTree>
    <p:extLst>
      <p:ext uri="{BB962C8B-B14F-4D97-AF65-F5344CB8AC3E}">
        <p14:creationId xmlns:p14="http://schemas.microsoft.com/office/powerpoint/2010/main" val="932258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0387-2C76-4EB0-8995-212A7EC089EE}"/>
              </a:ext>
            </a:extLst>
          </p:cNvPr>
          <p:cNvSpPr>
            <a:spLocks noGrp="1"/>
          </p:cNvSpPr>
          <p:nvPr>
            <p:ph type="title"/>
          </p:nvPr>
        </p:nvSpPr>
        <p:spPr/>
        <p:txBody>
          <a:bodyPr/>
          <a:lstStyle/>
          <a:p>
            <a:r>
              <a:rPr lang="en-US" dirty="0"/>
              <a:t>Assumption and Dependencies </a:t>
            </a:r>
          </a:p>
        </p:txBody>
      </p:sp>
      <p:sp>
        <p:nvSpPr>
          <p:cNvPr id="3" name="Content Placeholder 2">
            <a:extLst>
              <a:ext uri="{FF2B5EF4-FFF2-40B4-BE49-F238E27FC236}">
                <a16:creationId xmlns:a16="http://schemas.microsoft.com/office/drawing/2014/main" id="{9755F9D5-E808-4EB8-95A0-754C85809286}"/>
              </a:ext>
            </a:extLst>
          </p:cNvPr>
          <p:cNvSpPr>
            <a:spLocks noGrp="1"/>
          </p:cNvSpPr>
          <p:nvPr>
            <p:ph idx="1"/>
          </p:nvPr>
        </p:nvSpPr>
        <p:spPr/>
        <p:txBody>
          <a:bodyPr/>
          <a:lstStyle/>
          <a:p>
            <a:r>
              <a:rPr lang="en-US" dirty="0"/>
              <a:t>The system must have a user friendly interface that is simple enough for all types of users to understand.</a:t>
            </a:r>
          </a:p>
          <a:p>
            <a:r>
              <a:rPr lang="en-US" dirty="0"/>
              <a:t>Response time should not be longer than 5 seconds.</a:t>
            </a:r>
          </a:p>
          <a:p>
            <a:r>
              <a:rPr lang="en-US" dirty="0"/>
              <a:t>A general knowledge of basic computer skills and internet is required to use the system.</a:t>
            </a:r>
          </a:p>
        </p:txBody>
      </p:sp>
    </p:spTree>
    <p:extLst>
      <p:ext uri="{BB962C8B-B14F-4D97-AF65-F5344CB8AC3E}">
        <p14:creationId xmlns:p14="http://schemas.microsoft.com/office/powerpoint/2010/main" val="3436461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89815-7397-41E4-AD0F-8ECCD5D74C9E}"/>
              </a:ext>
            </a:extLst>
          </p:cNvPr>
          <p:cNvSpPr>
            <a:spLocks noGrp="1"/>
          </p:cNvSpPr>
          <p:nvPr>
            <p:ph type="title"/>
          </p:nvPr>
        </p:nvSpPr>
        <p:spPr/>
        <p:txBody>
          <a:bodyPr/>
          <a:lstStyle/>
          <a:p>
            <a:r>
              <a:rPr lang="en-US" dirty="0"/>
              <a:t>                                                           Conclusion</a:t>
            </a:r>
          </a:p>
        </p:txBody>
      </p:sp>
      <p:sp>
        <p:nvSpPr>
          <p:cNvPr id="3" name="Content Placeholder 2">
            <a:extLst>
              <a:ext uri="{FF2B5EF4-FFF2-40B4-BE49-F238E27FC236}">
                <a16:creationId xmlns:a16="http://schemas.microsoft.com/office/drawing/2014/main" id="{A9D687B6-5AFC-4CCE-AE1A-7B10F358FAC4}"/>
              </a:ext>
            </a:extLst>
          </p:cNvPr>
          <p:cNvSpPr>
            <a:spLocks noGrp="1"/>
          </p:cNvSpPr>
          <p:nvPr>
            <p:ph idx="1"/>
          </p:nvPr>
        </p:nvSpPr>
        <p:spPr/>
        <p:txBody>
          <a:bodyPr>
            <a:normAutofit/>
          </a:bodyPr>
          <a:lstStyle/>
          <a:p>
            <a:pPr algn="l"/>
            <a:r>
              <a:rPr lang="en-US" sz="1800" b="0" i="0" dirty="0">
                <a:solidFill>
                  <a:schemeClr val="tx1"/>
                </a:solidFill>
                <a:effectLst/>
              </a:rPr>
              <a:t>Hostel Management is a user-friendly and Customization system for student Hostel. </a:t>
            </a:r>
            <a:r>
              <a:rPr lang="en-US" sz="1800" dirty="0">
                <a:solidFill>
                  <a:schemeClr val="tx1"/>
                </a:solidFill>
              </a:rPr>
              <a:t>It</a:t>
            </a:r>
            <a:r>
              <a:rPr lang="en-US" sz="1800" b="0" i="0" dirty="0">
                <a:solidFill>
                  <a:schemeClr val="tx1"/>
                </a:solidFill>
                <a:effectLst/>
              </a:rPr>
              <a:t> has been developed to manage and automate the over-all processing of any large student hostel.</a:t>
            </a:r>
          </a:p>
          <a:p>
            <a:pPr algn="l"/>
            <a:r>
              <a:rPr lang="en-US" sz="1800" b="0" i="0" dirty="0">
                <a:solidFill>
                  <a:schemeClr val="tx1"/>
                </a:solidFill>
                <a:effectLst/>
              </a:rPr>
              <a:t>Hostel management system project is capable of managing hostel rooms, student records and room allocation process etc. </a:t>
            </a:r>
            <a:r>
              <a:rPr lang="en-US" sz="1800" dirty="0">
                <a:solidFill>
                  <a:schemeClr val="tx1"/>
                </a:solidFill>
              </a:rPr>
              <a:t>It</a:t>
            </a:r>
            <a:r>
              <a:rPr lang="en-US" sz="1800" b="0" i="0" dirty="0">
                <a:solidFill>
                  <a:schemeClr val="tx1"/>
                </a:solidFill>
                <a:effectLst/>
              </a:rPr>
              <a:t> is a user-friendly and customize software for providing support for hostel administration.</a:t>
            </a:r>
          </a:p>
          <a:p>
            <a:pPr algn="l"/>
            <a:r>
              <a:rPr lang="en-US" sz="1800" b="0" i="0" dirty="0">
                <a:solidFill>
                  <a:schemeClr val="tx1"/>
                </a:solidFill>
                <a:effectLst/>
              </a:rPr>
              <a:t>This project is a very </a:t>
            </a:r>
            <a:r>
              <a:rPr lang="en-US" sz="1800" b="0" i="0">
                <a:solidFill>
                  <a:schemeClr val="tx1"/>
                </a:solidFill>
                <a:effectLst/>
              </a:rPr>
              <a:t>flexible system </a:t>
            </a:r>
            <a:r>
              <a:rPr lang="en-US" sz="1800" b="0" i="0" dirty="0">
                <a:solidFill>
                  <a:schemeClr val="tx1"/>
                </a:solidFill>
                <a:effectLst/>
              </a:rPr>
              <a:t>and it can be upgraded according to the individual </a:t>
            </a:r>
            <a:r>
              <a:rPr lang="en-US" sz="1800" b="0" i="0">
                <a:solidFill>
                  <a:schemeClr val="tx1"/>
                </a:solidFill>
                <a:effectLst/>
              </a:rPr>
              <a:t>hostel needs.</a:t>
            </a:r>
            <a:endParaRPr lang="en-US" sz="1800" dirty="0">
              <a:solidFill>
                <a:schemeClr val="tx1"/>
              </a:solidFill>
            </a:endParaRPr>
          </a:p>
        </p:txBody>
      </p:sp>
      <p:sp>
        <p:nvSpPr>
          <p:cNvPr id="5" name="TextBox 4">
            <a:extLst>
              <a:ext uri="{FF2B5EF4-FFF2-40B4-BE49-F238E27FC236}">
                <a16:creationId xmlns:a16="http://schemas.microsoft.com/office/drawing/2014/main" id="{B69D28CA-8495-4E56-A6FB-EFE9F2B793D0}"/>
              </a:ext>
            </a:extLst>
          </p:cNvPr>
          <p:cNvSpPr txBox="1"/>
          <p:nvPr/>
        </p:nvSpPr>
        <p:spPr>
          <a:xfrm>
            <a:off x="3048000" y="1861399"/>
            <a:ext cx="6096000" cy="369332"/>
          </a:xfrm>
          <a:prstGeom prst="rect">
            <a:avLst/>
          </a:prstGeom>
          <a:noFill/>
        </p:spPr>
        <p:txBody>
          <a:bodyPr wrap="square">
            <a:spAutoFit/>
          </a:bodyPr>
          <a:lstStyle/>
          <a:p>
            <a:pPr algn="l"/>
            <a:r>
              <a:rPr lang="en-US" b="0" i="0" dirty="0">
                <a:solidFill>
                  <a:srgbClr val="3A3A3A"/>
                </a:solidFill>
                <a:effectLst/>
                <a:latin typeface="Arial" panose="020B0604020202020204" pitchFamily="34" charset="0"/>
              </a:rPr>
              <a:t>.</a:t>
            </a:r>
          </a:p>
        </p:txBody>
      </p:sp>
    </p:spTree>
    <p:extLst>
      <p:ext uri="{BB962C8B-B14F-4D97-AF65-F5344CB8AC3E}">
        <p14:creationId xmlns:p14="http://schemas.microsoft.com/office/powerpoint/2010/main" val="1549913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F641C-F48A-43F1-B3CF-4F98D7EB7215}"/>
              </a:ext>
            </a:extLst>
          </p:cNvPr>
          <p:cNvSpPr>
            <a:spLocks noGrp="1"/>
          </p:cNvSpPr>
          <p:nvPr>
            <p:ph type="title"/>
          </p:nvPr>
        </p:nvSpPr>
        <p:spPr/>
        <p:txBody>
          <a:bodyPr/>
          <a:lstStyle/>
          <a:p>
            <a:r>
              <a:rPr lang="en-US"/>
              <a:t>Project Overview</a:t>
            </a:r>
            <a:endParaRPr lang="en-US" dirty="0"/>
          </a:p>
        </p:txBody>
      </p:sp>
      <p:sp>
        <p:nvSpPr>
          <p:cNvPr id="3" name="Content Placeholder 2">
            <a:extLst>
              <a:ext uri="{FF2B5EF4-FFF2-40B4-BE49-F238E27FC236}">
                <a16:creationId xmlns:a16="http://schemas.microsoft.com/office/drawing/2014/main" id="{942F7732-D051-47BB-93E6-5C5535530B0E}"/>
              </a:ext>
            </a:extLst>
          </p:cNvPr>
          <p:cNvSpPr>
            <a:spLocks noGrp="1"/>
          </p:cNvSpPr>
          <p:nvPr>
            <p:ph idx="1"/>
          </p:nvPr>
        </p:nvSpPr>
        <p:spPr>
          <a:xfrm>
            <a:off x="719997" y="1973563"/>
            <a:ext cx="10728325" cy="3227375"/>
          </a:xfrm>
        </p:spPr>
        <p:txBody>
          <a:bodyPr>
            <a:normAutofit fontScale="92500"/>
          </a:bodyPr>
          <a:lstStyle/>
          <a:p>
            <a:pPr algn="l"/>
            <a:r>
              <a:rPr lang="en-US" b="0" i="0" dirty="0">
                <a:solidFill>
                  <a:schemeClr val="tx1"/>
                </a:solidFill>
                <a:effectLst/>
              </a:rPr>
              <a:t>‘Hostel management system’ provides a detailed view of how the students records, room allocation , vacating or changing process and staff details. The hostel management system also equipped with some special supports from staff for helping hostel administration.</a:t>
            </a:r>
          </a:p>
          <a:p>
            <a:pPr algn="l"/>
            <a:r>
              <a:rPr lang="en-US" b="0" i="0" dirty="0">
                <a:solidFill>
                  <a:schemeClr val="tx1"/>
                </a:solidFill>
                <a:effectLst/>
              </a:rPr>
              <a:t>Each record in the system has unique identity and it can be searched by an unique id. The basic idea behind developing this project is to make easy accommodation and easy calculation process for the Hostel Management. </a:t>
            </a:r>
          </a:p>
          <a:p>
            <a:r>
              <a:rPr lang="en-US" b="0" i="0" dirty="0">
                <a:solidFill>
                  <a:schemeClr val="tx1"/>
                </a:solidFill>
                <a:effectLst/>
              </a:rPr>
              <a:t>Use of this project in the hostel reduce the paper work in the hostel and it can be a easy maintainable system for the administration.</a:t>
            </a:r>
          </a:p>
          <a:p>
            <a:pPr algn="l"/>
            <a:endParaRPr lang="en-US" dirty="0">
              <a:solidFill>
                <a:schemeClr val="tx1"/>
              </a:solidFill>
            </a:endParaRPr>
          </a:p>
        </p:txBody>
      </p:sp>
    </p:spTree>
    <p:extLst>
      <p:ext uri="{BB962C8B-B14F-4D97-AF65-F5344CB8AC3E}">
        <p14:creationId xmlns:p14="http://schemas.microsoft.com/office/powerpoint/2010/main" val="203896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7C56-C530-4510-9578-5F6FAFE94DFD}"/>
              </a:ext>
            </a:extLst>
          </p:cNvPr>
          <p:cNvSpPr>
            <a:spLocks noGrp="1"/>
          </p:cNvSpPr>
          <p:nvPr>
            <p:ph type="title"/>
          </p:nvPr>
        </p:nvSpPr>
        <p:spPr/>
        <p:txBody>
          <a:bodyPr/>
          <a:lstStyle/>
          <a:p>
            <a:r>
              <a:rPr lang="en-US" dirty="0"/>
              <a:t>Features for Hostel Management System</a:t>
            </a:r>
          </a:p>
        </p:txBody>
      </p:sp>
      <p:pic>
        <p:nvPicPr>
          <p:cNvPr id="5" name="Content Placeholder 4" descr="A picture containing text&#10;&#10;Description automatically generated">
            <a:extLst>
              <a:ext uri="{FF2B5EF4-FFF2-40B4-BE49-F238E27FC236}">
                <a16:creationId xmlns:a16="http://schemas.microsoft.com/office/drawing/2014/main" id="{A3B55C75-7BEC-4635-ACB8-956C00A61A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720" y="1513840"/>
            <a:ext cx="11021602" cy="4724960"/>
          </a:xfrm>
        </p:spPr>
      </p:pic>
    </p:spTree>
    <p:extLst>
      <p:ext uri="{BB962C8B-B14F-4D97-AF65-F5344CB8AC3E}">
        <p14:creationId xmlns:p14="http://schemas.microsoft.com/office/powerpoint/2010/main" val="51244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D9E2D9-EE69-4775-8CE5-9EAC35AD2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75B673-1FA7-415E-8B2E-7A0550C8B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0D661E-7A87-41F2-8B60-9E3A6954A5A7}"/>
              </a:ext>
            </a:extLst>
          </p:cNvPr>
          <p:cNvSpPr>
            <a:spLocks noGrp="1"/>
          </p:cNvSpPr>
          <p:nvPr>
            <p:ph type="title"/>
          </p:nvPr>
        </p:nvSpPr>
        <p:spPr>
          <a:xfrm>
            <a:off x="6551881" y="1796836"/>
            <a:ext cx="4991961" cy="1922400"/>
          </a:xfrm>
        </p:spPr>
        <p:txBody>
          <a:bodyPr wrap="square" anchor="ctr">
            <a:normAutofit fontScale="90000"/>
          </a:bodyPr>
          <a:lstStyle/>
          <a:p>
            <a:pPr>
              <a:lnSpc>
                <a:spcPct val="90000"/>
              </a:lnSpc>
            </a:pPr>
            <a:r>
              <a:rPr lang="en-US" sz="1500" dirty="0"/>
              <a:t>		</a:t>
            </a:r>
            <a:br>
              <a:rPr lang="en-US" sz="1500" dirty="0"/>
            </a:br>
            <a:r>
              <a:rPr lang="en-US" sz="1500" dirty="0"/>
              <a:t>	</a:t>
            </a:r>
            <a:br>
              <a:rPr lang="en-US" sz="1500" dirty="0"/>
            </a:br>
            <a:r>
              <a:rPr lang="en-US" sz="1500" dirty="0"/>
              <a:t>	</a:t>
            </a:r>
            <a:br>
              <a:rPr lang="en-US" sz="1500" dirty="0"/>
            </a:br>
            <a:r>
              <a:rPr lang="en-US" sz="1500" dirty="0"/>
              <a:t>	</a:t>
            </a:r>
            <a:br>
              <a:rPr lang="en-US" sz="1500" dirty="0"/>
            </a:br>
            <a:br>
              <a:rPr lang="en-US" sz="1500" dirty="0"/>
            </a:br>
            <a:r>
              <a:rPr lang="en-US" sz="4900" dirty="0"/>
              <a:t>Design and Implementation Constraints</a:t>
            </a:r>
          </a:p>
        </p:txBody>
      </p:sp>
      <p:pic>
        <p:nvPicPr>
          <p:cNvPr id="5" name="Picture 4">
            <a:extLst>
              <a:ext uri="{FF2B5EF4-FFF2-40B4-BE49-F238E27FC236}">
                <a16:creationId xmlns:a16="http://schemas.microsoft.com/office/drawing/2014/main" id="{F83968B7-00F5-45DC-8377-8986F8CAEDE1}"/>
              </a:ext>
            </a:extLst>
          </p:cNvPr>
          <p:cNvPicPr>
            <a:picLocks noChangeAspect="1"/>
          </p:cNvPicPr>
          <p:nvPr/>
        </p:nvPicPr>
        <p:blipFill rotWithShape="1">
          <a:blip r:embed="rId2"/>
          <a:srcRect l="28739" r="22838"/>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sp>
        <p:nvSpPr>
          <p:cNvPr id="3" name="Content Placeholder 2">
            <a:extLst>
              <a:ext uri="{FF2B5EF4-FFF2-40B4-BE49-F238E27FC236}">
                <a16:creationId xmlns:a16="http://schemas.microsoft.com/office/drawing/2014/main" id="{E992B2DC-DAC9-467B-A28D-71317EDAFAD4}"/>
              </a:ext>
            </a:extLst>
          </p:cNvPr>
          <p:cNvSpPr>
            <a:spLocks noGrp="1"/>
          </p:cNvSpPr>
          <p:nvPr>
            <p:ph idx="1"/>
          </p:nvPr>
        </p:nvSpPr>
        <p:spPr>
          <a:xfrm>
            <a:off x="6480000" y="2541600"/>
            <a:ext cx="4991962" cy="3216273"/>
          </a:xfrm>
        </p:spPr>
        <p:txBody>
          <a:bodyPr>
            <a:normAutofit/>
          </a:bodyPr>
          <a:lstStyle/>
          <a:p>
            <a:endParaRPr lang="en-US" dirty="0"/>
          </a:p>
          <a:p>
            <a:endParaRPr lang="en-US" dirty="0"/>
          </a:p>
        </p:txBody>
      </p:sp>
    </p:spTree>
    <p:extLst>
      <p:ext uri="{BB962C8B-B14F-4D97-AF65-F5344CB8AC3E}">
        <p14:creationId xmlns:p14="http://schemas.microsoft.com/office/powerpoint/2010/main" val="3381167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le 1">
            <a:extLst>
              <a:ext uri="{FF2B5EF4-FFF2-40B4-BE49-F238E27FC236}">
                <a16:creationId xmlns:a16="http://schemas.microsoft.com/office/drawing/2014/main" id="{28AEAE77-69E6-4B3C-8459-9EB447A90150}"/>
              </a:ext>
            </a:extLst>
          </p:cNvPr>
          <p:cNvSpPr>
            <a:spLocks noGrp="1"/>
          </p:cNvSpPr>
          <p:nvPr>
            <p:ph type="title"/>
          </p:nvPr>
        </p:nvSpPr>
        <p:spPr>
          <a:xfrm>
            <a:off x="720000" y="619200"/>
            <a:ext cx="6923813" cy="1477328"/>
          </a:xfrm>
        </p:spPr>
        <p:txBody>
          <a:bodyPr>
            <a:normAutofit/>
          </a:bodyPr>
          <a:lstStyle/>
          <a:p>
            <a:r>
              <a:rPr lang="en-US" dirty="0"/>
              <a:t>User Interfaces</a:t>
            </a:r>
          </a:p>
        </p:txBody>
      </p:sp>
      <p:sp>
        <p:nvSpPr>
          <p:cNvPr id="3" name="Content Placeholder 2">
            <a:extLst>
              <a:ext uri="{FF2B5EF4-FFF2-40B4-BE49-F238E27FC236}">
                <a16:creationId xmlns:a16="http://schemas.microsoft.com/office/drawing/2014/main" id="{39104373-ABD4-48A7-973F-D7D8299CBA69}"/>
              </a:ext>
            </a:extLst>
          </p:cNvPr>
          <p:cNvSpPr>
            <a:spLocks noGrp="1"/>
          </p:cNvSpPr>
          <p:nvPr>
            <p:ph idx="1"/>
          </p:nvPr>
        </p:nvSpPr>
        <p:spPr>
          <a:xfrm>
            <a:off x="755513" y="1990800"/>
            <a:ext cx="10716487" cy="3320975"/>
          </a:xfrm>
        </p:spPr>
        <p:txBody>
          <a:bodyPr>
            <a:normAutofit/>
          </a:bodyPr>
          <a:lstStyle/>
          <a:p>
            <a:r>
              <a:rPr lang="en-US" sz="4800" dirty="0"/>
              <a:t>Students</a:t>
            </a:r>
          </a:p>
          <a:p>
            <a:r>
              <a:rPr lang="en-US" sz="4800" dirty="0"/>
              <a:t>Hostel staff</a:t>
            </a:r>
          </a:p>
          <a:p>
            <a:r>
              <a:rPr lang="en-US" sz="4800" dirty="0"/>
              <a:t>Administrator</a:t>
            </a:r>
          </a:p>
        </p:txBody>
      </p:sp>
    </p:spTree>
    <p:extLst>
      <p:ext uri="{BB962C8B-B14F-4D97-AF65-F5344CB8AC3E}">
        <p14:creationId xmlns:p14="http://schemas.microsoft.com/office/powerpoint/2010/main" val="3431269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CD5163EE-A195-4FE2-B927-55D0FD286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0">
            <a:extLst>
              <a:ext uri="{FF2B5EF4-FFF2-40B4-BE49-F238E27FC236}">
                <a16:creationId xmlns:a16="http://schemas.microsoft.com/office/drawing/2014/main" id="{DA26014B-3EE4-4A2B-BDB9-FBEA6F80C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3DD68E-E130-4399-9A47-D30B2A0CDA2D}"/>
              </a:ext>
            </a:extLst>
          </p:cNvPr>
          <p:cNvSpPr>
            <a:spLocks noGrp="1"/>
          </p:cNvSpPr>
          <p:nvPr>
            <p:ph type="title"/>
          </p:nvPr>
        </p:nvSpPr>
        <p:spPr>
          <a:xfrm>
            <a:off x="720000" y="1489439"/>
            <a:ext cx="5003800" cy="3481704"/>
          </a:xfrm>
        </p:spPr>
        <p:txBody>
          <a:bodyPr anchor="ctr">
            <a:normAutofit/>
          </a:bodyPr>
          <a:lstStyle/>
          <a:p>
            <a:pPr algn="ctr"/>
            <a:r>
              <a:rPr lang="en-US" sz="5600"/>
              <a:t>Hardware Interfaces</a:t>
            </a:r>
          </a:p>
        </p:txBody>
      </p:sp>
      <p:grpSp>
        <p:nvGrpSpPr>
          <p:cNvPr id="27" name="Group 12">
            <a:extLst>
              <a:ext uri="{FF2B5EF4-FFF2-40B4-BE49-F238E27FC236}">
                <a16:creationId xmlns:a16="http://schemas.microsoft.com/office/drawing/2014/main" id="{1D21BEF2-67E7-4911-BD5A-82F7D891AD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11553" y="606269"/>
            <a:ext cx="2088038" cy="719230"/>
            <a:chOff x="4532666" y="505937"/>
            <a:chExt cx="2981730" cy="1027064"/>
          </a:xfrm>
        </p:grpSpPr>
        <p:sp>
          <p:nvSpPr>
            <p:cNvPr id="28" name="Freeform 78">
              <a:extLst>
                <a:ext uri="{FF2B5EF4-FFF2-40B4-BE49-F238E27FC236}">
                  <a16:creationId xmlns:a16="http://schemas.microsoft.com/office/drawing/2014/main" id="{DB71B667-A388-491C-8B28-77CC5546E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9" name="Freeform 79">
              <a:extLst>
                <a:ext uri="{FF2B5EF4-FFF2-40B4-BE49-F238E27FC236}">
                  <a16:creationId xmlns:a16="http://schemas.microsoft.com/office/drawing/2014/main" id="{A4C247D3-09C9-40AC-A235-65D0E8757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0" name="Freeform 85">
              <a:extLst>
                <a:ext uri="{FF2B5EF4-FFF2-40B4-BE49-F238E27FC236}">
                  <a16:creationId xmlns:a16="http://schemas.microsoft.com/office/drawing/2014/main" id="{1E271542-73D8-45EF-B446-3D6D1EF8F7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31" name="Group 17">
            <a:extLst>
              <a:ext uri="{FF2B5EF4-FFF2-40B4-BE49-F238E27FC236}">
                <a16:creationId xmlns:a16="http://schemas.microsoft.com/office/drawing/2014/main" id="{9372D784-2C49-426C-8CDD-9DEACF8516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63312" y="5549194"/>
            <a:ext cx="2117174" cy="588806"/>
            <a:chOff x="4549904" y="5078157"/>
            <a:chExt cx="3023338" cy="840818"/>
          </a:xfrm>
        </p:grpSpPr>
        <p:sp>
          <p:nvSpPr>
            <p:cNvPr id="32" name="Freeform 80">
              <a:extLst>
                <a:ext uri="{FF2B5EF4-FFF2-40B4-BE49-F238E27FC236}">
                  <a16:creationId xmlns:a16="http://schemas.microsoft.com/office/drawing/2014/main" id="{580EF066-2455-43F9-BCBB-72BC07C79B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3" name="Freeform 84">
              <a:extLst>
                <a:ext uri="{FF2B5EF4-FFF2-40B4-BE49-F238E27FC236}">
                  <a16:creationId xmlns:a16="http://schemas.microsoft.com/office/drawing/2014/main" id="{1BD934EC-DDB8-49EE-9CF0-A69A65D8CC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4" name="Freeform 87">
              <a:extLst>
                <a:ext uri="{FF2B5EF4-FFF2-40B4-BE49-F238E27FC236}">
                  <a16:creationId xmlns:a16="http://schemas.microsoft.com/office/drawing/2014/main" id="{F9DBCFB1-612D-42CA-B73A-49A0340C9E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useBgFill="1">
        <p:nvSpPr>
          <p:cNvPr id="35" name="Freeform: Shape 22">
            <a:extLst>
              <a:ext uri="{FF2B5EF4-FFF2-40B4-BE49-F238E27FC236}">
                <a16:creationId xmlns:a16="http://schemas.microsoft.com/office/drawing/2014/main" id="{DA580597-9796-49CC-B44C-8A1BDF531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0238" y="0"/>
            <a:ext cx="5751762" cy="6858000"/>
          </a:xfrm>
          <a:custGeom>
            <a:avLst/>
            <a:gdLst>
              <a:gd name="connsiteX0" fmla="*/ 27230 w 5751762"/>
              <a:gd name="connsiteY0" fmla="*/ 0 h 6858000"/>
              <a:gd name="connsiteX1" fmla="*/ 5751762 w 5751762"/>
              <a:gd name="connsiteY1" fmla="*/ 0 h 6858000"/>
              <a:gd name="connsiteX2" fmla="*/ 5751762 w 5751762"/>
              <a:gd name="connsiteY2" fmla="*/ 6858000 h 6858000"/>
              <a:gd name="connsiteX3" fmla="*/ 41303 w 5751762"/>
              <a:gd name="connsiteY3" fmla="*/ 6858000 h 6858000"/>
              <a:gd name="connsiteX4" fmla="*/ 41303 w 5751762"/>
              <a:gd name="connsiteY4" fmla="*/ 6822879 h 6858000"/>
              <a:gd name="connsiteX5" fmla="*/ 41303 w 5751762"/>
              <a:gd name="connsiteY5" fmla="*/ 6667752 h 6858000"/>
              <a:gd name="connsiteX6" fmla="*/ 0 w 5751762"/>
              <a:gd name="connsiteY6" fmla="*/ 3813425 h 6858000"/>
              <a:gd name="connsiteX7" fmla="*/ 41303 w 5751762"/>
              <a:gd name="connsiteY7" fmla="*/ 2572413 h 6858000"/>
              <a:gd name="connsiteX8" fmla="*/ 41303 w 5751762"/>
              <a:gd name="connsiteY8" fmla="*/ 1496869 h 6858000"/>
              <a:gd name="connsiteX9" fmla="*/ 41303 w 5751762"/>
              <a:gd name="connsiteY9" fmla="*/ 1083199 h 6858000"/>
              <a:gd name="connsiteX10" fmla="*/ 0 w 5751762"/>
              <a:gd name="connsiteY10" fmla="*/ 545427 h 6858000"/>
              <a:gd name="connsiteX11" fmla="*/ 22154 w 575176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51762" h="6858000">
                <a:moveTo>
                  <a:pt x="27230" y="0"/>
                </a:moveTo>
                <a:lnTo>
                  <a:pt x="5751762" y="0"/>
                </a:lnTo>
                <a:lnTo>
                  <a:pt x="575176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4"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36" name="Content Placeholder 2">
            <a:extLst>
              <a:ext uri="{FF2B5EF4-FFF2-40B4-BE49-F238E27FC236}">
                <a16:creationId xmlns:a16="http://schemas.microsoft.com/office/drawing/2014/main" id="{3D6F1381-A0F0-4214-92C0-0DCD0DE523CC}"/>
              </a:ext>
            </a:extLst>
          </p:cNvPr>
          <p:cNvGraphicFramePr>
            <a:graphicFrameLocks noGrp="1"/>
          </p:cNvGraphicFramePr>
          <p:nvPr>
            <p:ph idx="1"/>
            <p:extLst>
              <p:ext uri="{D42A27DB-BD31-4B8C-83A1-F6EECF244321}">
                <p14:modId xmlns:p14="http://schemas.microsoft.com/office/powerpoint/2010/main" val="578925072"/>
              </p:ext>
            </p:extLst>
          </p:nvPr>
        </p:nvGraphicFramePr>
        <p:xfrm>
          <a:off x="7150094" y="724332"/>
          <a:ext cx="4293944" cy="5409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2975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5163EE-A195-4FE2-B927-55D0FD286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A26014B-3EE4-4A2B-BDB9-FBEA6F80C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D1945D-7CF2-4DE3-903E-03BB387A9DD2}"/>
              </a:ext>
            </a:extLst>
          </p:cNvPr>
          <p:cNvSpPr>
            <a:spLocks noGrp="1"/>
          </p:cNvSpPr>
          <p:nvPr>
            <p:ph type="title"/>
          </p:nvPr>
        </p:nvSpPr>
        <p:spPr>
          <a:xfrm>
            <a:off x="720000" y="1489439"/>
            <a:ext cx="5003800" cy="3481704"/>
          </a:xfrm>
        </p:spPr>
        <p:txBody>
          <a:bodyPr anchor="ctr">
            <a:normAutofit/>
          </a:bodyPr>
          <a:lstStyle/>
          <a:p>
            <a:pPr algn="ctr"/>
            <a:r>
              <a:rPr lang="en-US" sz="5600" dirty="0"/>
              <a:t>Software Interfaces</a:t>
            </a:r>
          </a:p>
        </p:txBody>
      </p:sp>
      <p:grpSp>
        <p:nvGrpSpPr>
          <p:cNvPr id="13" name="Group 12">
            <a:extLst>
              <a:ext uri="{FF2B5EF4-FFF2-40B4-BE49-F238E27FC236}">
                <a16:creationId xmlns:a16="http://schemas.microsoft.com/office/drawing/2014/main" id="{1D21BEF2-67E7-4911-BD5A-82F7D891AD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11553" y="606269"/>
            <a:ext cx="2088038" cy="719230"/>
            <a:chOff x="4532666" y="505937"/>
            <a:chExt cx="2981730" cy="1027064"/>
          </a:xfrm>
        </p:grpSpPr>
        <p:sp>
          <p:nvSpPr>
            <p:cNvPr id="14" name="Freeform 78">
              <a:extLst>
                <a:ext uri="{FF2B5EF4-FFF2-40B4-BE49-F238E27FC236}">
                  <a16:creationId xmlns:a16="http://schemas.microsoft.com/office/drawing/2014/main" id="{DB71B667-A388-491C-8B28-77CC5546E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5" name="Freeform 79">
              <a:extLst>
                <a:ext uri="{FF2B5EF4-FFF2-40B4-BE49-F238E27FC236}">
                  <a16:creationId xmlns:a16="http://schemas.microsoft.com/office/drawing/2014/main" id="{A4C247D3-09C9-40AC-A235-65D0E8757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5">
              <a:extLst>
                <a:ext uri="{FF2B5EF4-FFF2-40B4-BE49-F238E27FC236}">
                  <a16:creationId xmlns:a16="http://schemas.microsoft.com/office/drawing/2014/main" id="{1E271542-73D8-45EF-B446-3D6D1EF8F7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8" name="Group 17">
            <a:extLst>
              <a:ext uri="{FF2B5EF4-FFF2-40B4-BE49-F238E27FC236}">
                <a16:creationId xmlns:a16="http://schemas.microsoft.com/office/drawing/2014/main" id="{9372D784-2C49-426C-8CDD-9DEACF8516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63312" y="5549194"/>
            <a:ext cx="2117174" cy="588806"/>
            <a:chOff x="4549904" y="5078157"/>
            <a:chExt cx="3023338" cy="840818"/>
          </a:xfrm>
        </p:grpSpPr>
        <p:sp>
          <p:nvSpPr>
            <p:cNvPr id="19" name="Freeform 80">
              <a:extLst>
                <a:ext uri="{FF2B5EF4-FFF2-40B4-BE49-F238E27FC236}">
                  <a16:creationId xmlns:a16="http://schemas.microsoft.com/office/drawing/2014/main" id="{580EF066-2455-43F9-BCBB-72BC07C79B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84">
              <a:extLst>
                <a:ext uri="{FF2B5EF4-FFF2-40B4-BE49-F238E27FC236}">
                  <a16:creationId xmlns:a16="http://schemas.microsoft.com/office/drawing/2014/main" id="{1BD934EC-DDB8-49EE-9CF0-A69A65D8CC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7">
              <a:extLst>
                <a:ext uri="{FF2B5EF4-FFF2-40B4-BE49-F238E27FC236}">
                  <a16:creationId xmlns:a16="http://schemas.microsoft.com/office/drawing/2014/main" id="{F9DBCFB1-612D-42CA-B73A-49A0340C9E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useBgFill="1">
        <p:nvSpPr>
          <p:cNvPr id="23" name="Freeform: Shape 22">
            <a:extLst>
              <a:ext uri="{FF2B5EF4-FFF2-40B4-BE49-F238E27FC236}">
                <a16:creationId xmlns:a16="http://schemas.microsoft.com/office/drawing/2014/main" id="{DA580597-9796-49CC-B44C-8A1BDF531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0238" y="0"/>
            <a:ext cx="5751762" cy="6858000"/>
          </a:xfrm>
          <a:custGeom>
            <a:avLst/>
            <a:gdLst>
              <a:gd name="connsiteX0" fmla="*/ 27230 w 5751762"/>
              <a:gd name="connsiteY0" fmla="*/ 0 h 6858000"/>
              <a:gd name="connsiteX1" fmla="*/ 5751762 w 5751762"/>
              <a:gd name="connsiteY1" fmla="*/ 0 h 6858000"/>
              <a:gd name="connsiteX2" fmla="*/ 5751762 w 5751762"/>
              <a:gd name="connsiteY2" fmla="*/ 6858000 h 6858000"/>
              <a:gd name="connsiteX3" fmla="*/ 41303 w 5751762"/>
              <a:gd name="connsiteY3" fmla="*/ 6858000 h 6858000"/>
              <a:gd name="connsiteX4" fmla="*/ 41303 w 5751762"/>
              <a:gd name="connsiteY4" fmla="*/ 6822879 h 6858000"/>
              <a:gd name="connsiteX5" fmla="*/ 41303 w 5751762"/>
              <a:gd name="connsiteY5" fmla="*/ 6667752 h 6858000"/>
              <a:gd name="connsiteX6" fmla="*/ 0 w 5751762"/>
              <a:gd name="connsiteY6" fmla="*/ 3813425 h 6858000"/>
              <a:gd name="connsiteX7" fmla="*/ 41303 w 5751762"/>
              <a:gd name="connsiteY7" fmla="*/ 2572413 h 6858000"/>
              <a:gd name="connsiteX8" fmla="*/ 41303 w 5751762"/>
              <a:gd name="connsiteY8" fmla="*/ 1496869 h 6858000"/>
              <a:gd name="connsiteX9" fmla="*/ 41303 w 5751762"/>
              <a:gd name="connsiteY9" fmla="*/ 1083199 h 6858000"/>
              <a:gd name="connsiteX10" fmla="*/ 0 w 5751762"/>
              <a:gd name="connsiteY10" fmla="*/ 545427 h 6858000"/>
              <a:gd name="connsiteX11" fmla="*/ 22154 w 575176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51762" h="6858000">
                <a:moveTo>
                  <a:pt x="27230" y="0"/>
                </a:moveTo>
                <a:lnTo>
                  <a:pt x="5751762" y="0"/>
                </a:lnTo>
                <a:lnTo>
                  <a:pt x="575176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4"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5" name="Content Placeholder 2">
            <a:extLst>
              <a:ext uri="{FF2B5EF4-FFF2-40B4-BE49-F238E27FC236}">
                <a16:creationId xmlns:a16="http://schemas.microsoft.com/office/drawing/2014/main" id="{8607AEEF-3EE5-4549-B31B-7EB2048D5365}"/>
              </a:ext>
            </a:extLst>
          </p:cNvPr>
          <p:cNvGraphicFramePr>
            <a:graphicFrameLocks noGrp="1"/>
          </p:cNvGraphicFramePr>
          <p:nvPr>
            <p:ph idx="1"/>
            <p:extLst>
              <p:ext uri="{D42A27DB-BD31-4B8C-83A1-F6EECF244321}">
                <p14:modId xmlns:p14="http://schemas.microsoft.com/office/powerpoint/2010/main" val="4055342068"/>
              </p:ext>
            </p:extLst>
          </p:nvPr>
        </p:nvGraphicFramePr>
        <p:xfrm>
          <a:off x="7150094" y="724332"/>
          <a:ext cx="4293944" cy="5409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4457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 name="Content Placeholder 2">
            <a:extLst>
              <a:ext uri="{FF2B5EF4-FFF2-40B4-BE49-F238E27FC236}">
                <a16:creationId xmlns:a16="http://schemas.microsoft.com/office/drawing/2014/main" id="{98CDFED0-4EE3-458E-BAE5-AC3BE28DCD46}"/>
              </a:ext>
            </a:extLst>
          </p:cNvPr>
          <p:cNvSpPr>
            <a:spLocks noGrp="1"/>
          </p:cNvSpPr>
          <p:nvPr>
            <p:ph idx="1"/>
          </p:nvPr>
        </p:nvSpPr>
        <p:spPr>
          <a:xfrm>
            <a:off x="720000" y="2448000"/>
            <a:ext cx="10716487" cy="3320975"/>
          </a:xfrm>
        </p:spPr>
        <p:txBody>
          <a:bodyPr>
            <a:normAutofit/>
          </a:bodyPr>
          <a:lstStyle/>
          <a:p>
            <a:pPr>
              <a:lnSpc>
                <a:spcPct val="110000"/>
              </a:lnSpc>
            </a:pPr>
            <a:r>
              <a:rPr lang="en-US" sz="4400"/>
              <a:t>1. ER- Diagram</a:t>
            </a:r>
          </a:p>
          <a:p>
            <a:pPr>
              <a:lnSpc>
                <a:spcPct val="110000"/>
              </a:lnSpc>
            </a:pPr>
            <a:r>
              <a:rPr lang="en-US" sz="4400"/>
              <a:t>2. Use Case Diagram</a:t>
            </a:r>
          </a:p>
          <a:p>
            <a:pPr>
              <a:lnSpc>
                <a:spcPct val="110000"/>
              </a:lnSpc>
            </a:pPr>
            <a:r>
              <a:rPr lang="en-US" sz="4400"/>
              <a:t>3. Sequence Diagram</a:t>
            </a:r>
          </a:p>
          <a:p>
            <a:pPr>
              <a:lnSpc>
                <a:spcPct val="110000"/>
              </a:lnSpc>
            </a:pPr>
            <a:r>
              <a:rPr lang="en-US" sz="4400"/>
              <a:t>4. Class Diagram</a:t>
            </a:r>
          </a:p>
        </p:txBody>
      </p:sp>
      <p:sp>
        <p:nvSpPr>
          <p:cNvPr id="11" name="Title 1">
            <a:extLst>
              <a:ext uri="{FF2B5EF4-FFF2-40B4-BE49-F238E27FC236}">
                <a16:creationId xmlns:a16="http://schemas.microsoft.com/office/drawing/2014/main" id="{0E4DDA14-5CD7-4024-96B1-17DA33E9652F}"/>
              </a:ext>
            </a:extLst>
          </p:cNvPr>
          <p:cNvSpPr>
            <a:spLocks noGrp="1"/>
          </p:cNvSpPr>
          <p:nvPr>
            <p:ph type="title"/>
          </p:nvPr>
        </p:nvSpPr>
        <p:spPr>
          <a:xfrm>
            <a:off x="-2049705" y="223461"/>
            <a:ext cx="8516766" cy="2001078"/>
          </a:xfrm>
        </p:spPr>
        <p:txBody>
          <a:bodyPr anchor="ctr">
            <a:normAutofit/>
          </a:bodyPr>
          <a:lstStyle/>
          <a:p>
            <a:pPr algn="ctr"/>
            <a:r>
              <a:rPr lang="en-US" sz="5600" dirty="0"/>
              <a:t>Diagrams</a:t>
            </a:r>
          </a:p>
        </p:txBody>
      </p:sp>
    </p:spTree>
    <p:extLst>
      <p:ext uri="{BB962C8B-B14F-4D97-AF65-F5344CB8AC3E}">
        <p14:creationId xmlns:p14="http://schemas.microsoft.com/office/powerpoint/2010/main" val="4223471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44CA1620-2C02-4B4E-97C8-06FCE85EE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657DE79-27F8-4881-BE3B-5321D1801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DB733608-1322-485D-B942-B827E6997F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3527" y="954724"/>
            <a:ext cx="10904945" cy="3364228"/>
            <a:chOff x="643527" y="954724"/>
            <a:chExt cx="10904945" cy="3364228"/>
          </a:xfrm>
        </p:grpSpPr>
        <p:sp>
          <p:nvSpPr>
            <p:cNvPr id="18" name="Freeform 78">
              <a:extLst>
                <a:ext uri="{FF2B5EF4-FFF2-40B4-BE49-F238E27FC236}">
                  <a16:creationId xmlns:a16="http://schemas.microsoft.com/office/drawing/2014/main" id="{7975F1CD-7143-447F-AC1A-8D3EA46ECA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79">
              <a:extLst>
                <a:ext uri="{FF2B5EF4-FFF2-40B4-BE49-F238E27FC236}">
                  <a16:creationId xmlns:a16="http://schemas.microsoft.com/office/drawing/2014/main" id="{501A6B8C-11DF-404A-89DD-354DA4C193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85">
              <a:extLst>
                <a:ext uri="{FF2B5EF4-FFF2-40B4-BE49-F238E27FC236}">
                  <a16:creationId xmlns:a16="http://schemas.microsoft.com/office/drawing/2014/main" id="{14D1F65C-CD34-4E1F-8743-D3879A8712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0">
              <a:extLst>
                <a:ext uri="{FF2B5EF4-FFF2-40B4-BE49-F238E27FC236}">
                  <a16:creationId xmlns:a16="http://schemas.microsoft.com/office/drawing/2014/main" id="{E5C58F66-1B6C-4935-9BB4-583D612CD2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4">
              <a:extLst>
                <a:ext uri="{FF2B5EF4-FFF2-40B4-BE49-F238E27FC236}">
                  <a16:creationId xmlns:a16="http://schemas.microsoft.com/office/drawing/2014/main" id="{F41F116D-556B-4BC2-9DCD-46DA7CCC0E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7">
              <a:extLst>
                <a:ext uri="{FF2B5EF4-FFF2-40B4-BE49-F238E27FC236}">
                  <a16:creationId xmlns:a16="http://schemas.microsoft.com/office/drawing/2014/main" id="{DE46F0F4-2435-4BDC-A92C-EB1360880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p:nvSpPr>
          <p:cNvPr id="2" name="Title 1">
            <a:extLst>
              <a:ext uri="{FF2B5EF4-FFF2-40B4-BE49-F238E27FC236}">
                <a16:creationId xmlns:a16="http://schemas.microsoft.com/office/drawing/2014/main" id="{C3BE5AFA-236D-40C2-979C-E0795BCD9718}"/>
              </a:ext>
            </a:extLst>
          </p:cNvPr>
          <p:cNvSpPr>
            <a:spLocks noGrp="1"/>
          </p:cNvSpPr>
          <p:nvPr>
            <p:ph type="title"/>
          </p:nvPr>
        </p:nvSpPr>
        <p:spPr>
          <a:xfrm>
            <a:off x="2640014" y="1334791"/>
            <a:ext cx="6911974" cy="2803071"/>
          </a:xfrm>
        </p:spPr>
        <p:txBody>
          <a:bodyPr vert="horz" wrap="square" lIns="0" tIns="0" rIns="0" bIns="0" rtlCol="0" anchor="ctr" anchorCtr="0">
            <a:normAutofit/>
          </a:bodyPr>
          <a:lstStyle/>
          <a:p>
            <a:pPr algn="ctr">
              <a:lnSpc>
                <a:spcPct val="90000"/>
              </a:lnSpc>
            </a:pPr>
            <a:r>
              <a:rPr lang="en-US" sz="3100" spc="-100" dirty="0"/>
              <a:t>                                                  </a:t>
            </a:r>
            <a:br>
              <a:rPr lang="en-US" sz="3100" spc="-100" dirty="0"/>
            </a:br>
            <a:r>
              <a:rPr lang="en-US" sz="3100" spc="-100" dirty="0"/>
              <a:t>   </a:t>
            </a:r>
            <a:r>
              <a:rPr lang="en-US" sz="6700" spc="-100" dirty="0"/>
              <a:t>ER-Diagram</a:t>
            </a:r>
            <a:endParaRPr lang="en-US" sz="3100" spc="-100" dirty="0"/>
          </a:p>
        </p:txBody>
      </p:sp>
      <p:sp useBgFill="1">
        <p:nvSpPr>
          <p:cNvPr id="25" name="Freeform: Shape 24">
            <a:extLst>
              <a:ext uri="{FF2B5EF4-FFF2-40B4-BE49-F238E27FC236}">
                <a16:creationId xmlns:a16="http://schemas.microsoft.com/office/drawing/2014/main" id="{085AB271-571D-4C19-9FCC-C760834A8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226" y="359229"/>
            <a:ext cx="805544" cy="12191999"/>
          </a:xfrm>
          <a:custGeom>
            <a:avLst/>
            <a:gdLst>
              <a:gd name="connsiteX0" fmla="*/ 0 w 1214924"/>
              <a:gd name="connsiteY0" fmla="*/ 12191999 h 12191999"/>
              <a:gd name="connsiteX1" fmla="*/ 32 w 1214924"/>
              <a:gd name="connsiteY1" fmla="*/ 12166053 h 12191999"/>
              <a:gd name="connsiteX2" fmla="*/ 59979 w 1214924"/>
              <a:gd name="connsiteY2" fmla="*/ 9224089 h 12191999"/>
              <a:gd name="connsiteX3" fmla="*/ 120877 w 1214924"/>
              <a:gd name="connsiteY3" fmla="*/ 8004225 h 12191999"/>
              <a:gd name="connsiteX4" fmla="*/ 59979 w 1214924"/>
              <a:gd name="connsiteY4" fmla="*/ 7211315 h 12191999"/>
              <a:gd name="connsiteX5" fmla="*/ 59979 w 1214924"/>
              <a:gd name="connsiteY5" fmla="*/ 6601383 h 12191999"/>
              <a:gd name="connsiteX6" fmla="*/ 59979 w 1214924"/>
              <a:gd name="connsiteY6" fmla="*/ 5015562 h 12191999"/>
              <a:gd name="connsiteX7" fmla="*/ 120877 w 1214924"/>
              <a:gd name="connsiteY7" fmla="*/ 3185768 h 12191999"/>
              <a:gd name="connsiteX8" fmla="*/ 74847 w 1214924"/>
              <a:gd name="connsiteY8" fmla="*/ 4714 h 12191999"/>
              <a:gd name="connsiteX9" fmla="*/ 74778 w 1214924"/>
              <a:gd name="connsiteY9" fmla="*/ 0 h 12191999"/>
              <a:gd name="connsiteX10" fmla="*/ 1214924 w 1214924"/>
              <a:gd name="connsiteY10" fmla="*/ 0 h 12191999"/>
              <a:gd name="connsiteX11" fmla="*/ 1214924 w 1214924"/>
              <a:gd name="connsiteY11" fmla="*/ 12191999 h 1219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4924" h="12191999">
                <a:moveTo>
                  <a:pt x="0" y="12191999"/>
                </a:moveTo>
                <a:lnTo>
                  <a:pt x="32" y="12166053"/>
                </a:lnTo>
                <a:cubicBezTo>
                  <a:pt x="2886" y="11339787"/>
                  <a:pt x="14305" y="10367710"/>
                  <a:pt x="59979" y="9224089"/>
                </a:cubicBezTo>
                <a:cubicBezTo>
                  <a:pt x="120877" y="8004225"/>
                  <a:pt x="120877" y="8004225"/>
                  <a:pt x="120877" y="8004225"/>
                </a:cubicBezTo>
                <a:cubicBezTo>
                  <a:pt x="120877" y="7760253"/>
                  <a:pt x="59979" y="7516280"/>
                  <a:pt x="59979" y="7211315"/>
                </a:cubicBezTo>
                <a:cubicBezTo>
                  <a:pt x="59979" y="6906349"/>
                  <a:pt x="59979" y="6662377"/>
                  <a:pt x="59979" y="6601383"/>
                </a:cubicBezTo>
                <a:cubicBezTo>
                  <a:pt x="59979" y="5015562"/>
                  <a:pt x="59979" y="5015562"/>
                  <a:pt x="59979" y="5015562"/>
                </a:cubicBezTo>
                <a:cubicBezTo>
                  <a:pt x="120877" y="3185768"/>
                  <a:pt x="120877" y="3185768"/>
                  <a:pt x="120877" y="3185768"/>
                </a:cubicBezTo>
                <a:cubicBezTo>
                  <a:pt x="98040" y="1607571"/>
                  <a:pt x="83767" y="621197"/>
                  <a:pt x="74847" y="4714"/>
                </a:cubicBezTo>
                <a:lnTo>
                  <a:pt x="74778" y="0"/>
                </a:lnTo>
                <a:lnTo>
                  <a:pt x="1214924" y="0"/>
                </a:lnTo>
                <a:lnTo>
                  <a:pt x="1214924" y="12191999"/>
                </a:lnTo>
                <a:close/>
              </a:path>
            </a:pathLst>
          </a:custGeom>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96725822"/>
      </p:ext>
    </p:extLst>
  </p:cSld>
  <p:clrMapOvr>
    <a:masterClrMapping/>
  </p:clrMapOvr>
</p:sld>
</file>

<file path=ppt/theme/theme1.xml><?xml version="1.0" encoding="utf-8"?>
<a:theme xmlns:a="http://schemas.openxmlformats.org/drawingml/2006/main" name="BlobVTI">
  <a:themeElements>
    <a:clrScheme name="AnalogousFromRegularSeed_2SEEDS">
      <a:dk1>
        <a:srgbClr val="000000"/>
      </a:dk1>
      <a:lt1>
        <a:srgbClr val="FFFFFF"/>
      </a:lt1>
      <a:dk2>
        <a:srgbClr val="1C2431"/>
      </a:dk2>
      <a:lt2>
        <a:srgbClr val="F1F0F3"/>
      </a:lt2>
      <a:accent1>
        <a:srgbClr val="93AA1F"/>
      </a:accent1>
      <a:accent2>
        <a:srgbClr val="BF9B30"/>
      </a:accent2>
      <a:accent3>
        <a:srgbClr val="65B32D"/>
      </a:accent3>
      <a:accent4>
        <a:srgbClr val="2588C7"/>
      </a:accent4>
      <a:accent5>
        <a:srgbClr val="3756D9"/>
      </a:accent5>
      <a:accent6>
        <a:srgbClr val="5432CB"/>
      </a:accent6>
      <a:hlink>
        <a:srgbClr val="553FBF"/>
      </a:hlink>
      <a:folHlink>
        <a:srgbClr val="7F7F7F"/>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192</TotalTime>
  <Words>370</Words>
  <Application>Microsoft Office PowerPoint</Application>
  <PresentationFormat>Widescreen</PresentationFormat>
  <Paragraphs>40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Avenir Next LT Pro</vt:lpstr>
      <vt:lpstr>Sagona Book</vt:lpstr>
      <vt:lpstr>The Hand Extrablack</vt:lpstr>
      <vt:lpstr>BlobVTI</vt:lpstr>
      <vt:lpstr>        Hostel Management System </vt:lpstr>
      <vt:lpstr>Project Overview</vt:lpstr>
      <vt:lpstr>Features for Hostel Management System</vt:lpstr>
      <vt:lpstr>          Design and Implementation Constraints</vt:lpstr>
      <vt:lpstr>User Interfaces</vt:lpstr>
      <vt:lpstr>Hardware Interfaces</vt:lpstr>
      <vt:lpstr>Software Interfaces</vt:lpstr>
      <vt:lpstr>Diagrams</vt:lpstr>
      <vt:lpstr>                                                      ER-Diagram</vt:lpstr>
      <vt:lpstr>PowerPoint Presentation</vt:lpstr>
      <vt:lpstr>PowerPoint Presentation</vt:lpstr>
      <vt:lpstr>                                         Use Case Diagram</vt:lpstr>
      <vt:lpstr>Sequence Diagram(Student)</vt:lpstr>
      <vt:lpstr>Sequence Diagram(Staff)</vt:lpstr>
      <vt:lpstr>Sequence Diagram(Administration)</vt:lpstr>
      <vt:lpstr>                                            Class Diagram</vt:lpstr>
      <vt:lpstr>Assumption and Dependencies </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DEVELOPER’S  DOJO</dc:title>
  <dc:creator>Jannatul Ferdous</dc:creator>
  <cp:lastModifiedBy>Sadia Islam Shoron</cp:lastModifiedBy>
  <cp:revision>9</cp:revision>
  <dcterms:created xsi:type="dcterms:W3CDTF">2020-12-24T08:32:57Z</dcterms:created>
  <dcterms:modified xsi:type="dcterms:W3CDTF">2021-11-02T17:54:39Z</dcterms:modified>
</cp:coreProperties>
</file>