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/>
    <p:restoredTop sz="94695"/>
  </p:normalViewPr>
  <p:slideViewPr>
    <p:cSldViewPr snapToGrid="0" snapToObjects="1">
      <p:cViewPr varScale="1">
        <p:scale>
          <a:sx n="85" d="100"/>
          <a:sy n="8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86A2-254D-C842-84B7-3677D93C63A0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A5197-56F9-E74D-9931-ED653AE30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1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0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9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1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98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4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3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1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9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7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7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6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2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8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0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5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17C5-530B-864F-A4C7-4E23C2E5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F6B-F85F-FD42-95D3-071E240E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C9C6-41E3-EF44-BC97-4C4FA8C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2DB2-1895-7A48-A09F-D4BBB50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D114-5DCD-A741-9D22-7261B23C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798-81DA-CC46-AD86-3AF0CF1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0431-11EA-C14F-90C5-48C0A0AA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47A-A8E4-FA42-B6B9-D4EE14A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7727-A7D1-D843-BA03-9E8194E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A21B-EE40-8948-96C3-46D9BD28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33355-EEFB-834E-A34D-13C1FC9C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F95A-5B41-DC42-8211-267145B2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6480-D339-544E-914D-7BCC03EB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17C3-1FA7-224D-8B30-567E43ED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C6DB-AEB0-5B49-A445-840FACC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5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0ADB-0D20-B744-8F8D-2189BB48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A6AD-966B-DF42-9864-9CAFA113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076D-6D13-A94C-B170-DEFEA9DA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FC49-84EA-0044-BD51-D234DF5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1643-0FF1-CA40-80A8-7DDA305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F2BA-2C06-AC44-B5D4-949DD5F7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84A-06B9-B04A-A567-21F4A309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1747-9CC9-E74A-9A23-D3087CF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14F-C0A1-9846-9561-C664637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597C-33CB-E442-BF0B-906BE06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8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0F3-492F-C74A-B8E7-63A32CCF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4C31-3785-9B4D-9460-30874035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FED6-B629-F046-8A9B-26C01EFE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1F10-7181-4146-B70C-6F9810C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B9D7-D381-5645-B8EB-1530A2D9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FE565-8C92-3A44-831D-60710A59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580A-F7C2-1E4D-ACBD-ACCD127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51D0-4810-0D4D-B350-71004BE6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1317-5E6E-404C-A2C6-860C5D3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C01AD-B437-6A4D-9966-3A79DC46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F8C55-5878-CA49-BEC4-5D182E6D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C4122-1604-2843-9779-588C56A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4DA6F-F922-A344-A02A-64C5D0FA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547B2-7731-864F-B620-3ED69C8C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024-C56E-654E-9AED-3FDE6F61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9F6F1-B58B-0247-BDA1-C765635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7BC0F-BF8D-204A-AE7C-83C331C5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ADF0-E08D-E148-8F08-D16ED00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740BE-3C46-324F-A991-1CDFE3B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39F91-62ED-E74B-A1AA-E200238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5F08-DD78-8741-8D5E-6031B7C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7C8-A00C-0B44-B002-DCB45C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CE27-4C32-0940-92D7-DA1E3050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BC5C-EBC4-E54B-858B-B25DC690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68D5-4D64-3D46-AA0D-5E4798B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7FB-FFCD-D441-AFF4-C36EDFE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DCCB-755C-1748-81AE-E5A6DE25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1A10-4081-C84C-8AFD-5C72E315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E6033-4692-AF4C-B1F3-1D3035596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BD26-7BCE-0F4C-943F-C8D2F6B2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1304-C04A-0846-9E1B-BBE120C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EC40-4C29-114D-B0FA-D4FC7A60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1F70-08CF-9D4A-9B1F-9B80840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498C-E514-8B4E-8024-06470B4C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2FEF-CB73-5C4A-8A5C-8418EC38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ACD4-9B6D-FC4D-BF86-81D79FC9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73ED-8723-FB47-A914-1F377487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7B42-3BA1-0647-B840-82A06D464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plot.ly/~jherronplahn/80/_2000-co2-emissions-percent-of-us-total-hover-for-actuals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plot.ly/~jherronplahn/64/_2000-median-household-income-percent-of-us-total-hover-for-actual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8/_2005-chronic-respiratory-disease-mortality-rate-percent-of-us-total-hover-for-a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lot.ly/~jherronplahn/60/_2010-chronic-respiratory-disease-mortality-rate-percent-of-us-total-hover-for-ac/" TargetMode="External"/><Relationship Id="rId7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84/_2010-co2-emissions-percent-of-us-total-hover-for-actuals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hyperlink" Target="https://plot.ly/~jherronplahn/52/_2010-coal-power-generation-percent-of-us-total-hover-for-actual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0/_2010-chronic-respiratory-disease-mortality-rate-percent-of-us-total-hover-for-ac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plot.ly/~jherronplahn/80/_2000-co2-emissions-percent-of-us-total-hover-for-actuals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2/_2010-coal-power-generation-percent-of-us-total-hover-for-actual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86/_2014-co2-emissions-percent-of-us-total-hover-for-actuals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s://plot.ly/~jherronplahn/70/_2014-median-household-income-percent-of-us-total-hover-for-actual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tjhsieh/Project-1/blob/master/choropleth_us_map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66/_2005-median-household-income-percent-of-us-total-hover-for-actua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lot.ly/~jherronplahn/82/_2005-co2-emissions-percent-of-us-total-hover-for-actual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plot.ly/~jherronplahn/58/_2005-chronic-respiratory-disease-mortality-rate-percent-of-us-total-hover-for-a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A51A4C4-D142-C04D-B376-E886D7DB4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270453" y="91440"/>
            <a:ext cx="5486400" cy="3168583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A9F00936-0AFD-F54A-A458-A51FD6A38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6238307" y="91440"/>
            <a:ext cx="5486400" cy="3168583"/>
          </a:xfrm>
          <a:prstGeom prst="rect">
            <a:avLst/>
          </a:prstGeom>
        </p:spPr>
      </p:pic>
      <p:pic>
        <p:nvPicPr>
          <p:cNvPr id="18" name="Content Placeholder 8">
            <a:hlinkClick r:id="rId7"/>
            <a:extLst>
              <a:ext uri="{FF2B5EF4-FFF2-40B4-BE49-F238E27FC236}">
                <a16:creationId xmlns:a16="http://schemas.microsoft.com/office/drawing/2014/main" id="{3875F3C3-8E28-0341-A65B-D5D91E6E36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17" b="13900"/>
          <a:stretch/>
        </p:blipFill>
        <p:spPr>
          <a:xfrm>
            <a:off x="270453" y="3431201"/>
            <a:ext cx="5486400" cy="3161882"/>
          </a:xfrm>
          <a:prstGeom prst="rect">
            <a:avLst/>
          </a:prstGeom>
        </p:spPr>
      </p:pic>
      <p:pic>
        <p:nvPicPr>
          <p:cNvPr id="21" name="Content Placeholder 10">
            <a:hlinkClick r:id="rId9"/>
            <a:extLst>
              <a:ext uri="{FF2B5EF4-FFF2-40B4-BE49-F238E27FC236}">
                <a16:creationId xmlns:a16="http://schemas.microsoft.com/office/drawing/2014/main" id="{100E5941-1280-C94C-BC7C-0397588159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0" b="13716"/>
          <a:stretch/>
        </p:blipFill>
        <p:spPr>
          <a:xfrm>
            <a:off x="6238307" y="3431202"/>
            <a:ext cx="5486400" cy="31618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8F06A2-1878-7140-8BAD-BAD74DC7B3A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4723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DFA2D24D-DECD-4C44-BDC3-C2DCC2E81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EE0B7933-4A84-5F43-B3D0-14EAFE8D5A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E4AAB-5AF5-DE4E-8339-71645C4B6BE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4748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3" name="Content Placeholder 10">
            <a:hlinkClick r:id="rId3"/>
            <a:extLst>
              <a:ext uri="{FF2B5EF4-FFF2-40B4-BE49-F238E27FC236}">
                <a16:creationId xmlns:a16="http://schemas.microsoft.com/office/drawing/2014/main" id="{F764EA45-E24B-B14F-BD30-776CE109F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4" name="Content Placeholder 8">
            <a:hlinkClick r:id="rId5"/>
            <a:extLst>
              <a:ext uri="{FF2B5EF4-FFF2-40B4-BE49-F238E27FC236}">
                <a16:creationId xmlns:a16="http://schemas.microsoft.com/office/drawing/2014/main" id="{A001A0A3-F267-AE48-88E1-D1B4E201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77AFC-3530-6242-B9D2-5419FFB9370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47829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86BEFD06-8A43-1341-BD11-83F2F25E9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E66D60C3-CE9A-0C46-9665-29149631FA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CD1CE-3996-0E4B-B4C1-939E8B1971A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411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7124C45-5F41-F849-835E-83535B417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B836E33E-F7C5-444E-9970-892A5FE948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CFC4F1-5818-6A45-A462-FF5D16C0DBC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89104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72205DCA-22F0-7444-83B8-0138A89DE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1A40659A-4217-6642-8B2A-94C6375FB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88CF0F-DFF4-294D-91E8-02BF71D7D4D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37546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40F80FD-01E8-9744-AF63-777433AEA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8FACB942-B75F-DF41-8E84-6BCBDCEDC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823D84C5-0DD7-6D46-B1E8-DB3596ED88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9" name="Picture 8">
            <a:hlinkClick r:id="rId9"/>
            <a:extLst>
              <a:ext uri="{FF2B5EF4-FFF2-40B4-BE49-F238E27FC236}">
                <a16:creationId xmlns:a16="http://schemas.microsoft.com/office/drawing/2014/main" id="{E2C5F555-9BD3-1948-8153-785204AF9A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10CCA-589F-0D42-8A38-45404A727C7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8934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ECA4A4-ACF3-4245-83D1-B0D6EC5C2F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FA11FE90-AE0C-CA4E-80A3-7DE11200AC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1AB23-ABA7-504D-B8A5-777E577E13AD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6735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E5CA2D0D-BF20-4247-BF13-3D94D60EA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F04BCB94-97D1-B944-A42C-23D2902EDF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59140-C694-784A-B8C2-0A8882DB4A9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1514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B0851FD-AF15-664E-9F96-95B3A27BB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26E87ACC-8C72-9C46-BB9E-9C60AFCE05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7C9A7-6C29-8845-BA1C-6EA353EDE56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330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773D5DE-5CA9-6E43-AA34-36D34ADF0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CB7FC7-F449-E049-AC36-E8F83370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7BCF1D-3B63-0043-BDF3-2FEA00B3184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57444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A2BFA3DC-B9E4-1A45-8A1E-861CEE229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1877202C-214E-B341-97AE-5E7F61663D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B8596-6E68-EA40-B14D-54F6F8D168E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843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F0D60F6-FB68-CF41-83A5-58C7DF45C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D1B8E88-89A8-A04B-94B1-AF4E8C6800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67119-5499-854D-8C0A-EE5DA442DC65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3766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8C8CA4D-CDA7-AD47-98E2-38CE7D470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D1BF2865-2BA3-8B4F-924C-B41C17E485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CB0B5-2CD0-174D-A875-2475D86A932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04640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0460EFB-9FF0-2541-845D-4E5702E4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1A76EB3-C1F6-8E47-A46F-1A0CE3E291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63ABA586-1229-6145-8FA5-D055F1FA36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15" name="Picture 14">
            <a:hlinkClick r:id="rId9"/>
            <a:extLst>
              <a:ext uri="{FF2B5EF4-FFF2-40B4-BE49-F238E27FC236}">
                <a16:creationId xmlns:a16="http://schemas.microsoft.com/office/drawing/2014/main" id="{A34AE74A-5630-904C-94E3-FDB0F8726A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A49C3-7AB2-104E-8550-07D787957F3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99536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A7EBDB0-16E9-1646-AB53-88C717210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A87C96CF-A824-6144-9B8B-156276C07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EDEAE-A9ED-0643-8459-81A4D938456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49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D46C49F-8E6A-EC41-B114-43E3B7D8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6EDF1880-D7CF-7444-A98D-B069DE2900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1C096-9117-4F4C-ADB9-83D0A583BE7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247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0F548BD2-B669-9149-A126-7E93F89D3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6EF001D2-05C4-8448-BC95-4AF70BFB39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C1589C-ABCA-8343-B3A3-9C39C0719F3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110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8AA2CB9-B45E-AF49-BE61-1E9640FB9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2CA6A60-AF13-A546-8350-1D663A1DF0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A321D-2724-A542-AA00-9620D9C300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2961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F38D7F7-FBE2-BA43-9EA9-66C20B554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23DE8B8-9208-2245-B5F0-A3C1F5E071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838A9-4017-7A43-B24B-FC6FEEEC9F4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7258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98698FC-823D-5744-93AC-66ADBB2B8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D03588C-5A58-7549-A923-38F9F68C2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2CE67-CDB6-D84A-B72B-D9B2BFC989D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726893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C85A-7E30-F84B-A654-D7720551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View Jupyter Notebook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BFC81-5FC9-C34A-B53A-A64F5516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138" y="2191270"/>
            <a:ext cx="7454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7" name="Content Placeholder 10">
            <a:hlinkClick r:id="rId3"/>
            <a:extLst>
              <a:ext uri="{FF2B5EF4-FFF2-40B4-BE49-F238E27FC236}">
                <a16:creationId xmlns:a16="http://schemas.microsoft.com/office/drawing/2014/main" id="{71F0F94F-C638-E645-9062-58D970B02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2980D88A-B0EF-944E-B18A-18FC5AC6AD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2F6408-5D97-E448-92CD-BC171333E14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5285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8" name="Content Placeholder 10">
            <a:hlinkClick r:id="rId3"/>
            <a:extLst>
              <a:ext uri="{FF2B5EF4-FFF2-40B4-BE49-F238E27FC236}">
                <a16:creationId xmlns:a16="http://schemas.microsoft.com/office/drawing/2014/main" id="{D1A234DF-EB77-174F-A2EE-BA1884498F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Content Placeholder 8">
            <a:hlinkClick r:id="rId5"/>
            <a:extLst>
              <a:ext uri="{FF2B5EF4-FFF2-40B4-BE49-F238E27FC236}">
                <a16:creationId xmlns:a16="http://schemas.microsoft.com/office/drawing/2014/main" id="{72570C07-3D12-484E-A8EE-FCECBB2FF1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81A7CC-82E7-9849-BBE3-D80F3EE797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57750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64EE8BD5-E098-9F41-9A0F-81E2D45E8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47456628-1607-1A4C-A65B-84C9AEA65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FE0D46-B3CE-7E4B-8704-814A4E6792E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19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1C1FC08D-AA2C-174E-9B6E-78B24ADEB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25C06F4E-9E74-E140-AFFA-28DA26988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B15E9D-0EA2-164F-AA95-A6D6EEAFF33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6730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Picture 16">
            <a:hlinkClick r:id="rId3"/>
            <a:extLst>
              <a:ext uri="{FF2B5EF4-FFF2-40B4-BE49-F238E27FC236}">
                <a16:creationId xmlns:a16="http://schemas.microsoft.com/office/drawing/2014/main" id="{99BD1145-2B9F-BA47-9598-011A24146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9935914A-10AB-EA48-BEC8-3F31ECBA9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434B50-3610-D94D-ADC1-DFF6A91C1B6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0609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8">
            <a:hlinkClick r:id="rId3"/>
            <a:extLst>
              <a:ext uri="{FF2B5EF4-FFF2-40B4-BE49-F238E27FC236}">
                <a16:creationId xmlns:a16="http://schemas.microsoft.com/office/drawing/2014/main" id="{95928064-1AB7-4D41-BBBD-0CB6D4976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274320" y="91440"/>
            <a:ext cx="5486400" cy="3161881"/>
          </a:xfrm>
        </p:spPr>
      </p:pic>
      <p:pic>
        <p:nvPicPr>
          <p:cNvPr id="23" name="Content Placeholder 10">
            <a:hlinkClick r:id="rId5"/>
            <a:extLst>
              <a:ext uri="{FF2B5EF4-FFF2-40B4-BE49-F238E27FC236}">
                <a16:creationId xmlns:a16="http://schemas.microsoft.com/office/drawing/2014/main" id="{53412553-5392-4040-886C-94D8B69142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6236208" y="91440"/>
            <a:ext cx="5486400" cy="3161881"/>
          </a:xfrm>
        </p:spPr>
      </p:pic>
      <p:pic>
        <p:nvPicPr>
          <p:cNvPr id="24" name="Content Placeholder 10">
            <a:hlinkClick r:id="rId7"/>
            <a:extLst>
              <a:ext uri="{FF2B5EF4-FFF2-40B4-BE49-F238E27FC236}">
                <a16:creationId xmlns:a16="http://schemas.microsoft.com/office/drawing/2014/main" id="{05DDCCEB-5E93-A647-BBB3-C88520C365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57" b="14058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25" name="Content Placeholder 8">
            <a:hlinkClick r:id="rId9"/>
            <a:extLst>
              <a:ext uri="{FF2B5EF4-FFF2-40B4-BE49-F238E27FC236}">
                <a16:creationId xmlns:a16="http://schemas.microsoft.com/office/drawing/2014/main" id="{3308C8DC-21F6-BE4E-B079-14AC053235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9" b="13707"/>
          <a:stretch/>
        </p:blipFill>
        <p:spPr>
          <a:xfrm>
            <a:off x="274320" y="3429000"/>
            <a:ext cx="5486400" cy="3161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1F2D58-392B-4440-A487-A06D9CE7645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5500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C71932B9-2D25-ED42-9622-3174D4F9E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97F0DC17-19B9-6C46-8667-78269858A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6B1C5-FF5F-1B40-9DA9-ED030A53717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42258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508</Words>
  <Application>Microsoft Macintosh PowerPoint</Application>
  <PresentationFormat>Widescreen</PresentationFormat>
  <Paragraphs>130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Coal Power Generation vs CO2 Emissions Year 2000</vt:lpstr>
      <vt:lpstr>Natural Gas Power Generation vs CO2 Emissions Year 2000</vt:lpstr>
      <vt:lpstr>Chronic Respiratory Disease Mortality Rate vs CO2 Emissions Year 2000</vt:lpstr>
      <vt:lpstr>Chronic Respiratory Disease Mortality Rate vs Median Household Income Year 2000</vt:lpstr>
      <vt:lpstr>Coal Power Generation vs Median Household Income Year 2000</vt:lpstr>
      <vt:lpstr>Natural Gas Power Generation vs Median Household Income Year 2000</vt:lpstr>
      <vt:lpstr>PowerPoint Presentation</vt:lpstr>
      <vt:lpstr>Coal Power Generation vs CO2 Emissions Year 2005</vt:lpstr>
      <vt:lpstr>Natural Gas Power Generation vs CO2 Emissions Year 2005</vt:lpstr>
      <vt:lpstr>Chronic Respiratory Disease Mortality Rate vs CO2 Emissions Year 2005</vt:lpstr>
      <vt:lpstr>Chronic Respiratory Disease Mortality Rate vs Median Household Income Year 2005</vt:lpstr>
      <vt:lpstr>Coal Power Generation vs Median Household Income Year 2005</vt:lpstr>
      <vt:lpstr>Natural Gas Power Generation vs Median Household Income Year 2005</vt:lpstr>
      <vt:lpstr>PowerPoint Presentation</vt:lpstr>
      <vt:lpstr>Coal Power Generation vs CO2 Emissions Year 2010</vt:lpstr>
      <vt:lpstr>Natural Gas Power Generation vs CO2 Emissions Year 2010</vt:lpstr>
      <vt:lpstr>Chronic Respiratory Disease Mortality Rate vs CO2 Emissions Year 2010</vt:lpstr>
      <vt:lpstr>Chronic Respiratory Disease Mortality Rate vs Median Household Income Year 2010</vt:lpstr>
      <vt:lpstr>Coal Power Generation vs Median Household Income Year 2010</vt:lpstr>
      <vt:lpstr>Natural Gas Power Generation vs Median Household Income Year 2010</vt:lpstr>
      <vt:lpstr>PowerPoint Presentation</vt:lpstr>
      <vt:lpstr>Coal Power Generation vs CO2 Emissions Year 2014</vt:lpstr>
      <vt:lpstr>Natural Gas Power Generation vs CO2 Emissions Year 2014</vt:lpstr>
      <vt:lpstr>Chronic Respiratory Disease Mortality Rate vs CO2 Emissions Year 2014</vt:lpstr>
      <vt:lpstr>Chronic Respiratory Disease Mortality Rate vs Median Household Income Year 2014</vt:lpstr>
      <vt:lpstr>Coal Power Generation vs Median Household Income Year 2014</vt:lpstr>
      <vt:lpstr>Natural Gas Power Generation vs Median Household Income Year 2014</vt:lpstr>
      <vt:lpstr>View Jupyter Notebook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Power Generation vs CO2 Emissions</dc:title>
  <dc:creator>Rob Plahn</dc:creator>
  <cp:lastModifiedBy>Rob Plahn</cp:lastModifiedBy>
  <cp:revision>20</cp:revision>
  <dcterms:created xsi:type="dcterms:W3CDTF">2018-10-08T02:17:24Z</dcterms:created>
  <dcterms:modified xsi:type="dcterms:W3CDTF">2018-10-08T15:27:45Z</dcterms:modified>
</cp:coreProperties>
</file>