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92580" autoAdjust="0"/>
  </p:normalViewPr>
  <p:slideViewPr>
    <p:cSldViewPr snapToGrid="0">
      <p:cViewPr varScale="1">
        <p:scale>
          <a:sx n="147" d="100"/>
          <a:sy n="147" d="100"/>
        </p:scale>
        <p:origin x="74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AC7E01-4D8C-4A07-A4FF-CF9849E55B8F}" type="datetimeFigureOut">
              <a:rPr lang="en-GB" smtClean="0"/>
              <a:t>02/03/2025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5E9C59-C11C-4615-8428-392A644A67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2875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5E9C59-C11C-4615-8428-392A644A67A7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31313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25567-4771-6334-9D2E-9A3E245C01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77370B-66AA-F0A8-35F7-A5DB64D2BC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D8E06C-DE94-07D5-388B-702D7ACF8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7E1CA-8F83-4707-B94B-CF0660C44739}" type="datetimeFigureOut">
              <a:rPr lang="en-GB" smtClean="0"/>
              <a:t>02/03/2025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F8140D-6CA9-B2CC-1081-A637F1316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0AF773-13AA-8C0E-0D48-AAD8C1F84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7C656-0266-49A1-8B76-EF88E2BFFF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3117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F0AE9-F3E1-3786-ED49-FF9379FEB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AB4E1E-3A9E-5B6B-34B6-4D32BA9A33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6DCDAC-2F79-2408-2963-2C852BB06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7E1CA-8F83-4707-B94B-CF0660C44739}" type="datetimeFigureOut">
              <a:rPr lang="en-GB" smtClean="0"/>
              <a:t>02/03/2025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D1B3D5-428E-D5EB-BDDC-9DF765CF8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662E2-63F4-BAB3-A484-4B6247AA2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7C656-0266-49A1-8B76-EF88E2BFFF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2738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CDC316-2B92-9318-85E6-1DED165E8A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91C493-865F-0F50-079C-0EB3D127BB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B33DF5-0CC1-18E3-7D58-D8A1B472E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7E1CA-8F83-4707-B94B-CF0660C44739}" type="datetimeFigureOut">
              <a:rPr lang="en-GB" smtClean="0"/>
              <a:t>02/03/2025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FBA2D2-7A86-B6DD-7697-1F850EEC8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44F1EB-EE1B-723E-71AD-59A02484A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7C656-0266-49A1-8B76-EF88E2BFFF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0384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ABDCE-7571-1AEF-F9E1-1B28DD230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3D199-3E40-ABE5-A345-6C42214356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0D9084-2FF9-1C10-133E-83ADEBF0F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7E1CA-8F83-4707-B94B-CF0660C44739}" type="datetimeFigureOut">
              <a:rPr lang="en-GB" smtClean="0"/>
              <a:t>02/03/2025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122B0F-F2C3-126F-586E-A00895927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BCF07E-3029-CC83-722C-D9F01EBAF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7C656-0266-49A1-8B76-EF88E2BFFF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6374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768BA-B260-9057-4F2E-5EA05B616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083128-17FF-D3FE-3294-67AC0B9AF3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D7EB2B-773B-EC03-06AD-EEA6D8DEA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7E1CA-8F83-4707-B94B-CF0660C44739}" type="datetimeFigureOut">
              <a:rPr lang="en-GB" smtClean="0"/>
              <a:t>02/03/2025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46B2E2-4CCE-89FF-594F-FD17CA012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4CD310-63B6-D578-E9B0-1ED7CCFF6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7C656-0266-49A1-8B76-EF88E2BFFF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4747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5A7C0-F333-B3D3-F96E-6EDAB76C5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52CF76-4555-BDF5-B647-4128990EF9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F2EFAF-5501-40F5-0B1A-F387691A1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74A278-9952-DB68-5F20-EC390193C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7E1CA-8F83-4707-B94B-CF0660C44739}" type="datetimeFigureOut">
              <a:rPr lang="en-GB" smtClean="0"/>
              <a:t>02/03/2025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C9471F-C332-C670-1BB3-31E225390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B11FD6-C401-4273-CCBE-57548E2D7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7C656-0266-49A1-8B76-EF88E2BFFF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8146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B5D7-E017-DF82-4FD6-60DAC0595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B6B55B-D197-9694-1667-CF66068FE5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4750F5-842C-DE5C-5DA4-0BE7BA0BEB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43FDF0-5437-40FA-8DE3-E28A1ABA01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04FB36-0B66-21FB-3E58-069DDB6431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A9E37C-6828-2F50-3ABD-400C60019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7E1CA-8F83-4707-B94B-CF0660C44739}" type="datetimeFigureOut">
              <a:rPr lang="en-GB" smtClean="0"/>
              <a:t>02/03/2025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18A810-C75C-B86F-98DC-3F1123D12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FDDB67-617E-6E0B-6EC5-409E6C666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7C656-0266-49A1-8B76-EF88E2BFFF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2866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F6493-B3FD-BE2E-D219-BE5266E24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9C18F6-6281-17DC-3DD5-004651D4E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7E1CA-8F83-4707-B94B-CF0660C44739}" type="datetimeFigureOut">
              <a:rPr lang="en-GB" smtClean="0"/>
              <a:t>02/03/2025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7C75C9-085C-EB0C-94EC-27D37EA97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E7A545-DD39-12C9-7808-ECAA085EB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7C656-0266-49A1-8B76-EF88E2BFFF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9962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0AC017-9F97-B576-1C14-14DD67731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7E1CA-8F83-4707-B94B-CF0660C44739}" type="datetimeFigureOut">
              <a:rPr lang="en-GB" smtClean="0"/>
              <a:t>02/03/2025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51ACDC-FC3D-AC56-0DB3-BD7FCFC04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DA03FC-2CC9-CD08-13F1-A3929EF7D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7C656-0266-49A1-8B76-EF88E2BFFF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3469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75E3B-C070-1FC0-C9E3-93E0EF845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C0D5A6-65FF-3C7A-AD5C-D488533088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D0F381-F136-324E-E409-79CB75C7DE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E869EC-0DE2-31AB-32D9-1C5F3F9AA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7E1CA-8F83-4707-B94B-CF0660C44739}" type="datetimeFigureOut">
              <a:rPr lang="en-GB" smtClean="0"/>
              <a:t>02/03/2025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901967-6B2F-BAB2-907A-C11968FF1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FCF8D5-F127-8BD6-91BC-87C5B6843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7C656-0266-49A1-8B76-EF88E2BFFF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4738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8AF84-A3BA-3984-3B76-9FFBF2FFB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E6713F-FFE0-3163-3A9D-D52FC147F7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247035-1D5D-F6A0-E268-3E5E625FAC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EC3AD0-619F-F401-C927-6053BE2B9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7E1CA-8F83-4707-B94B-CF0660C44739}" type="datetimeFigureOut">
              <a:rPr lang="en-GB" smtClean="0"/>
              <a:t>02/03/2025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45C2D3-5F17-1A41-6F8C-F7DC4EEA4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E05D9E-CE83-6A42-2BEB-B35B0E10B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7C656-0266-49A1-8B76-EF88E2BFFF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203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BBB416-9AC1-2E92-ADF8-23628316F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176080-9828-E903-8FEA-5F3ABD441C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7BE083-0BDC-0295-A4F1-A47CB44123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9B7E1CA-8F83-4707-B94B-CF0660C44739}" type="datetimeFigureOut">
              <a:rPr lang="en-GB" smtClean="0"/>
              <a:t>02/03/2025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A591FE-05E2-E95D-9A41-00A8AA1150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7D8BA1-7757-5C6A-3A55-B193565945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757C656-0266-49A1-8B76-EF88E2BFFF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5854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6642F-DE20-4BFB-DD92-F931E4E61C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Šifrovací algoritmy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09910C-87F0-3AD2-CE56-91973C5332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/>
              <a:t>Vojtěch Martínek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20960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67074-FFA7-5D68-67E2-C4D168509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Nutné pojmy k pochopení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2A152F-BAE6-F7CF-0305-2F0FA76D6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Public </a:t>
            </a:r>
            <a:r>
              <a:rPr lang="cs-CZ" dirty="0" err="1"/>
              <a:t>key</a:t>
            </a:r>
            <a:endParaRPr lang="cs-CZ" dirty="0"/>
          </a:p>
          <a:p>
            <a:r>
              <a:rPr lang="cs-CZ" dirty="0" err="1"/>
              <a:t>Private</a:t>
            </a:r>
            <a:r>
              <a:rPr lang="cs-CZ" dirty="0"/>
              <a:t> </a:t>
            </a:r>
            <a:r>
              <a:rPr lang="cs-CZ" dirty="0" err="1"/>
              <a:t>key</a:t>
            </a:r>
            <a:endParaRPr lang="cs-CZ" dirty="0"/>
          </a:p>
          <a:p>
            <a:r>
              <a:rPr lang="cs-CZ" dirty="0" err="1"/>
              <a:t>Padding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7171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A46F8-55E5-F599-729D-C04200E86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Symetrické šifrovací algoritmy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FDF582-3382-2D8A-B1D1-C67E36E6C8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AES</a:t>
            </a:r>
          </a:p>
          <a:p>
            <a:r>
              <a:rPr lang="cs-CZ" dirty="0"/>
              <a:t>DES</a:t>
            </a:r>
          </a:p>
          <a:p>
            <a:r>
              <a:rPr lang="cs-CZ" dirty="0" err="1"/>
              <a:t>One-time</a:t>
            </a:r>
            <a:r>
              <a:rPr lang="cs-CZ" dirty="0"/>
              <a:t> </a:t>
            </a:r>
            <a:r>
              <a:rPr lang="cs-CZ" dirty="0" err="1"/>
              <a:t>pad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07226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8CFC6-669C-2457-2A5F-F71B48C7E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Asymetrické šifrovací algoritmy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83A0E-8E17-2581-B811-CC7D0839E3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/>
              <a:t>Diffie</a:t>
            </a:r>
            <a:r>
              <a:rPr lang="cs-CZ" dirty="0"/>
              <a:t>-Hellman</a:t>
            </a:r>
          </a:p>
          <a:p>
            <a:r>
              <a:rPr lang="cs-CZ" dirty="0"/>
              <a:t>RSA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3125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29006-E31C-E78A-8165-AC0F580A8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RSA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CAA4FE-FDA7-0D37-4557-F087041FD0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Rivest–Shamir–Adleman</a:t>
            </a:r>
            <a:endParaRPr lang="cs-CZ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90629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0CAC2-05DC-83F1-E318-3DE314791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Vlastní implementace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01BF8-EAC7-D2A5-982D-8C8951A165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Konzolová aplikace</a:t>
            </a:r>
          </a:p>
        </p:txBody>
      </p:sp>
    </p:spTree>
    <p:extLst>
      <p:ext uri="{BB962C8B-B14F-4D97-AF65-F5344CB8AC3E}">
        <p14:creationId xmlns:p14="http://schemas.microsoft.com/office/powerpoint/2010/main" val="283317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37924-C5AF-BE22-29CB-0DB0C230C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Rozdíly od klasických implementací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12C70F-FA49-0A24-DAA8-A7E8C823D1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Prvočísla předem vygenerována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520766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421</TotalTime>
  <Words>43</Words>
  <Application>Microsoft Office PowerPoint</Application>
  <PresentationFormat>Widescreen</PresentationFormat>
  <Paragraphs>20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Šifrovací algoritmy</vt:lpstr>
      <vt:lpstr>Nutné pojmy k pochopení</vt:lpstr>
      <vt:lpstr>Symetrické šifrovací algoritmy</vt:lpstr>
      <vt:lpstr>Asymetrické šifrovací algoritmy</vt:lpstr>
      <vt:lpstr>RSA</vt:lpstr>
      <vt:lpstr>Vlastní implementace</vt:lpstr>
      <vt:lpstr>Rozdíly od klasických implementací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Martínek Vojtěch</dc:creator>
  <cp:lastModifiedBy>Martínek Vojtěch</cp:lastModifiedBy>
  <cp:revision>7</cp:revision>
  <dcterms:created xsi:type="dcterms:W3CDTF">2025-03-02T14:42:37Z</dcterms:created>
  <dcterms:modified xsi:type="dcterms:W3CDTF">2025-03-02T21:44:31Z</dcterms:modified>
</cp:coreProperties>
</file>