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56" r:id="rId2"/>
    <p:sldId id="411" r:id="rId3"/>
    <p:sldId id="446" r:id="rId4"/>
    <p:sldId id="417" r:id="rId5"/>
    <p:sldId id="425" r:id="rId6"/>
    <p:sldId id="426" r:id="rId7"/>
    <p:sldId id="427" r:id="rId8"/>
    <p:sldId id="437" r:id="rId9"/>
    <p:sldId id="447" r:id="rId10"/>
    <p:sldId id="428" r:id="rId11"/>
    <p:sldId id="439" r:id="rId12"/>
    <p:sldId id="448" r:id="rId13"/>
    <p:sldId id="429" r:id="rId14"/>
    <p:sldId id="430" r:id="rId15"/>
    <p:sldId id="431" r:id="rId16"/>
    <p:sldId id="440" r:id="rId17"/>
    <p:sldId id="449" r:id="rId18"/>
    <p:sldId id="432" r:id="rId19"/>
    <p:sldId id="433" r:id="rId20"/>
    <p:sldId id="441" r:id="rId21"/>
    <p:sldId id="443" r:id="rId22"/>
    <p:sldId id="450" r:id="rId23"/>
    <p:sldId id="434" r:id="rId24"/>
    <p:sldId id="435" r:id="rId25"/>
    <p:sldId id="436" r:id="rId26"/>
    <p:sldId id="442" r:id="rId27"/>
    <p:sldId id="444" r:id="rId28"/>
    <p:sldId id="445" r:id="rId29"/>
    <p:sldId id="350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75" autoAdjust="0"/>
    <p:restoredTop sz="94737" autoAdjust="0"/>
  </p:normalViewPr>
  <p:slideViewPr>
    <p:cSldViewPr>
      <p:cViewPr varScale="1">
        <p:scale>
          <a:sx n="95" d="100"/>
          <a:sy n="95" d="100"/>
        </p:scale>
        <p:origin x="90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201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6407F-3D86-41BE-9990-BC8EA9C7BB7E}" type="datetimeFigureOut">
              <a:rPr lang="en-US" smtClean="0"/>
              <a:pPr/>
              <a:t>10/31/2014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3020F3-5E53-4600-9FAB-D90CE1F794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10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8A47C04-0B95-4E1B-BF40-DC2E18B0C7FD}" type="datetimeFigureOut">
              <a:rPr lang="en-US"/>
              <a:pPr>
                <a:defRPr/>
              </a:pPr>
              <a:t>10/31/2014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0516C33-E6F0-43EA-A4AB-7A20AE8800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811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768A5A-7059-44EA-B563-ECE98EE32B3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60545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55152"/>
          <p:cNvPicPr>
            <a:picLocks noChangeAspect="1" noChangeArrowheads="1"/>
          </p:cNvPicPr>
          <p:nvPr/>
        </p:nvPicPr>
        <p:blipFill>
          <a:blip r:embed="rId2">
            <a:lum bright="70000" contrast="-70000"/>
          </a:blip>
          <a:srcRect/>
          <a:stretch>
            <a:fillRect/>
          </a:stretch>
        </p:blipFill>
        <p:spPr bwMode="auto">
          <a:xfrm>
            <a:off x="2987675" y="0"/>
            <a:ext cx="61563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 descr="Outlined diamond"/>
          <p:cNvSpPr>
            <a:spLocks noChangeArrowheads="1"/>
          </p:cNvSpPr>
          <p:nvPr/>
        </p:nvSpPr>
        <p:spPr bwMode="auto">
          <a:xfrm rot="5400000">
            <a:off x="-1862931" y="1862931"/>
            <a:ext cx="6858000" cy="3132138"/>
          </a:xfrm>
          <a:prstGeom prst="rect">
            <a:avLst/>
          </a:prstGeom>
          <a:pattFill prst="openDmnd">
            <a:fgClr>
              <a:srgbClr val="0000FF"/>
            </a:fgClr>
            <a:bgClr>
              <a:srgbClr val="000055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vert="eaVert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6" name="Picture 10" descr="logo bl transpara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650" y="290513"/>
            <a:ext cx="1512888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93663" y="2492375"/>
            <a:ext cx="2844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UNIVERSITAS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BUDI LUHUR</a:t>
            </a: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-28575" y="1858963"/>
            <a:ext cx="31734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FAKULTAS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TEKNOLOGI INFORMASI</a:t>
            </a: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584200" y="3279775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www.bl.ac.id</a:t>
            </a: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8167688" y="6545263"/>
            <a:ext cx="9223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</a:rPr>
              <a:t>HAL : </a:t>
            </a:r>
            <a:fld id="{B8245AF3-8CB4-4B6E-96FF-777A24932C17}" type="slidenum"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4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5190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563938" y="1484313"/>
            <a:ext cx="489426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191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211638" y="3933825"/>
            <a:ext cx="3632200" cy="1655763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24625"/>
            <a:ext cx="21955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446FC1-EB44-4801-9DD5-C26D662CFC02}" type="datetimeFigureOut">
              <a:rPr lang="en-US"/>
              <a:pPr>
                <a:defRPr/>
              </a:pPr>
              <a:t>10/31/2014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549275"/>
            <a:ext cx="2057400" cy="5616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549275"/>
            <a:ext cx="6019800" cy="5616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24625"/>
            <a:ext cx="21955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51D567-E73A-4A7A-B720-90FCD496847A}" type="datetimeFigureOut">
              <a:rPr lang="en-US"/>
              <a:pPr>
                <a:defRPr/>
              </a:pPr>
              <a:t>10/31/2014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927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68313" y="1628775"/>
            <a:ext cx="8229600" cy="453707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24625"/>
            <a:ext cx="21955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EF5333-A205-40CF-9F6B-A9F6ABF8E328}" type="datetimeFigureOut">
              <a:rPr lang="en-US"/>
              <a:pPr>
                <a:defRPr/>
              </a:pPr>
              <a:t>10/31/2014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8600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628775"/>
            <a:ext cx="4038600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24625"/>
            <a:ext cx="21955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E1C74-F712-4FC0-8B9F-21152EE6E1AD}" type="datetimeFigureOut">
              <a:rPr lang="en-US"/>
              <a:pPr>
                <a:defRPr/>
              </a:pPr>
              <a:t>10/31/2014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24625"/>
            <a:ext cx="21955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73040-4468-47DF-B300-8089E405BEF2}" type="datetimeFigureOut">
              <a:rPr lang="en-US"/>
              <a:pPr>
                <a:defRPr/>
              </a:pPr>
              <a:t>10/31/2014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24625"/>
            <a:ext cx="21955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D66FBF-EB29-43E4-839D-1166F40A05E0}" type="datetimeFigureOut">
              <a:rPr lang="en-US"/>
              <a:pPr>
                <a:defRPr/>
              </a:pPr>
              <a:t>10/31/2014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24625"/>
            <a:ext cx="21955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CEE20-838F-4527-B692-7CEB6ED1F7FA}" type="datetimeFigureOut">
              <a:rPr lang="en-US"/>
              <a:pPr>
                <a:defRPr/>
              </a:pPr>
              <a:t>10/31/2014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24625"/>
            <a:ext cx="21955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5D6FA-FA36-44F8-8270-555C1EB490B9}" type="datetimeFigureOut">
              <a:rPr lang="en-US"/>
              <a:pPr>
                <a:defRPr/>
              </a:pPr>
              <a:t>10/31/2014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ogo bl transparan"/>
          <p:cNvPicPr>
            <a:picLocks noChangeAspect="1" noChangeArrowheads="1"/>
          </p:cNvPicPr>
          <p:nvPr/>
        </p:nvPicPr>
        <p:blipFill>
          <a:blip r:embed="rId14">
            <a:lum bright="70000" contrast="-70000"/>
          </a:blip>
          <a:srcRect/>
          <a:stretch>
            <a:fillRect/>
          </a:stretch>
        </p:blipFill>
        <p:spPr bwMode="auto">
          <a:xfrm>
            <a:off x="2700338" y="1557338"/>
            <a:ext cx="3671887" cy="367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455612"/>
            <a:ext cx="8229600" cy="742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70001"/>
            <a:ext cx="82296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50887" name="Text Box 7"/>
          <p:cNvSpPr txBox="1">
            <a:spLocks noChangeArrowheads="1"/>
          </p:cNvSpPr>
          <p:nvPr/>
        </p:nvSpPr>
        <p:spPr bwMode="auto">
          <a:xfrm>
            <a:off x="0" y="17463"/>
            <a:ext cx="9144000" cy="366712"/>
          </a:xfrm>
          <a:prstGeom prst="rect">
            <a:avLst/>
          </a:prstGeom>
          <a:gradFill rotWithShape="1">
            <a:gsLst>
              <a:gs pos="0">
                <a:srgbClr val="0000FF">
                  <a:gamma/>
                  <a:shade val="46275"/>
                  <a:invGamma/>
                </a:srgbClr>
              </a:gs>
              <a:gs pos="50000">
                <a:srgbClr val="0000FF"/>
              </a:gs>
              <a:gs pos="100000">
                <a:srgbClr val="0000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000FF">
                <a:gamma/>
                <a:shade val="60000"/>
                <a:invGamma/>
              </a:srgbClr>
            </a:prstShdw>
          </a:effectLst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FAKULTAS TEKNOLOGI INFORMASI - UNIVERSITAS BUDI LUHUR</a:t>
            </a:r>
          </a:p>
        </p:txBody>
      </p:sp>
      <p:sp>
        <p:nvSpPr>
          <p:cNvPr id="250892" name="Rectangle 12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gradFill rotWithShape="1">
            <a:gsLst>
              <a:gs pos="0">
                <a:srgbClr val="0000FF">
                  <a:gamma/>
                  <a:shade val="33333"/>
                  <a:invGamma/>
                </a:srgbClr>
              </a:gs>
              <a:gs pos="50000">
                <a:srgbClr val="0000FF"/>
              </a:gs>
              <a:gs pos="100000">
                <a:srgbClr val="0000FF">
                  <a:gamma/>
                  <a:shade val="33333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000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50897" name="Text Box 17"/>
          <p:cNvSpPr txBox="1">
            <a:spLocks noChangeArrowheads="1"/>
          </p:cNvSpPr>
          <p:nvPr/>
        </p:nvSpPr>
        <p:spPr bwMode="auto">
          <a:xfrm>
            <a:off x="8015320" y="6526213"/>
            <a:ext cx="11287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HAL : </a:t>
            </a:r>
            <a:fld id="{5CDF746A-C359-42EE-82E7-3C1D0EAE41FA}" type="slidenum"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-32" y="6552812"/>
            <a:ext cx="8015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dirty="0" smtClean="0">
                <a:solidFill>
                  <a:schemeClr val="bg1"/>
                </a:solidFill>
              </a:rPr>
              <a:t>September 2014</a:t>
            </a:r>
            <a:r>
              <a:rPr lang="en-US" sz="1200" b="1" baseline="0" dirty="0" smtClean="0">
                <a:solidFill>
                  <a:schemeClr val="bg1"/>
                </a:solidFill>
              </a:rPr>
              <a:t> // </a:t>
            </a:r>
            <a:r>
              <a:rPr lang="en-US" sz="1200" b="1" baseline="0" dirty="0" err="1" smtClean="0">
                <a:solidFill>
                  <a:schemeClr val="bg1"/>
                </a:solidFill>
              </a:rPr>
              <a:t>Pemrograman</a:t>
            </a:r>
            <a:r>
              <a:rPr lang="en-US" sz="1200" b="1" baseline="0" dirty="0" smtClean="0">
                <a:solidFill>
                  <a:schemeClr val="bg1"/>
                </a:solidFill>
              </a:rPr>
              <a:t> Visual // </a:t>
            </a:r>
            <a:r>
              <a:rPr lang="en-US" sz="1200" b="1" baseline="0" dirty="0" err="1" smtClean="0">
                <a:solidFill>
                  <a:schemeClr val="bg1"/>
                </a:solidFill>
              </a:rPr>
              <a:t>Gasal</a:t>
            </a:r>
            <a:r>
              <a:rPr lang="en-US" sz="1200" b="1" baseline="0" dirty="0" smtClean="0">
                <a:solidFill>
                  <a:schemeClr val="bg1"/>
                </a:solidFill>
              </a:rPr>
              <a:t> 2014/2015 // </a:t>
            </a:r>
            <a:r>
              <a:rPr lang="en-US" sz="1200" b="1" baseline="0" dirty="0" err="1" smtClean="0">
                <a:solidFill>
                  <a:schemeClr val="bg1"/>
                </a:solidFill>
              </a:rPr>
              <a:t>Atik</a:t>
            </a:r>
            <a:r>
              <a:rPr lang="en-US" sz="1200" b="1" baseline="0" dirty="0" smtClean="0">
                <a:solidFill>
                  <a:schemeClr val="bg1"/>
                </a:solidFill>
              </a:rPr>
              <a:t> Ariesta, </a:t>
            </a:r>
            <a:r>
              <a:rPr lang="en-US" sz="1200" b="1" baseline="0" dirty="0" err="1" smtClean="0">
                <a:solidFill>
                  <a:schemeClr val="bg1"/>
                </a:solidFill>
              </a:rPr>
              <a:t>Jati</a:t>
            </a:r>
            <a:r>
              <a:rPr lang="en-US" sz="1200" b="1" baseline="0" dirty="0" smtClean="0">
                <a:solidFill>
                  <a:schemeClr val="bg1"/>
                </a:solidFill>
              </a:rPr>
              <a:t> Lestari, </a:t>
            </a:r>
            <a:r>
              <a:rPr lang="en-US" sz="1200" b="1" baseline="0" dirty="0" err="1" smtClean="0">
                <a:solidFill>
                  <a:schemeClr val="bg1"/>
                </a:solidFill>
              </a:rPr>
              <a:t>Samsinar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ctrTitle"/>
          </p:nvPr>
        </p:nvSpPr>
        <p:spPr>
          <a:xfrm>
            <a:off x="3214688" y="1484313"/>
            <a:ext cx="5929312" cy="1470025"/>
          </a:xfrm>
        </p:spPr>
        <p:txBody>
          <a:bodyPr/>
          <a:lstStyle/>
          <a:p>
            <a:pPr eaLnBrk="1" hangingPunct="1"/>
            <a:r>
              <a:rPr lang="en-US" dirty="0" err="1" smtClean="0"/>
              <a:t>Pemrograman</a:t>
            </a:r>
            <a:r>
              <a:rPr lang="en-US" dirty="0" smtClean="0"/>
              <a:t> Visual</a:t>
            </a:r>
          </a:p>
        </p:txBody>
      </p:sp>
      <p:sp>
        <p:nvSpPr>
          <p:cNvPr id="1536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Pertemuan</a:t>
            </a:r>
            <a:r>
              <a:rPr lang="en-US" dirty="0" smtClean="0"/>
              <a:t> </a:t>
            </a:r>
            <a:r>
              <a:rPr lang="id-ID" dirty="0" smtClean="0"/>
              <a:t>9</a:t>
            </a:r>
            <a:endParaRPr lang="en-US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4214517" y="5180774"/>
            <a:ext cx="3632200" cy="165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dirty="0" err="1" smtClean="0"/>
              <a:t>Gasal</a:t>
            </a:r>
            <a:r>
              <a:rPr lang="en-US" dirty="0"/>
              <a:t> </a:t>
            </a:r>
            <a:r>
              <a:rPr lang="en-US" dirty="0" smtClean="0"/>
              <a:t>2014/2015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Kotak Dialog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270000"/>
            <a:ext cx="8229600" cy="5230833"/>
          </a:xfrm>
        </p:spPr>
        <p:txBody>
          <a:bodyPr/>
          <a:lstStyle/>
          <a:p>
            <a:pPr algn="just"/>
            <a:r>
              <a:rPr lang="id-ID" sz="2400" b="1" dirty="0" smtClean="0"/>
              <a:t>Kotak Dialog Save</a:t>
            </a:r>
          </a:p>
          <a:p>
            <a:pPr algn="just">
              <a:buNone/>
            </a:pPr>
            <a:r>
              <a:rPr lang="id-ID" sz="2400" dirty="0" smtClean="0"/>
              <a:t>	</a:t>
            </a:r>
            <a:r>
              <a:rPr lang="en-US" sz="2400" dirty="0" err="1" smtClean="0"/>
              <a:t>Kotak</a:t>
            </a:r>
            <a:r>
              <a:rPr lang="en-US" sz="2400" dirty="0" smtClean="0"/>
              <a:t> dialog Save (</a:t>
            </a:r>
            <a:r>
              <a:rPr lang="en-US" sz="2400" dirty="0" err="1" smtClean="0"/>
              <a:t>SaveFileDialog</a:t>
            </a:r>
            <a:r>
              <a:rPr lang="en-US" sz="2400" dirty="0" smtClean="0"/>
              <a:t>)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komponen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menyimpan</a:t>
            </a:r>
            <a:r>
              <a:rPr lang="en-US" sz="2400" dirty="0" smtClean="0"/>
              <a:t> file yang </a:t>
            </a:r>
            <a:r>
              <a:rPr lang="en-US" sz="2400" dirty="0" err="1" smtClean="0"/>
              <a:t>sedang</a:t>
            </a:r>
            <a:r>
              <a:rPr lang="en-US" sz="2400" dirty="0" smtClean="0"/>
              <a:t> </a:t>
            </a:r>
            <a:r>
              <a:rPr lang="en-US" sz="2400" dirty="0" err="1" smtClean="0"/>
              <a:t>dibuka</a:t>
            </a:r>
            <a:r>
              <a:rPr lang="en-US" sz="2400" dirty="0" smtClean="0"/>
              <a:t>. </a:t>
            </a:r>
            <a:r>
              <a:rPr lang="en-US" sz="2400" dirty="0" err="1" smtClean="0"/>
              <a:t>Saat</a:t>
            </a:r>
            <a:r>
              <a:rPr lang="en-US" sz="2400" dirty="0" smtClean="0"/>
              <a:t> </a:t>
            </a:r>
            <a:r>
              <a:rPr lang="en-US" sz="2400" dirty="0" err="1" smtClean="0"/>
              <a:t>kotak</a:t>
            </a:r>
            <a:r>
              <a:rPr lang="en-US" sz="2400" dirty="0" smtClean="0"/>
              <a:t> dialog </a:t>
            </a:r>
            <a:r>
              <a:rPr lang="en-US" sz="2400" dirty="0" err="1" smtClean="0"/>
              <a:t>SaveFileDialog</a:t>
            </a:r>
            <a:r>
              <a:rPr lang="en-US" sz="2400" dirty="0" smtClean="0"/>
              <a:t> </a:t>
            </a:r>
            <a:r>
              <a:rPr lang="en-US" sz="2400" dirty="0" err="1" smtClean="0"/>
              <a:t>diaktifkan</a:t>
            </a:r>
            <a:r>
              <a:rPr lang="en-US" sz="2400" dirty="0" smtClean="0"/>
              <a:t>,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dalamnya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ditampilkan</a:t>
            </a:r>
            <a:r>
              <a:rPr lang="en-US" sz="2400" dirty="0" smtClean="0"/>
              <a:t> </a:t>
            </a:r>
            <a:r>
              <a:rPr lang="en-US" sz="2400" dirty="0" err="1" smtClean="0"/>
              <a:t>semua</a:t>
            </a:r>
            <a:r>
              <a:rPr lang="en-US" sz="2400" dirty="0" smtClean="0"/>
              <a:t> file </a:t>
            </a:r>
            <a:r>
              <a:rPr lang="en-US" sz="2400" dirty="0" err="1" smtClean="0"/>
              <a:t>dalam</a:t>
            </a:r>
            <a:r>
              <a:rPr lang="en-US" sz="2400" dirty="0" smtClean="0"/>
              <a:t> folder </a:t>
            </a:r>
            <a:r>
              <a:rPr lang="en-US" sz="2400" dirty="0" err="1" smtClean="0"/>
              <a:t>terpilih</a:t>
            </a:r>
            <a:r>
              <a:rPr lang="en-US" sz="2400" dirty="0" smtClean="0"/>
              <a:t>.</a:t>
            </a:r>
            <a:endParaRPr lang="id-ID" sz="2400" dirty="0" smtClean="0"/>
          </a:p>
          <a:p>
            <a:pPr algn="just"/>
            <a:endParaRPr lang="id-ID" sz="2400" dirty="0" smtClean="0"/>
          </a:p>
          <a:p>
            <a:pPr algn="just">
              <a:buNone/>
            </a:pPr>
            <a:r>
              <a:rPr lang="id-ID" sz="2400" dirty="0" smtClean="0"/>
              <a:t>	</a:t>
            </a:r>
            <a:r>
              <a:rPr lang="en-US" sz="2400" dirty="0" err="1" smtClean="0"/>
              <a:t>Beberapa</a:t>
            </a:r>
            <a:r>
              <a:rPr lang="en-US" sz="2400" dirty="0" smtClean="0"/>
              <a:t> </a:t>
            </a:r>
            <a:r>
              <a:rPr lang="en-US" sz="2400" dirty="0" err="1" smtClean="0"/>
              <a:t>properti</a:t>
            </a:r>
            <a:r>
              <a:rPr lang="en-US" sz="2400" dirty="0" smtClean="0"/>
              <a:t> yang </a:t>
            </a:r>
            <a:r>
              <a:rPr lang="en-US" sz="2400" dirty="0" err="1" smtClean="0"/>
              <a:t>sering</a:t>
            </a:r>
            <a:r>
              <a:rPr lang="en-US" sz="2400" dirty="0" smtClean="0"/>
              <a:t>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SaveFileDialog</a:t>
            </a:r>
            <a:r>
              <a:rPr lang="en-US" sz="2400" dirty="0" smtClean="0"/>
              <a:t> </a:t>
            </a:r>
            <a:r>
              <a:rPr lang="en-US" sz="2400" dirty="0" err="1" smtClean="0"/>
              <a:t>hampir</a:t>
            </a:r>
            <a:r>
              <a:rPr lang="en-US" sz="2400" dirty="0" smtClean="0"/>
              <a:t> </a:t>
            </a:r>
            <a:r>
              <a:rPr lang="en-US" sz="2400" dirty="0" err="1" smtClean="0"/>
              <a:t>sama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OpenFileDialog</a:t>
            </a:r>
            <a:r>
              <a:rPr lang="en-US" sz="2400" dirty="0" smtClean="0"/>
              <a:t>, </a:t>
            </a:r>
            <a:r>
              <a:rPr lang="en-US" sz="2400" dirty="0" err="1" smtClean="0"/>
              <a:t>adapun</a:t>
            </a:r>
            <a:r>
              <a:rPr lang="en-US" sz="2400" dirty="0" smtClean="0"/>
              <a:t> </a:t>
            </a:r>
            <a:r>
              <a:rPr lang="en-US" sz="2400" dirty="0" err="1" smtClean="0"/>
              <a:t>beberapa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berbeda</a:t>
            </a:r>
            <a:r>
              <a:rPr lang="en-US" sz="2400" dirty="0" smtClean="0"/>
              <a:t> </a:t>
            </a:r>
            <a:r>
              <a:rPr lang="en-US" sz="2400" dirty="0" err="1" smtClean="0"/>
              <a:t>yaitu</a:t>
            </a:r>
            <a:r>
              <a:rPr lang="en-US" sz="2400" dirty="0" smtClean="0"/>
              <a:t> </a:t>
            </a:r>
            <a:r>
              <a:rPr lang="en-US" sz="2400" dirty="0" err="1" smtClean="0"/>
              <a:t>OverwirePrompt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menetapkan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menandakan</a:t>
            </a:r>
            <a:r>
              <a:rPr lang="en-US" sz="2400" dirty="0" smtClean="0"/>
              <a:t> </a:t>
            </a:r>
            <a:r>
              <a:rPr lang="en-US" sz="2400" dirty="0" err="1" smtClean="0"/>
              <a:t>apakah</a:t>
            </a:r>
            <a:r>
              <a:rPr lang="en-US" sz="2400" dirty="0" smtClean="0"/>
              <a:t> </a:t>
            </a:r>
            <a:r>
              <a:rPr lang="en-US" sz="2400" dirty="0" err="1" smtClean="0"/>
              <a:t>kotak</a:t>
            </a:r>
            <a:r>
              <a:rPr lang="en-US" sz="2400" dirty="0" smtClean="0"/>
              <a:t> dialog Save As </a:t>
            </a:r>
            <a:r>
              <a:rPr lang="en-US" sz="2400" dirty="0" err="1" smtClean="0"/>
              <a:t>ditampilkan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.</a:t>
            </a:r>
            <a:r>
              <a:rPr lang="id-ID" sz="2400" dirty="0" smtClean="0"/>
              <a:t>	</a:t>
            </a:r>
          </a:p>
          <a:p>
            <a:pPr algn="just">
              <a:buNone/>
            </a:pPr>
            <a:r>
              <a:rPr lang="id-ID" sz="2400" dirty="0" smtClean="0"/>
              <a:t>	</a:t>
            </a:r>
            <a:endParaRPr lang="id-ID" sz="2400" dirty="0"/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103" y="455612"/>
            <a:ext cx="8538370" cy="742951"/>
          </a:xfrm>
        </p:spPr>
        <p:txBody>
          <a:bodyPr/>
          <a:lstStyle/>
          <a:p>
            <a:r>
              <a:rPr lang="id-ID" sz="3000" b="1" dirty="0"/>
              <a:t>Kotak </a:t>
            </a:r>
            <a:r>
              <a:rPr lang="id-ID" sz="3200" b="1" dirty="0"/>
              <a:t>Dialog </a:t>
            </a:r>
            <a:r>
              <a:rPr lang="id-ID" sz="3200" b="1" dirty="0" smtClean="0"/>
              <a:t>Save </a:t>
            </a:r>
            <a:r>
              <a:rPr lang="id-ID" sz="3000" dirty="0" smtClean="0"/>
              <a:t>(frmDialogBox)</a:t>
            </a:r>
            <a:endParaRPr lang="id-ID" sz="30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491880" y="1124744"/>
            <a:ext cx="5563221" cy="4895850"/>
          </a:xfrm>
        </p:spPr>
        <p:txBody>
          <a:bodyPr/>
          <a:lstStyle/>
          <a:p>
            <a:pPr marL="271463" indent="-271463"/>
            <a:r>
              <a:rPr lang="en-US" sz="1800" dirty="0" err="1"/>
              <a:t>Ketikkan</a:t>
            </a:r>
            <a:r>
              <a:rPr lang="en-US" sz="1800" dirty="0"/>
              <a:t> program (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Kotak</a:t>
            </a:r>
            <a:r>
              <a:rPr lang="en-US" sz="1800" dirty="0"/>
              <a:t> </a:t>
            </a:r>
            <a:r>
              <a:rPr lang="en-US" sz="1800" dirty="0" err="1"/>
              <a:t>Merah</a:t>
            </a:r>
            <a:r>
              <a:rPr lang="en-US" sz="1800" dirty="0"/>
              <a:t>) </a:t>
            </a:r>
            <a:r>
              <a:rPr lang="en-US" sz="1800" dirty="0" err="1"/>
              <a:t>antara</a:t>
            </a:r>
            <a:r>
              <a:rPr lang="en-US" sz="1800" dirty="0"/>
              <a:t> </a:t>
            </a:r>
            <a:r>
              <a:rPr lang="en-US" sz="1800" b="1" dirty="0"/>
              <a:t>Private Sub … End Sub</a:t>
            </a:r>
          </a:p>
          <a:p>
            <a:endParaRPr lang="id-ID" dirty="0"/>
          </a:p>
        </p:txBody>
      </p:sp>
      <p:pic>
        <p:nvPicPr>
          <p:cNvPr id="6" name="Content Placeholder 3" descr="C:\Users\sinar\AppData\Local\Temp\SNAGHTML26326d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8" y="2276872"/>
            <a:ext cx="4737865" cy="3374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140" y="1907536"/>
            <a:ext cx="6567961" cy="4113058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4511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KOTAK DIALOG FONT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FONTDIALOG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42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Kotak Dialog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270000"/>
            <a:ext cx="8229600" cy="5230833"/>
          </a:xfrm>
        </p:spPr>
        <p:txBody>
          <a:bodyPr/>
          <a:lstStyle/>
          <a:p>
            <a:pPr algn="just"/>
            <a:r>
              <a:rPr lang="id-ID" b="1" dirty="0" smtClean="0"/>
              <a:t>Kotak Dialog Font</a:t>
            </a:r>
          </a:p>
          <a:p>
            <a:pPr algn="just">
              <a:buNone/>
            </a:pPr>
            <a:r>
              <a:rPr lang="id-ID" dirty="0" smtClean="0"/>
              <a:t>	</a:t>
            </a:r>
            <a:r>
              <a:rPr lang="en-US" dirty="0" err="1" smtClean="0"/>
              <a:t>Kotak</a:t>
            </a:r>
            <a:r>
              <a:rPr lang="en-US" dirty="0" smtClean="0"/>
              <a:t> dialog Font (</a:t>
            </a:r>
            <a:r>
              <a:rPr lang="en-US" dirty="0" err="1" smtClean="0"/>
              <a:t>FontDialog</a:t>
            </a:r>
            <a:r>
              <a:rPr lang="en-US" dirty="0" smtClean="0"/>
              <a:t>)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, </a:t>
            </a:r>
            <a:r>
              <a:rPr lang="en-US" dirty="0" err="1" smtClean="0"/>
              <a:t>bentuk</a:t>
            </a:r>
            <a:r>
              <a:rPr lang="en-US" dirty="0" smtClean="0"/>
              <a:t>(</a:t>
            </a:r>
            <a:r>
              <a:rPr lang="en-US" dirty="0" err="1" smtClean="0"/>
              <a:t>Reguler</a:t>
            </a:r>
            <a:r>
              <a:rPr lang="en-US" dirty="0" smtClean="0"/>
              <a:t>, Italic, Bold, </a:t>
            </a:r>
            <a:r>
              <a:rPr lang="en-US" dirty="0" err="1" smtClean="0"/>
              <a:t>dan</a:t>
            </a:r>
            <a:r>
              <a:rPr lang="en-US" dirty="0" smtClean="0"/>
              <a:t> Bold Italic), </a:t>
            </a:r>
            <a:r>
              <a:rPr lang="en-US" dirty="0" err="1" smtClean="0"/>
              <a:t>ukuran</a:t>
            </a:r>
            <a:r>
              <a:rPr lang="en-US" dirty="0" smtClean="0"/>
              <a:t>, </a:t>
            </a:r>
            <a:r>
              <a:rPr lang="en-US" dirty="0" err="1" smtClean="0"/>
              <a:t>efek</a:t>
            </a:r>
            <a:r>
              <a:rPr lang="en-US" dirty="0" smtClean="0"/>
              <a:t> (Underline </a:t>
            </a:r>
            <a:r>
              <a:rPr lang="en-US" dirty="0" err="1" smtClean="0"/>
              <a:t>dan</a:t>
            </a:r>
            <a:r>
              <a:rPr lang="en-US" dirty="0" smtClean="0"/>
              <a:t> Strikeout),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warna</a:t>
            </a:r>
            <a:r>
              <a:rPr lang="en-US" dirty="0" smtClean="0"/>
              <a:t>.</a:t>
            </a:r>
            <a:r>
              <a:rPr lang="id-ID" dirty="0" smtClean="0"/>
              <a:t>	</a:t>
            </a:r>
          </a:p>
          <a:p>
            <a:pPr algn="just">
              <a:buNone/>
            </a:pPr>
            <a:r>
              <a:rPr lang="id-ID" dirty="0" smtClean="0"/>
              <a:t>	</a:t>
            </a:r>
            <a:endParaRPr lang="id-ID" dirty="0"/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Kotak Dialog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270000"/>
            <a:ext cx="8229600" cy="5230833"/>
          </a:xfrm>
        </p:spPr>
        <p:txBody>
          <a:bodyPr/>
          <a:lstStyle/>
          <a:p>
            <a:pPr algn="just"/>
            <a:r>
              <a:rPr lang="id-ID" b="1" dirty="0" smtClean="0"/>
              <a:t>Komponen FontDialog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2400" dirty="0" smtClean="0"/>
              <a:t> </a:t>
            </a:r>
            <a:r>
              <a:rPr lang="en-US" sz="2400" b="1" dirty="0" smtClean="0"/>
              <a:t>Font</a:t>
            </a:r>
            <a:endParaRPr lang="id-ID" sz="2400" b="1" dirty="0" smtClean="0"/>
          </a:p>
          <a:p>
            <a:pPr lvl="2" algn="just">
              <a:buNone/>
            </a:pPr>
            <a:r>
              <a:rPr lang="id-ID" sz="2400" dirty="0" smtClean="0"/>
              <a:t>	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mengatur</a:t>
            </a:r>
            <a:r>
              <a:rPr lang="en-US" sz="2000" dirty="0" smtClean="0"/>
              <a:t> font </a:t>
            </a:r>
            <a:r>
              <a:rPr lang="en-US" sz="2000" dirty="0" err="1" smtClean="0"/>
              <a:t>termasuk</a:t>
            </a:r>
            <a:r>
              <a:rPr lang="en-US" sz="2000" dirty="0" smtClean="0"/>
              <a:t> font default. Font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merupakan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System.Drawing.Font</a:t>
            </a:r>
            <a:endParaRPr lang="id-ID" sz="2000" dirty="0" smtClean="0"/>
          </a:p>
          <a:p>
            <a:pPr marL="857250" lvl="1" indent="-457200" algn="just">
              <a:buFont typeface="+mj-lt"/>
              <a:buAutoNum type="arabicPeriod"/>
            </a:pPr>
            <a:r>
              <a:rPr lang="en-US" sz="2400" b="1" dirty="0" err="1" smtClean="0"/>
              <a:t>ShowEffect</a:t>
            </a:r>
            <a:endParaRPr lang="id-ID" sz="2400" b="1" dirty="0" smtClean="0"/>
          </a:p>
          <a:p>
            <a:pPr lvl="2" algn="just">
              <a:buNone/>
            </a:pPr>
            <a:r>
              <a:rPr lang="id-ID" sz="2000" dirty="0" smtClean="0"/>
              <a:t>	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menampilkan</a:t>
            </a:r>
            <a:r>
              <a:rPr lang="en-US" sz="2000" dirty="0" smtClean="0"/>
              <a:t> </a:t>
            </a:r>
            <a:r>
              <a:rPr lang="en-US" sz="2000" dirty="0" err="1" smtClean="0"/>
              <a:t>pilihan</a:t>
            </a:r>
            <a:r>
              <a:rPr lang="en-US" sz="2000" dirty="0" smtClean="0"/>
              <a:t> </a:t>
            </a:r>
            <a:r>
              <a:rPr lang="en-US" sz="2000" dirty="0" err="1" smtClean="0"/>
              <a:t>efek</a:t>
            </a:r>
            <a:r>
              <a:rPr lang="en-US" sz="2000" dirty="0" smtClean="0"/>
              <a:t> font Underline </a:t>
            </a:r>
            <a:r>
              <a:rPr lang="en-US" sz="2000" dirty="0" err="1" smtClean="0"/>
              <a:t>dan</a:t>
            </a:r>
            <a:r>
              <a:rPr lang="en-US" sz="2000" dirty="0" smtClean="0"/>
              <a:t> Strikeout. </a:t>
            </a:r>
            <a:r>
              <a:rPr lang="en-US" sz="2000" dirty="0" err="1" smtClean="0"/>
              <a:t>Properti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bersifat</a:t>
            </a:r>
            <a:r>
              <a:rPr lang="en-US" sz="2000" dirty="0" smtClean="0"/>
              <a:t> </a:t>
            </a:r>
            <a:r>
              <a:rPr lang="en-US" sz="2000" dirty="0" err="1" smtClean="0"/>
              <a:t>boolean</a:t>
            </a:r>
            <a:r>
              <a:rPr lang="en-US" sz="2000" dirty="0" smtClean="0"/>
              <a:t>, </a:t>
            </a:r>
            <a:r>
              <a:rPr lang="en-US" sz="2000" dirty="0" err="1" smtClean="0"/>
              <a:t>yaitu</a:t>
            </a:r>
            <a:r>
              <a:rPr lang="en-US" sz="2000" dirty="0" smtClean="0"/>
              <a:t> </a:t>
            </a:r>
            <a:r>
              <a:rPr lang="en-US" sz="2000" dirty="0" err="1" smtClean="0"/>
              <a:t>bernilai</a:t>
            </a:r>
            <a:r>
              <a:rPr lang="en-US" sz="2000" dirty="0" smtClean="0"/>
              <a:t> True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ingin</a:t>
            </a:r>
            <a:r>
              <a:rPr lang="en-US" sz="2000" dirty="0" smtClean="0"/>
              <a:t> </a:t>
            </a:r>
            <a:r>
              <a:rPr lang="en-US" sz="2000" dirty="0" err="1" smtClean="0"/>
              <a:t>menampilkan</a:t>
            </a:r>
            <a:r>
              <a:rPr lang="en-US" sz="2000" dirty="0" smtClean="0"/>
              <a:t> </a:t>
            </a:r>
            <a:r>
              <a:rPr lang="en-US" sz="2000" dirty="0" err="1" smtClean="0"/>
              <a:t>pilihan</a:t>
            </a:r>
            <a:r>
              <a:rPr lang="en-US" sz="2000" dirty="0" smtClean="0"/>
              <a:t> </a:t>
            </a:r>
            <a:r>
              <a:rPr lang="en-US" sz="2000" dirty="0" err="1" smtClean="0"/>
              <a:t>efek</a:t>
            </a:r>
            <a:r>
              <a:rPr lang="en-US" sz="2000" dirty="0" smtClean="0"/>
              <a:t>.</a:t>
            </a:r>
            <a:endParaRPr lang="id-ID" sz="2000" dirty="0" smtClean="0"/>
          </a:p>
          <a:p>
            <a:pPr marL="857250" lvl="1" indent="-457200" algn="just">
              <a:buNone/>
            </a:pPr>
            <a:r>
              <a:rPr lang="id-ID" sz="2400" b="1" dirty="0" smtClean="0"/>
              <a:t>3.  </a:t>
            </a:r>
            <a:r>
              <a:rPr lang="en-US" sz="2400" b="1" dirty="0" err="1" smtClean="0"/>
              <a:t>ShowColor</a:t>
            </a:r>
            <a:endParaRPr lang="id-ID" sz="2400" b="1" dirty="0" smtClean="0"/>
          </a:p>
          <a:p>
            <a:pPr lvl="2" algn="just">
              <a:buNone/>
            </a:pPr>
            <a:r>
              <a:rPr lang="id-ID" sz="2000" dirty="0" smtClean="0"/>
              <a:t>	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menampilkan</a:t>
            </a:r>
            <a:r>
              <a:rPr lang="en-US" sz="2000" dirty="0" smtClean="0"/>
              <a:t> </a:t>
            </a:r>
            <a:r>
              <a:rPr lang="en-US" sz="2000" dirty="0" err="1" smtClean="0"/>
              <a:t>kotak</a:t>
            </a:r>
            <a:r>
              <a:rPr lang="en-US" sz="2000" dirty="0" smtClean="0"/>
              <a:t> </a:t>
            </a:r>
            <a:r>
              <a:rPr lang="en-US" sz="2000" dirty="0" err="1" smtClean="0"/>
              <a:t>pilihan</a:t>
            </a:r>
            <a:r>
              <a:rPr lang="en-US" sz="2000" dirty="0" smtClean="0"/>
              <a:t> </a:t>
            </a:r>
            <a:r>
              <a:rPr lang="en-US" sz="2000" dirty="0" err="1" smtClean="0"/>
              <a:t>warna</a:t>
            </a:r>
            <a:r>
              <a:rPr lang="en-US" sz="2000" dirty="0" smtClean="0"/>
              <a:t> yang </a:t>
            </a:r>
            <a:r>
              <a:rPr lang="en-US" sz="2000" dirty="0" err="1" smtClean="0"/>
              <a:t>berupa</a:t>
            </a:r>
            <a:r>
              <a:rPr lang="en-US" sz="2000" dirty="0" smtClean="0"/>
              <a:t> combo. </a:t>
            </a:r>
            <a:r>
              <a:rPr lang="en-US" sz="2000" dirty="0" err="1" smtClean="0"/>
              <a:t>Properti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bersifat</a:t>
            </a:r>
            <a:r>
              <a:rPr lang="en-US" sz="2000" dirty="0" smtClean="0"/>
              <a:t> </a:t>
            </a:r>
            <a:r>
              <a:rPr lang="en-US" sz="2000" dirty="0" err="1" smtClean="0"/>
              <a:t>boolean</a:t>
            </a:r>
            <a:r>
              <a:rPr lang="en-US" sz="2000" dirty="0" smtClean="0"/>
              <a:t>, </a:t>
            </a:r>
            <a:r>
              <a:rPr lang="en-US" sz="2000" dirty="0" err="1" smtClean="0"/>
              <a:t>yaitu</a:t>
            </a:r>
            <a:r>
              <a:rPr lang="en-US" sz="2000" dirty="0" smtClean="0"/>
              <a:t> </a:t>
            </a:r>
            <a:r>
              <a:rPr lang="en-US" sz="2000" dirty="0" err="1" smtClean="0"/>
              <a:t>bernilai</a:t>
            </a:r>
            <a:r>
              <a:rPr lang="en-US" sz="2000" dirty="0" smtClean="0"/>
              <a:t> True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ingin</a:t>
            </a:r>
            <a:r>
              <a:rPr lang="en-US" sz="2000" dirty="0" smtClean="0"/>
              <a:t> </a:t>
            </a:r>
            <a:r>
              <a:rPr lang="en-US" sz="2000" dirty="0" err="1" smtClean="0"/>
              <a:t>menampilka</a:t>
            </a:r>
            <a:r>
              <a:rPr lang="en-US" sz="2000" dirty="0" smtClean="0"/>
              <a:t> </a:t>
            </a:r>
            <a:r>
              <a:rPr lang="en-US" sz="2000" dirty="0" err="1" smtClean="0"/>
              <a:t>pilihan</a:t>
            </a:r>
            <a:r>
              <a:rPr lang="en-US" sz="2000" dirty="0" smtClean="0"/>
              <a:t> </a:t>
            </a:r>
            <a:r>
              <a:rPr lang="en-US" sz="2000" dirty="0" err="1" smtClean="0"/>
              <a:t>warna</a:t>
            </a:r>
            <a:r>
              <a:rPr lang="en-US" sz="2000" dirty="0" smtClean="0"/>
              <a:t>.</a:t>
            </a:r>
            <a:endParaRPr lang="id-ID" sz="2000" dirty="0" smtClean="0"/>
          </a:p>
          <a:p>
            <a:pPr lvl="0" algn="just">
              <a:buNone/>
            </a:pPr>
            <a:endParaRPr lang="id-ID" dirty="0"/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Kotak Dialog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270000"/>
            <a:ext cx="8229600" cy="5230833"/>
          </a:xfrm>
        </p:spPr>
        <p:txBody>
          <a:bodyPr/>
          <a:lstStyle/>
          <a:p>
            <a:pPr algn="just"/>
            <a:r>
              <a:rPr lang="id-ID" b="1" dirty="0" smtClean="0"/>
              <a:t>Komponen FontDialog</a:t>
            </a:r>
          </a:p>
          <a:p>
            <a:pPr marL="857250" lvl="1" indent="-457200" algn="just">
              <a:buNone/>
            </a:pPr>
            <a:r>
              <a:rPr lang="id-ID" sz="2400" b="1" dirty="0" smtClean="0"/>
              <a:t>4.  ShowApply</a:t>
            </a:r>
          </a:p>
          <a:p>
            <a:pPr lvl="2" algn="just">
              <a:buNone/>
            </a:pPr>
            <a:r>
              <a:rPr lang="id-ID" sz="2400" dirty="0" smtClean="0"/>
              <a:t>	</a:t>
            </a:r>
            <a:r>
              <a:rPr lang="en-US" sz="2000" dirty="0" smtClean="0"/>
              <a:t>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menampilkan</a:t>
            </a:r>
            <a:r>
              <a:rPr lang="en-US" sz="2000" dirty="0" smtClean="0"/>
              <a:t> </a:t>
            </a:r>
            <a:r>
              <a:rPr lang="en-US" sz="2000" dirty="0" err="1" smtClean="0"/>
              <a:t>tombol</a:t>
            </a:r>
            <a:r>
              <a:rPr lang="en-US" sz="2000" dirty="0" smtClean="0"/>
              <a:t> Apply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kotak</a:t>
            </a:r>
            <a:r>
              <a:rPr lang="en-US" sz="2000" dirty="0" smtClean="0"/>
              <a:t> dialog. </a:t>
            </a:r>
            <a:r>
              <a:rPr lang="en-US" sz="2000" dirty="0" err="1" smtClean="0"/>
              <a:t>Properti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bersifat</a:t>
            </a:r>
            <a:r>
              <a:rPr lang="en-US" sz="2000" dirty="0" smtClean="0"/>
              <a:t> </a:t>
            </a:r>
            <a:r>
              <a:rPr lang="en-US" sz="2000" dirty="0" err="1" smtClean="0"/>
              <a:t>boolean</a:t>
            </a:r>
            <a:r>
              <a:rPr lang="en-US" sz="2000" dirty="0" smtClean="0"/>
              <a:t>, </a:t>
            </a:r>
            <a:r>
              <a:rPr lang="en-US" sz="2000" dirty="0" err="1" smtClean="0"/>
              <a:t>yaitu</a:t>
            </a:r>
            <a:r>
              <a:rPr lang="en-US" sz="2000" dirty="0" smtClean="0"/>
              <a:t> </a:t>
            </a:r>
            <a:r>
              <a:rPr lang="en-US" sz="2000" dirty="0" err="1" smtClean="0"/>
              <a:t>bernilai</a:t>
            </a:r>
            <a:r>
              <a:rPr lang="en-US" sz="2000" dirty="0" smtClean="0"/>
              <a:t> True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ingin</a:t>
            </a:r>
            <a:r>
              <a:rPr lang="en-US" sz="2000" dirty="0" smtClean="0"/>
              <a:t> </a:t>
            </a:r>
            <a:r>
              <a:rPr lang="en-US" sz="2000" dirty="0" err="1" smtClean="0"/>
              <a:t>menampilkan</a:t>
            </a:r>
            <a:r>
              <a:rPr lang="en-US" sz="2000" dirty="0" smtClean="0"/>
              <a:t> </a:t>
            </a:r>
            <a:r>
              <a:rPr lang="en-US" sz="2000" dirty="0" err="1" smtClean="0"/>
              <a:t>tombol</a:t>
            </a:r>
            <a:r>
              <a:rPr lang="en-US" sz="2000" dirty="0" smtClean="0"/>
              <a:t> Apply. </a:t>
            </a:r>
            <a:r>
              <a:rPr lang="id-ID" sz="2000" dirty="0" smtClean="0"/>
              <a:t>‘</a:t>
            </a:r>
          </a:p>
          <a:p>
            <a:pPr marL="857250" lvl="1" indent="-457200" algn="just">
              <a:buNone/>
            </a:pPr>
            <a:r>
              <a:rPr lang="id-ID" sz="2400" b="1" dirty="0" smtClean="0"/>
              <a:t>5.  FixedPitchOnly</a:t>
            </a:r>
          </a:p>
          <a:p>
            <a:pPr lvl="2" algn="just">
              <a:buNone/>
            </a:pPr>
            <a:r>
              <a:rPr lang="id-ID" sz="2000" dirty="0" smtClean="0"/>
              <a:t>	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membatasi</a:t>
            </a:r>
            <a:r>
              <a:rPr lang="en-US" sz="2000" dirty="0" smtClean="0"/>
              <a:t> </a:t>
            </a:r>
            <a:r>
              <a:rPr lang="en-US" sz="2000" dirty="0" err="1" smtClean="0"/>
              <a:t>daftar</a:t>
            </a:r>
            <a:r>
              <a:rPr lang="en-US" sz="2000" dirty="0" smtClean="0"/>
              <a:t> font yang </a:t>
            </a:r>
            <a:r>
              <a:rPr lang="en-US" sz="2000" dirty="0" err="1" smtClean="0"/>
              <a:t>ditampilkan</a:t>
            </a:r>
            <a:r>
              <a:rPr lang="en-US" sz="2000" dirty="0" smtClean="0"/>
              <a:t> </a:t>
            </a:r>
            <a:r>
              <a:rPr lang="en-US" sz="2000" dirty="0" err="1" smtClean="0"/>
              <a:t>hanya</a:t>
            </a:r>
            <a:r>
              <a:rPr lang="en-US" sz="2000" dirty="0" smtClean="0"/>
              <a:t> yang </a:t>
            </a:r>
            <a:r>
              <a:rPr lang="en-US" sz="2000" dirty="0" err="1" smtClean="0"/>
              <a:t>memiliki</a:t>
            </a:r>
            <a:r>
              <a:rPr lang="en-US" sz="2000" dirty="0" smtClean="0"/>
              <a:t> pitch. </a:t>
            </a:r>
            <a:r>
              <a:rPr lang="en-US" sz="2000" dirty="0" err="1" smtClean="0"/>
              <a:t>Properti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bersifat</a:t>
            </a:r>
            <a:r>
              <a:rPr lang="en-US" sz="2000" dirty="0" smtClean="0"/>
              <a:t> </a:t>
            </a:r>
            <a:r>
              <a:rPr lang="en-US" sz="2000" dirty="0" err="1" smtClean="0"/>
              <a:t>boolean</a:t>
            </a:r>
            <a:r>
              <a:rPr lang="en-US" sz="2000" dirty="0" smtClean="0"/>
              <a:t>, </a:t>
            </a:r>
            <a:r>
              <a:rPr lang="en-US" sz="2000" dirty="0" err="1" smtClean="0"/>
              <a:t>yaitu</a:t>
            </a:r>
            <a:r>
              <a:rPr lang="en-US" sz="2000" dirty="0" smtClean="0"/>
              <a:t> </a:t>
            </a:r>
            <a:r>
              <a:rPr lang="en-US" sz="2000" dirty="0" err="1" smtClean="0"/>
              <a:t>bernilai</a:t>
            </a:r>
            <a:r>
              <a:rPr lang="en-US" sz="2000" dirty="0" smtClean="0"/>
              <a:t> True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ingin</a:t>
            </a:r>
            <a:r>
              <a:rPr lang="en-US" sz="2000" dirty="0" smtClean="0"/>
              <a:t> </a:t>
            </a:r>
            <a:r>
              <a:rPr lang="en-US" sz="2000" dirty="0" err="1" smtClean="0"/>
              <a:t>menampilkan</a:t>
            </a:r>
            <a:r>
              <a:rPr lang="en-US" sz="2000" dirty="0" smtClean="0"/>
              <a:t> font yang </a:t>
            </a:r>
            <a:r>
              <a:rPr lang="en-US" sz="2000" dirty="0" err="1" smtClean="0"/>
              <a:t>memiliki</a:t>
            </a:r>
            <a:r>
              <a:rPr lang="en-US" sz="2000" dirty="0" smtClean="0"/>
              <a:t> pitch.</a:t>
            </a:r>
            <a:endParaRPr lang="id-ID" sz="2000" dirty="0" smtClean="0"/>
          </a:p>
          <a:p>
            <a:pPr marL="857250" lvl="1" indent="-457200" algn="just">
              <a:buNone/>
            </a:pPr>
            <a:r>
              <a:rPr lang="id-ID" sz="2400" b="1" dirty="0" smtClean="0"/>
              <a:t>6.  </a:t>
            </a:r>
            <a:r>
              <a:rPr lang="en-US" sz="2400" b="1" dirty="0" err="1" smtClean="0"/>
              <a:t>ShowColor</a:t>
            </a:r>
            <a:endParaRPr lang="id-ID" sz="2400" b="1" dirty="0" smtClean="0"/>
          </a:p>
          <a:p>
            <a:pPr lvl="2" algn="just">
              <a:buNone/>
            </a:pPr>
            <a:r>
              <a:rPr lang="id-ID" sz="2000" dirty="0" smtClean="0"/>
              <a:t>	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menampilkan</a:t>
            </a:r>
            <a:r>
              <a:rPr lang="en-US" sz="2000" dirty="0" smtClean="0"/>
              <a:t> </a:t>
            </a:r>
            <a:r>
              <a:rPr lang="en-US" sz="2000" dirty="0" err="1" smtClean="0"/>
              <a:t>kotak</a:t>
            </a:r>
            <a:r>
              <a:rPr lang="en-US" sz="2000" dirty="0" smtClean="0"/>
              <a:t> dialog font</a:t>
            </a:r>
            <a:endParaRPr lang="id-ID" sz="2000" dirty="0" smtClean="0"/>
          </a:p>
          <a:p>
            <a:pPr lvl="0" algn="just">
              <a:buNone/>
            </a:pPr>
            <a:endParaRPr lang="id-ID" dirty="0"/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103" y="455612"/>
            <a:ext cx="8538370" cy="742951"/>
          </a:xfrm>
        </p:spPr>
        <p:txBody>
          <a:bodyPr/>
          <a:lstStyle/>
          <a:p>
            <a:r>
              <a:rPr lang="id-ID" sz="3000" b="1" dirty="0"/>
              <a:t>Kotak </a:t>
            </a:r>
            <a:r>
              <a:rPr lang="id-ID" sz="3000" b="1" dirty="0" smtClean="0"/>
              <a:t>Font </a:t>
            </a:r>
            <a:r>
              <a:rPr lang="id-ID" sz="3200" b="1" dirty="0" smtClean="0"/>
              <a:t>Dialog </a:t>
            </a:r>
            <a:r>
              <a:rPr lang="id-ID" sz="3000" dirty="0" smtClean="0"/>
              <a:t>(frmDialogBox)</a:t>
            </a:r>
            <a:endParaRPr lang="id-ID" sz="30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491880" y="1124744"/>
            <a:ext cx="5563221" cy="4895850"/>
          </a:xfrm>
        </p:spPr>
        <p:txBody>
          <a:bodyPr/>
          <a:lstStyle/>
          <a:p>
            <a:pPr marL="271463" indent="-271463"/>
            <a:r>
              <a:rPr lang="en-US" sz="1800" dirty="0" err="1"/>
              <a:t>Ketikkan</a:t>
            </a:r>
            <a:r>
              <a:rPr lang="en-US" sz="1800" dirty="0"/>
              <a:t> program (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Kotak</a:t>
            </a:r>
            <a:r>
              <a:rPr lang="en-US" sz="1800" dirty="0"/>
              <a:t> </a:t>
            </a:r>
            <a:r>
              <a:rPr lang="en-US" sz="1800" dirty="0" err="1"/>
              <a:t>Merah</a:t>
            </a:r>
            <a:r>
              <a:rPr lang="en-US" sz="1800" dirty="0"/>
              <a:t>) </a:t>
            </a:r>
            <a:r>
              <a:rPr lang="en-US" sz="1800" dirty="0" err="1"/>
              <a:t>antara</a:t>
            </a:r>
            <a:r>
              <a:rPr lang="en-US" sz="1800" dirty="0"/>
              <a:t> </a:t>
            </a:r>
            <a:r>
              <a:rPr lang="en-US" sz="1800" b="1" dirty="0"/>
              <a:t>Private Sub … End Sub</a:t>
            </a:r>
          </a:p>
          <a:p>
            <a:endParaRPr lang="id-ID" dirty="0"/>
          </a:p>
        </p:txBody>
      </p:sp>
      <p:pic>
        <p:nvPicPr>
          <p:cNvPr id="3074" name="Picture 2" descr="C:\Users\sinar\AppData\Local\Temp\SNAGHTML26f3d8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052" y="1988840"/>
            <a:ext cx="4026049" cy="343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54" y="1867695"/>
            <a:ext cx="6784801" cy="3937569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7391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KOTAK DIALOG COLOR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COLORDIALOG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7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Kotak Dialog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270000"/>
            <a:ext cx="8229600" cy="5230833"/>
          </a:xfrm>
        </p:spPr>
        <p:txBody>
          <a:bodyPr/>
          <a:lstStyle/>
          <a:p>
            <a:pPr algn="just"/>
            <a:r>
              <a:rPr lang="id-ID" b="1" dirty="0" smtClean="0"/>
              <a:t>Kotak Dialog Color</a:t>
            </a:r>
          </a:p>
          <a:p>
            <a:pPr algn="just">
              <a:buNone/>
            </a:pPr>
            <a:r>
              <a:rPr lang="id-ID" dirty="0" smtClean="0"/>
              <a:t>	</a:t>
            </a:r>
            <a:r>
              <a:rPr lang="en-US" dirty="0" err="1" smtClean="0"/>
              <a:t>Kotak</a:t>
            </a:r>
            <a:r>
              <a:rPr lang="en-US" dirty="0" smtClean="0"/>
              <a:t> dialog Color (</a:t>
            </a:r>
            <a:r>
              <a:rPr lang="en-US" dirty="0" err="1" smtClean="0"/>
              <a:t>ColorDialog</a:t>
            </a:r>
            <a:r>
              <a:rPr lang="en-US" dirty="0" smtClean="0"/>
              <a:t>)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kotak</a:t>
            </a:r>
            <a:r>
              <a:rPr lang="en-US" dirty="0" smtClean="0"/>
              <a:t> </a:t>
            </a:r>
            <a:r>
              <a:rPr lang="en-US" dirty="0" err="1" smtClean="0"/>
              <a:t>warna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</a:t>
            </a:r>
            <a:r>
              <a:rPr lang="en-US" dirty="0" err="1" smtClean="0"/>
              <a:t>warna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pallete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warna</a:t>
            </a:r>
            <a:r>
              <a:rPr lang="en-US" dirty="0" smtClean="0"/>
              <a:t> custom </a:t>
            </a:r>
            <a:r>
              <a:rPr lang="en-US" dirty="0" err="1" smtClean="0"/>
              <a:t>ke</a:t>
            </a:r>
            <a:r>
              <a:rPr lang="en-US" dirty="0" smtClean="0"/>
              <a:t> palette. </a:t>
            </a:r>
            <a:r>
              <a:rPr lang="en-US" dirty="0" err="1" smtClean="0"/>
              <a:t>Kotak</a:t>
            </a:r>
            <a:r>
              <a:rPr lang="en-US" dirty="0" smtClean="0"/>
              <a:t> dialog color </a:t>
            </a:r>
            <a:r>
              <a:rPr lang="en-US" dirty="0" err="1" smtClean="0"/>
              <a:t>berisikan</a:t>
            </a:r>
            <a:r>
              <a:rPr lang="en-US" dirty="0" smtClean="0"/>
              <a:t> array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warna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, array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warna</a:t>
            </a:r>
            <a:r>
              <a:rPr lang="en-US" dirty="0" smtClean="0"/>
              <a:t> custom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Define Custom Colors.</a:t>
            </a:r>
            <a:endParaRPr lang="id-ID" dirty="0" smtClean="0"/>
          </a:p>
          <a:p>
            <a:pPr algn="just">
              <a:buNone/>
            </a:pPr>
            <a:r>
              <a:rPr lang="id-ID" dirty="0" smtClean="0"/>
              <a:t>	</a:t>
            </a:r>
          </a:p>
          <a:p>
            <a:pPr algn="just">
              <a:buNone/>
            </a:pPr>
            <a:r>
              <a:rPr lang="id-ID" dirty="0" smtClean="0"/>
              <a:t>	</a:t>
            </a:r>
            <a:endParaRPr lang="id-ID" dirty="0"/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Kotak Dialog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270000"/>
            <a:ext cx="8229600" cy="5230833"/>
          </a:xfrm>
        </p:spPr>
        <p:txBody>
          <a:bodyPr/>
          <a:lstStyle/>
          <a:p>
            <a:pPr algn="just"/>
            <a:r>
              <a:rPr lang="id-ID" b="1" dirty="0" smtClean="0"/>
              <a:t>Komponen ColorDialog</a:t>
            </a:r>
          </a:p>
          <a:p>
            <a:pPr marL="914400" lvl="1" indent="-514350" algn="just"/>
            <a:r>
              <a:rPr lang="en-US" dirty="0" smtClean="0"/>
              <a:t>Color</a:t>
            </a:r>
            <a:endParaRPr lang="id-ID" dirty="0" smtClean="0"/>
          </a:p>
          <a:p>
            <a:pPr lvl="2" algn="just"/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menentukan</a:t>
            </a:r>
            <a:r>
              <a:rPr lang="en-US" sz="2000" dirty="0" smtClean="0"/>
              <a:t> </a:t>
            </a:r>
            <a:r>
              <a:rPr lang="en-US" sz="2000" dirty="0" err="1" smtClean="0"/>
              <a:t>warna</a:t>
            </a:r>
            <a:r>
              <a:rPr lang="en-US" sz="2000" dirty="0" smtClean="0"/>
              <a:t> </a:t>
            </a:r>
            <a:r>
              <a:rPr lang="en-US" sz="2000" dirty="0" err="1" smtClean="0"/>
              <a:t>teks</a:t>
            </a:r>
            <a:r>
              <a:rPr lang="en-US" sz="2000" dirty="0" smtClean="0"/>
              <a:t> </a:t>
            </a:r>
            <a:r>
              <a:rPr lang="en-US" sz="2000" dirty="0" err="1" smtClean="0"/>
              <a:t>bagi</a:t>
            </a:r>
            <a:r>
              <a:rPr lang="en-US" sz="2000" dirty="0" smtClean="0"/>
              <a:t> </a:t>
            </a:r>
            <a:r>
              <a:rPr lang="en-US" sz="2000" dirty="0" err="1" smtClean="0"/>
              <a:t>obyek</a:t>
            </a:r>
            <a:r>
              <a:rPr lang="en-US" sz="2000" dirty="0" smtClean="0"/>
              <a:t> yang </a:t>
            </a:r>
            <a:r>
              <a:rPr lang="en-US" sz="2000" dirty="0" err="1" smtClean="0"/>
              <a:t>telah</a:t>
            </a:r>
            <a:r>
              <a:rPr lang="en-US" sz="2000" dirty="0" smtClean="0"/>
              <a:t> </a:t>
            </a:r>
            <a:r>
              <a:rPr lang="en-US" sz="2000" dirty="0" err="1" smtClean="0"/>
              <a:t>ditentukan</a:t>
            </a:r>
            <a:r>
              <a:rPr lang="en-US" sz="2000" dirty="0" smtClean="0"/>
              <a:t>. </a:t>
            </a:r>
            <a:r>
              <a:rPr lang="en-US" sz="2000" dirty="0" err="1" smtClean="0"/>
              <a:t>Warna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kotak</a:t>
            </a:r>
            <a:r>
              <a:rPr lang="en-US" sz="2000" dirty="0" smtClean="0"/>
              <a:t> dialog color </a:t>
            </a:r>
            <a:r>
              <a:rPr lang="en-US" sz="2000" dirty="0" err="1" smtClean="0"/>
              <a:t>merupakan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System.Drawing.Color</a:t>
            </a:r>
            <a:r>
              <a:rPr lang="en-US" sz="2000" dirty="0" smtClean="0"/>
              <a:t>.</a:t>
            </a:r>
            <a:endParaRPr lang="id-ID" sz="2000" dirty="0" smtClean="0"/>
          </a:p>
          <a:p>
            <a:pPr lvl="1" algn="just"/>
            <a:r>
              <a:rPr lang="en-US" dirty="0" err="1" smtClean="0"/>
              <a:t>AllowFullOpen</a:t>
            </a:r>
            <a:endParaRPr lang="id-ID" dirty="0" smtClean="0"/>
          </a:p>
          <a:p>
            <a:pPr lvl="2" algn="just"/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memilih</a:t>
            </a:r>
            <a:r>
              <a:rPr lang="en-US" sz="2000" dirty="0" smtClean="0"/>
              <a:t> </a:t>
            </a:r>
            <a:r>
              <a:rPr lang="en-US" sz="2000" dirty="0" err="1" smtClean="0"/>
              <a:t>sembarang</a:t>
            </a:r>
            <a:r>
              <a:rPr lang="en-US" sz="2000" dirty="0" smtClean="0"/>
              <a:t> </a:t>
            </a:r>
            <a:r>
              <a:rPr lang="en-US" sz="2000" dirty="0" err="1" smtClean="0"/>
              <a:t>warna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menampilkan</a:t>
            </a:r>
            <a:r>
              <a:rPr lang="en-US" sz="2000" dirty="0" smtClean="0"/>
              <a:t> </a:t>
            </a:r>
            <a:r>
              <a:rPr lang="en-US" sz="2000" dirty="0" err="1" smtClean="0"/>
              <a:t>tombol</a:t>
            </a:r>
            <a:r>
              <a:rPr lang="en-US" sz="2000" dirty="0" smtClean="0"/>
              <a:t> Define Custom Colors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hanya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memilih</a:t>
            </a:r>
            <a:r>
              <a:rPr lang="en-US" sz="2000" dirty="0" smtClean="0"/>
              <a:t> </a:t>
            </a:r>
            <a:r>
              <a:rPr lang="en-US" sz="2000" dirty="0" err="1" smtClean="0"/>
              <a:t>warna</a:t>
            </a:r>
            <a:r>
              <a:rPr lang="en-US" sz="2000" dirty="0" smtClean="0"/>
              <a:t> default yang </a:t>
            </a:r>
            <a:r>
              <a:rPr lang="en-US" sz="2000" dirty="0" err="1" smtClean="0"/>
              <a:t>diatur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Basic Color. </a:t>
            </a:r>
            <a:r>
              <a:rPr lang="en-US" sz="2000" dirty="0" err="1" smtClean="0"/>
              <a:t>Properti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bersifat</a:t>
            </a:r>
            <a:r>
              <a:rPr lang="en-US" sz="2000" dirty="0" smtClean="0"/>
              <a:t> </a:t>
            </a:r>
            <a:r>
              <a:rPr lang="en-US" sz="2000" dirty="0" err="1" smtClean="0"/>
              <a:t>boolean</a:t>
            </a:r>
            <a:r>
              <a:rPr lang="en-US" sz="2000" dirty="0" smtClean="0"/>
              <a:t>, </a:t>
            </a:r>
            <a:r>
              <a:rPr lang="en-US" sz="2000" dirty="0" err="1" smtClean="0"/>
              <a:t>yaitu</a:t>
            </a:r>
            <a:r>
              <a:rPr lang="en-US" sz="2000" dirty="0" smtClean="0"/>
              <a:t> </a:t>
            </a:r>
            <a:r>
              <a:rPr lang="en-US" sz="2000" dirty="0" err="1" smtClean="0"/>
              <a:t>bernilai</a:t>
            </a:r>
            <a:r>
              <a:rPr lang="en-US" sz="2000" dirty="0" smtClean="0"/>
              <a:t> True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ingin</a:t>
            </a:r>
            <a:r>
              <a:rPr lang="en-US" sz="2000" dirty="0" smtClean="0"/>
              <a:t> </a:t>
            </a:r>
            <a:r>
              <a:rPr lang="en-US" sz="2000" dirty="0" err="1" smtClean="0"/>
              <a:t>menampilkan</a:t>
            </a:r>
            <a:r>
              <a:rPr lang="en-US" sz="2000" dirty="0" smtClean="0"/>
              <a:t> </a:t>
            </a:r>
            <a:r>
              <a:rPr lang="en-US" sz="2000" dirty="0" err="1" smtClean="0"/>
              <a:t>tombol</a:t>
            </a:r>
            <a:r>
              <a:rPr lang="en-US" sz="2000" dirty="0" smtClean="0"/>
              <a:t> Define Custom Colors.</a:t>
            </a:r>
            <a:endParaRPr lang="id-ID" sz="2000" dirty="0" smtClean="0"/>
          </a:p>
          <a:p>
            <a:pPr lvl="1" algn="just"/>
            <a:r>
              <a:rPr lang="en-US" dirty="0" err="1" smtClean="0"/>
              <a:t>FullOpen</a:t>
            </a:r>
            <a:endParaRPr lang="id-ID" dirty="0" smtClean="0"/>
          </a:p>
          <a:p>
            <a:pPr lvl="2" algn="just"/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menampilkan</a:t>
            </a:r>
            <a:r>
              <a:rPr lang="en-US" sz="2000" dirty="0" smtClean="0"/>
              <a:t> </a:t>
            </a:r>
            <a:r>
              <a:rPr lang="en-US" sz="2000" dirty="0" err="1" smtClean="0"/>
              <a:t>bagian</a:t>
            </a:r>
            <a:r>
              <a:rPr lang="en-US" sz="2000" dirty="0" smtClean="0"/>
              <a:t> Basic Colors </a:t>
            </a:r>
            <a:r>
              <a:rPr lang="en-US" sz="2000" dirty="0" err="1" smtClean="0"/>
              <a:t>dan</a:t>
            </a:r>
            <a:r>
              <a:rPr lang="en-US" sz="2000" dirty="0" smtClean="0"/>
              <a:t> Define Custom Color.</a:t>
            </a:r>
            <a:endParaRPr lang="id-ID" sz="2000" dirty="0" smtClean="0"/>
          </a:p>
          <a:p>
            <a:pPr algn="just">
              <a:buNone/>
            </a:pPr>
            <a:endParaRPr lang="id-ID" dirty="0" smtClean="0"/>
          </a:p>
          <a:p>
            <a:pPr algn="just">
              <a:buNone/>
            </a:pPr>
            <a:r>
              <a:rPr lang="id-ID" dirty="0" smtClean="0"/>
              <a:t>	</a:t>
            </a:r>
          </a:p>
          <a:p>
            <a:pPr algn="just">
              <a:buNone/>
            </a:pPr>
            <a:r>
              <a:rPr lang="id-ID" dirty="0" smtClean="0"/>
              <a:t>	</a:t>
            </a:r>
            <a:endParaRPr lang="id-ID" dirty="0"/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Kotak Dialog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270001"/>
            <a:ext cx="8229600" cy="4587891"/>
          </a:xfrm>
        </p:spPr>
        <p:txBody>
          <a:bodyPr/>
          <a:lstStyle/>
          <a:p>
            <a:pPr algn="just"/>
            <a:r>
              <a:rPr lang="en-US" dirty="0" err="1" smtClean="0"/>
              <a:t>Kotak</a:t>
            </a:r>
            <a:r>
              <a:rPr lang="en-US" dirty="0" smtClean="0"/>
              <a:t> dialog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 Visual Basic .NET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membuka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file, </a:t>
            </a:r>
            <a:r>
              <a:rPr lang="en-US" dirty="0" err="1" smtClean="0"/>
              <a:t>mengatur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, </a:t>
            </a:r>
            <a:r>
              <a:rPr lang="en-US" dirty="0" err="1" smtClean="0"/>
              <a:t>mengatur</a:t>
            </a:r>
            <a:r>
              <a:rPr lang="en-US" dirty="0" smtClean="0"/>
              <a:t> </a:t>
            </a:r>
            <a:r>
              <a:rPr lang="en-US" dirty="0" err="1" smtClean="0"/>
              <a:t>warna</a:t>
            </a:r>
            <a:r>
              <a:rPr lang="en-US" dirty="0" smtClean="0"/>
              <a:t>, </a:t>
            </a:r>
            <a:r>
              <a:rPr lang="en-US" dirty="0" err="1" smtClean="0"/>
              <a:t>mengatur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 </a:t>
            </a: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dicetak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sebagainya</a:t>
            </a:r>
            <a:r>
              <a:rPr lang="en-US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84562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103" y="455612"/>
            <a:ext cx="8538370" cy="742951"/>
          </a:xfrm>
        </p:spPr>
        <p:txBody>
          <a:bodyPr/>
          <a:lstStyle/>
          <a:p>
            <a:r>
              <a:rPr lang="id-ID" sz="3000" b="1" dirty="0"/>
              <a:t>Kotak </a:t>
            </a:r>
            <a:r>
              <a:rPr lang="id-ID" sz="3000" b="1" dirty="0" smtClean="0"/>
              <a:t>Color </a:t>
            </a:r>
            <a:r>
              <a:rPr lang="id-ID" sz="3200" b="1" dirty="0" smtClean="0"/>
              <a:t>Dialog </a:t>
            </a:r>
            <a:r>
              <a:rPr lang="id-ID" sz="3000" dirty="0" smtClean="0"/>
              <a:t>(frmDialogBox)</a:t>
            </a:r>
            <a:endParaRPr lang="id-ID" sz="30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491880" y="1124744"/>
            <a:ext cx="5563221" cy="4895850"/>
          </a:xfrm>
        </p:spPr>
        <p:txBody>
          <a:bodyPr/>
          <a:lstStyle/>
          <a:p>
            <a:pPr marL="271463" indent="-271463"/>
            <a:r>
              <a:rPr lang="en-US" sz="1800" dirty="0" err="1"/>
              <a:t>Ketikkan</a:t>
            </a:r>
            <a:r>
              <a:rPr lang="en-US" sz="1800" dirty="0"/>
              <a:t> program (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Kotak</a:t>
            </a:r>
            <a:r>
              <a:rPr lang="en-US" sz="1800" dirty="0"/>
              <a:t> </a:t>
            </a:r>
            <a:r>
              <a:rPr lang="en-US" sz="1800" dirty="0" err="1"/>
              <a:t>Merah</a:t>
            </a:r>
            <a:r>
              <a:rPr lang="en-US" sz="1800" dirty="0"/>
              <a:t>) </a:t>
            </a:r>
            <a:r>
              <a:rPr lang="en-US" sz="1800" dirty="0" err="1"/>
              <a:t>antara</a:t>
            </a:r>
            <a:r>
              <a:rPr lang="en-US" sz="1800" dirty="0"/>
              <a:t> </a:t>
            </a:r>
            <a:r>
              <a:rPr lang="en-US" sz="1800" b="1" dirty="0"/>
              <a:t>Private Sub … End Sub</a:t>
            </a:r>
          </a:p>
          <a:p>
            <a:endParaRPr lang="id-ID" dirty="0"/>
          </a:p>
        </p:txBody>
      </p:sp>
      <p:pic>
        <p:nvPicPr>
          <p:cNvPr id="5122" name="Picture 2" descr="C:\Users\sinar\AppData\Local\Temp\SNAGHTML27417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933" y="2276872"/>
            <a:ext cx="4506168" cy="310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042019"/>
            <a:ext cx="6768752" cy="3763245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2068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103" y="455612"/>
            <a:ext cx="8538370" cy="742951"/>
          </a:xfrm>
        </p:spPr>
        <p:txBody>
          <a:bodyPr/>
          <a:lstStyle/>
          <a:p>
            <a:r>
              <a:rPr lang="id-ID" sz="3000" b="1" dirty="0" smtClean="0"/>
              <a:t>Content MenuStrip </a:t>
            </a:r>
            <a:r>
              <a:rPr lang="id-ID" sz="3000" dirty="0" smtClean="0"/>
              <a:t>(frmDialogBox)</a:t>
            </a:r>
            <a:endParaRPr lang="id-ID" sz="30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491880" y="1124744"/>
            <a:ext cx="5563221" cy="4895850"/>
          </a:xfrm>
        </p:spPr>
        <p:txBody>
          <a:bodyPr/>
          <a:lstStyle/>
          <a:p>
            <a:pPr marL="271463" indent="-271463"/>
            <a:r>
              <a:rPr lang="en-US" sz="1800" dirty="0" err="1"/>
              <a:t>Ketikkan</a:t>
            </a:r>
            <a:r>
              <a:rPr lang="en-US" sz="1800" dirty="0"/>
              <a:t> program </a:t>
            </a:r>
            <a:r>
              <a:rPr lang="en-US" sz="1800" dirty="0" err="1" smtClean="0"/>
              <a:t>antara</a:t>
            </a:r>
            <a:r>
              <a:rPr lang="en-US" sz="1800" dirty="0" smtClean="0"/>
              <a:t> </a:t>
            </a:r>
            <a:r>
              <a:rPr lang="en-US" sz="1800" b="1" dirty="0"/>
              <a:t>Private Sub … End Sub</a:t>
            </a:r>
          </a:p>
          <a:p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779586"/>
            <a:ext cx="5606803" cy="39523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016" y="1697507"/>
            <a:ext cx="4195068" cy="4116537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9627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BOX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683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Message Box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MessageBox adalah salah satu kotak dialog yang </a:t>
            </a:r>
            <a:br>
              <a:rPr lang="id-ID" dirty="0" smtClean="0"/>
            </a:br>
            <a:r>
              <a:rPr lang="id-ID" dirty="0" smtClean="0"/>
              <a:t>memungkinkan untuk menampilkan pesan.. Kotak dialog ini sangat fleksibel. Dapat disesuaikan ikon dan memilih tombol tampilkan.</a:t>
            </a:r>
          </a:p>
          <a:p>
            <a:pPr>
              <a:buNone/>
            </a:pPr>
            <a:endParaRPr lang="id-ID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Ikon pada Message Box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28596" y="1467357"/>
          <a:ext cx="8429684" cy="4676287"/>
        </p:xfrm>
        <a:graphic>
          <a:graphicData uri="http://schemas.openxmlformats.org/drawingml/2006/table">
            <a:tbl>
              <a:tblPr/>
              <a:tblGrid>
                <a:gridCol w="2470770"/>
                <a:gridCol w="5958914"/>
              </a:tblGrid>
              <a:tr h="407836">
                <a:tc>
                  <a:txBody>
                    <a:bodyPr/>
                    <a:lstStyle/>
                    <a:p>
                      <a:pPr marL="4572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Nama</a:t>
                      </a:r>
                      <a:endParaRPr lang="id-ID" sz="2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Uraian</a:t>
                      </a:r>
                      <a:endParaRPr lang="id-ID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267">
                <a:tc>
                  <a:txBody>
                    <a:bodyPr/>
                    <a:lstStyle/>
                    <a:p>
                      <a:pPr marL="4572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Asterisk</a:t>
                      </a:r>
                      <a:endParaRPr lang="id-ID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Menampilkan informasi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497535">
                <a:tc>
                  <a:txBody>
                    <a:bodyPr/>
                    <a:lstStyle/>
                    <a:p>
                      <a:pPr marL="4572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Information</a:t>
                      </a:r>
                      <a:endParaRPr lang="id-ID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Menampilkan informasi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8832">
                <a:tc>
                  <a:txBody>
                    <a:bodyPr/>
                    <a:lstStyle/>
                    <a:p>
                      <a:pPr marL="4572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Error</a:t>
                      </a:r>
                      <a:endParaRPr lang="id-ID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Menampilkan pesan kesalahan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323267">
                <a:tc>
                  <a:txBody>
                    <a:bodyPr/>
                    <a:lstStyle/>
                    <a:p>
                      <a:pPr marL="4572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Hand</a:t>
                      </a:r>
                      <a:endParaRPr lang="id-ID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Menampilkan pesan kesalahan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97535">
                <a:tc>
                  <a:txBody>
                    <a:bodyPr/>
                    <a:lstStyle/>
                    <a:p>
                      <a:pPr marL="4572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Stop</a:t>
                      </a:r>
                      <a:endParaRPr lang="id-ID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Menampilkan pesan kesalahan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441970">
                <a:tc>
                  <a:txBody>
                    <a:bodyPr/>
                    <a:lstStyle/>
                    <a:p>
                      <a:pPr marL="4572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Exclamation</a:t>
                      </a:r>
                      <a:endParaRPr lang="id-ID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Menampilkan pesan keterangan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8832">
                <a:tc>
                  <a:txBody>
                    <a:bodyPr/>
                    <a:lstStyle/>
                    <a:p>
                      <a:pPr marL="4572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Warning</a:t>
                      </a:r>
                      <a:endParaRPr lang="id-ID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Menampilkan pesan Peringatan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757663">
                <a:tc>
                  <a:txBody>
                    <a:bodyPr/>
                    <a:lstStyle/>
                    <a:p>
                      <a:pPr marL="4572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Question</a:t>
                      </a:r>
                      <a:endParaRPr lang="id-ID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Menampilkan pesan pertanyaan dan icon tanda tanya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84564">
                <a:tc>
                  <a:txBody>
                    <a:bodyPr/>
                    <a:lstStyle/>
                    <a:p>
                      <a:pPr marL="4572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None</a:t>
                      </a:r>
                      <a:endParaRPr lang="id-ID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Message Box tidak menampilkan icon 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Button pada Message Box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57224" y="1571612"/>
          <a:ext cx="7786741" cy="4343412"/>
        </p:xfrm>
        <a:graphic>
          <a:graphicData uri="http://schemas.openxmlformats.org/drawingml/2006/table">
            <a:tbl>
              <a:tblPr/>
              <a:tblGrid>
                <a:gridCol w="2643206"/>
                <a:gridCol w="5143535"/>
              </a:tblGrid>
              <a:tr h="400052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Nama</a:t>
                      </a:r>
                      <a:endParaRPr lang="id-ID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Uraian</a:t>
                      </a:r>
                      <a:endParaRPr lang="id-ID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0106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AbortRetryIgnore</a:t>
                      </a:r>
                      <a:endParaRPr lang="id-ID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Menampilkan tombol Abort, Retry dan Ignore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400052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OK</a:t>
                      </a:r>
                      <a:endParaRPr lang="id-ID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Menampilkan tombol OK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0052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OKCancel</a:t>
                      </a:r>
                      <a:endParaRPr lang="id-ID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Menampilkan tombol OK dan Cancel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800106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RetryCancel</a:t>
                      </a:r>
                      <a:endParaRPr lang="id-ID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Menampilkan tombol Retry dan Cancel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0052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YesNo</a:t>
                      </a:r>
                      <a:endParaRPr lang="id-ID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Menampilkan tombol Yes dan No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800106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YesNoCancel</a:t>
                      </a:r>
                      <a:endParaRPr lang="id-ID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Menampilkan tombol Yes, No dan Cancel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01265"/>
            <a:ext cx="8538370" cy="742951"/>
          </a:xfrm>
        </p:spPr>
        <p:txBody>
          <a:bodyPr/>
          <a:lstStyle/>
          <a:p>
            <a:r>
              <a:rPr lang="id-ID" sz="3200" b="1" dirty="0"/>
              <a:t>Message </a:t>
            </a:r>
            <a:r>
              <a:rPr lang="id-ID" sz="3200" b="1" dirty="0" smtClean="0"/>
              <a:t>Box </a:t>
            </a:r>
            <a:r>
              <a:rPr lang="id-ID" sz="3000" dirty="0" smtClean="0"/>
              <a:t>(frmMessageBox)</a:t>
            </a:r>
            <a:endParaRPr lang="id-ID" sz="30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80779" y="1052736"/>
            <a:ext cx="5563221" cy="4895850"/>
          </a:xfrm>
        </p:spPr>
        <p:txBody>
          <a:bodyPr/>
          <a:lstStyle/>
          <a:p>
            <a:pPr marL="271463" indent="-271463"/>
            <a:r>
              <a:rPr lang="en-US" sz="1800" dirty="0" err="1"/>
              <a:t>Ketikkan</a:t>
            </a:r>
            <a:r>
              <a:rPr lang="en-US" sz="1800" dirty="0"/>
              <a:t> program (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Kotak</a:t>
            </a:r>
            <a:r>
              <a:rPr lang="en-US" sz="1800" dirty="0"/>
              <a:t> </a:t>
            </a:r>
            <a:r>
              <a:rPr lang="en-US" sz="1800" dirty="0" err="1"/>
              <a:t>Merah</a:t>
            </a:r>
            <a:r>
              <a:rPr lang="en-US" sz="1800" dirty="0"/>
              <a:t>) </a:t>
            </a:r>
            <a:r>
              <a:rPr lang="en-US" sz="1800" dirty="0" err="1"/>
              <a:t>antara</a:t>
            </a:r>
            <a:r>
              <a:rPr lang="en-US" sz="1800" dirty="0"/>
              <a:t> </a:t>
            </a:r>
            <a:r>
              <a:rPr lang="en-US" sz="1800" b="1" dirty="0"/>
              <a:t>Private Sub … End Sub</a:t>
            </a:r>
          </a:p>
          <a:p>
            <a:endParaRPr lang="id-ID" dirty="0"/>
          </a:p>
        </p:txBody>
      </p:sp>
      <p:pic>
        <p:nvPicPr>
          <p:cNvPr id="6148" name="Picture 4" descr="C:\Users\sinar\AppData\Local\Temp\SNAGHTML28d2bf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2916"/>
            <a:ext cx="6362700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774" y="3560380"/>
            <a:ext cx="6467722" cy="2892956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0259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01265"/>
            <a:ext cx="8538370" cy="742951"/>
          </a:xfrm>
        </p:spPr>
        <p:txBody>
          <a:bodyPr/>
          <a:lstStyle/>
          <a:p>
            <a:r>
              <a:rPr lang="id-ID" sz="3200" b="1" dirty="0" smtClean="0"/>
              <a:t>MessageBox 2 Tombol </a:t>
            </a:r>
            <a:r>
              <a:rPr lang="id-ID" sz="3000" dirty="0" smtClean="0"/>
              <a:t>(frmMessageBox)</a:t>
            </a:r>
            <a:endParaRPr lang="id-ID" sz="30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72928" y="1144216"/>
            <a:ext cx="5563221" cy="4895850"/>
          </a:xfrm>
        </p:spPr>
        <p:txBody>
          <a:bodyPr/>
          <a:lstStyle/>
          <a:p>
            <a:pPr marL="271463" indent="-271463"/>
            <a:r>
              <a:rPr lang="en-US" sz="1800" dirty="0" err="1"/>
              <a:t>Ketikkan</a:t>
            </a:r>
            <a:r>
              <a:rPr lang="en-US" sz="1800" dirty="0"/>
              <a:t> program (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Kotak</a:t>
            </a:r>
            <a:r>
              <a:rPr lang="en-US" sz="1800" dirty="0"/>
              <a:t> </a:t>
            </a:r>
            <a:r>
              <a:rPr lang="en-US" sz="1800" dirty="0" err="1"/>
              <a:t>Merah</a:t>
            </a:r>
            <a:r>
              <a:rPr lang="en-US" sz="1800" dirty="0"/>
              <a:t>) </a:t>
            </a:r>
            <a:r>
              <a:rPr lang="en-US" sz="1800" dirty="0" err="1"/>
              <a:t>antara</a:t>
            </a:r>
            <a:r>
              <a:rPr lang="en-US" sz="1800" dirty="0"/>
              <a:t> </a:t>
            </a:r>
            <a:r>
              <a:rPr lang="en-US" sz="1800" b="1" dirty="0"/>
              <a:t>Private Sub … End Sub</a:t>
            </a:r>
          </a:p>
          <a:p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246" y="1556792"/>
            <a:ext cx="5239644" cy="23858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28" y="3434207"/>
            <a:ext cx="5851179" cy="2875113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8757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01265"/>
            <a:ext cx="8538370" cy="742951"/>
          </a:xfrm>
        </p:spPr>
        <p:txBody>
          <a:bodyPr/>
          <a:lstStyle/>
          <a:p>
            <a:r>
              <a:rPr lang="id-ID" sz="3200" b="1" dirty="0" smtClean="0"/>
              <a:t>MessageBox 3 Tombol </a:t>
            </a:r>
            <a:r>
              <a:rPr lang="id-ID" sz="3000" dirty="0" smtClean="0"/>
              <a:t>(frmMessageBox)</a:t>
            </a:r>
            <a:endParaRPr lang="id-ID" sz="30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72928" y="1052736"/>
            <a:ext cx="5563221" cy="4895850"/>
          </a:xfrm>
        </p:spPr>
        <p:txBody>
          <a:bodyPr/>
          <a:lstStyle/>
          <a:p>
            <a:pPr marL="271463" indent="-271463"/>
            <a:r>
              <a:rPr lang="en-US" sz="1800" dirty="0" err="1"/>
              <a:t>Ketikkan</a:t>
            </a:r>
            <a:r>
              <a:rPr lang="en-US" sz="1800" dirty="0"/>
              <a:t> program (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Kotak</a:t>
            </a:r>
            <a:r>
              <a:rPr lang="en-US" sz="1800" dirty="0"/>
              <a:t> </a:t>
            </a:r>
            <a:r>
              <a:rPr lang="en-US" sz="1800" dirty="0" err="1"/>
              <a:t>Merah</a:t>
            </a:r>
            <a:r>
              <a:rPr lang="en-US" sz="1800" dirty="0"/>
              <a:t>) </a:t>
            </a:r>
            <a:r>
              <a:rPr lang="en-US" sz="1800" dirty="0" err="1"/>
              <a:t>antara</a:t>
            </a:r>
            <a:r>
              <a:rPr lang="en-US" sz="1800" dirty="0"/>
              <a:t> </a:t>
            </a:r>
            <a:r>
              <a:rPr lang="en-US" sz="1800" b="1" dirty="0"/>
              <a:t>Private Sub … End Sub</a:t>
            </a:r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997" y="1340768"/>
            <a:ext cx="4774003" cy="23042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28" y="2996951"/>
            <a:ext cx="5276314" cy="3384377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598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08920"/>
            <a:ext cx="8229600" cy="927100"/>
          </a:xfrm>
        </p:spPr>
        <p:txBody>
          <a:bodyPr/>
          <a:lstStyle/>
          <a:p>
            <a:r>
              <a:rPr lang="en-US" dirty="0" smtClean="0"/>
              <a:t>~ </a:t>
            </a:r>
            <a:r>
              <a:rPr lang="en-US" dirty="0" err="1" smtClean="0"/>
              <a:t>Selesai</a:t>
            </a:r>
            <a:r>
              <a:rPr lang="en-US" dirty="0" smtClean="0"/>
              <a:t> ~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4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KOTAK DIALOG OPEN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OPENFILEDIALOG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80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Kotak Dialog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b="1" dirty="0" smtClean="0"/>
              <a:t>Kotak Dialog Open</a:t>
            </a:r>
          </a:p>
          <a:p>
            <a:pPr algn="just">
              <a:buNone/>
            </a:pPr>
            <a:r>
              <a:rPr lang="id-ID" dirty="0" smtClean="0"/>
              <a:t>	</a:t>
            </a:r>
            <a:r>
              <a:rPr lang="en-US" dirty="0" err="1" smtClean="0"/>
              <a:t>Kotak</a:t>
            </a:r>
            <a:r>
              <a:rPr lang="en-US" dirty="0" smtClean="0"/>
              <a:t> dialog open (</a:t>
            </a:r>
            <a:r>
              <a:rPr lang="en-US" dirty="0" err="1" smtClean="0"/>
              <a:t>OpenFileDialog</a:t>
            </a:r>
            <a:r>
              <a:rPr lang="en-US" dirty="0" smtClean="0"/>
              <a:t>)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file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dibuka</a:t>
            </a:r>
            <a:r>
              <a:rPr lang="en-US" dirty="0" smtClean="0"/>
              <a:t>.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kotak</a:t>
            </a:r>
            <a:r>
              <a:rPr lang="en-US" dirty="0" smtClean="0"/>
              <a:t> dialog </a:t>
            </a:r>
            <a:r>
              <a:rPr lang="en-US" dirty="0" err="1" smtClean="0"/>
              <a:t>diaktifkan</a:t>
            </a:r>
            <a:r>
              <a:rPr lang="en-US" dirty="0" smtClean="0"/>
              <a:t>,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dalamnya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ditampilkan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file </a:t>
            </a:r>
            <a:r>
              <a:rPr lang="en-US" dirty="0" err="1" smtClean="0"/>
              <a:t>dalam</a:t>
            </a:r>
            <a:r>
              <a:rPr lang="en-US" dirty="0" smtClean="0"/>
              <a:t> folder </a:t>
            </a:r>
            <a:r>
              <a:rPr lang="en-US" dirty="0" err="1" smtClean="0"/>
              <a:t>terpilih</a:t>
            </a:r>
            <a:r>
              <a:rPr lang="en-US" dirty="0" smtClean="0"/>
              <a:t>.</a:t>
            </a:r>
            <a:endParaRPr lang="id-ID" dirty="0" smtClean="0"/>
          </a:p>
          <a:p>
            <a:pPr algn="just">
              <a:buNone/>
            </a:pPr>
            <a:r>
              <a:rPr lang="id-ID" dirty="0" smtClean="0"/>
              <a:t>	</a:t>
            </a:r>
          </a:p>
          <a:p>
            <a:pPr algn="just">
              <a:buNone/>
            </a:pPr>
            <a:r>
              <a:rPr lang="id-ID" dirty="0" smtClean="0"/>
              <a:t>	</a:t>
            </a:r>
            <a:endParaRPr lang="id-ID" dirty="0"/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Kotak Dialog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b="1" dirty="0" smtClean="0"/>
              <a:t>Kotak Dialog Open</a:t>
            </a:r>
          </a:p>
          <a:p>
            <a:pPr algn="just">
              <a:buNone/>
            </a:pPr>
            <a:r>
              <a:rPr lang="id-ID" b="1" dirty="0" smtClean="0"/>
              <a:t>	Komponen OpenFileDialog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 smtClean="0"/>
              <a:t>Filename</a:t>
            </a:r>
            <a:endParaRPr lang="id-ID" sz="2000" b="1" dirty="0" smtClean="0"/>
          </a:p>
          <a:p>
            <a:pPr algn="just">
              <a:buNone/>
            </a:pPr>
            <a:r>
              <a:rPr lang="id-ID" sz="2000" dirty="0" smtClean="0"/>
              <a:t>		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menentukan</a:t>
            </a:r>
            <a:r>
              <a:rPr lang="en-US" sz="2000" dirty="0" smtClean="0"/>
              <a:t> </a:t>
            </a:r>
            <a:r>
              <a:rPr lang="en-US" sz="2000" dirty="0" err="1" smtClean="0"/>
              <a:t>nama</a:t>
            </a:r>
            <a:r>
              <a:rPr lang="en-US" sz="2000" dirty="0" smtClean="0"/>
              <a:t> file yang </a:t>
            </a:r>
            <a:r>
              <a:rPr lang="en-US" sz="2000" dirty="0" err="1" smtClean="0"/>
              <a:t>dipilih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dibuka</a:t>
            </a:r>
            <a:r>
              <a:rPr lang="en-US" sz="2000" dirty="0" smtClean="0"/>
              <a:t>, </a:t>
            </a:r>
            <a:r>
              <a:rPr lang="en-US" sz="2000" dirty="0" err="1" smtClean="0"/>
              <a:t>termasuk</a:t>
            </a:r>
            <a:r>
              <a:rPr lang="en-US" sz="2000" dirty="0" smtClean="0"/>
              <a:t> </a:t>
            </a:r>
            <a:r>
              <a:rPr lang="en-US" sz="2000" dirty="0" err="1" smtClean="0"/>
              <a:t>nama</a:t>
            </a:r>
            <a:r>
              <a:rPr lang="en-US" sz="2000" dirty="0" smtClean="0"/>
              <a:t> path-</a:t>
            </a:r>
            <a:r>
              <a:rPr lang="en-US" sz="2000" dirty="0" err="1" smtClean="0"/>
              <a:t>nya</a:t>
            </a:r>
            <a:r>
              <a:rPr lang="en-US" sz="2000" dirty="0" smtClean="0"/>
              <a:t>.</a:t>
            </a:r>
            <a:endParaRPr lang="id-ID" sz="2000" dirty="0" smtClean="0"/>
          </a:p>
          <a:p>
            <a:pPr algn="just">
              <a:buNone/>
            </a:pPr>
            <a:endParaRPr lang="id-ID" sz="2000" dirty="0" smtClean="0"/>
          </a:p>
          <a:p>
            <a:pPr lvl="1" algn="just">
              <a:buNone/>
            </a:pPr>
            <a:r>
              <a:rPr lang="id-ID" sz="2000" b="1" dirty="0" smtClean="0">
                <a:ea typeface="+mn-ea"/>
                <a:cs typeface="+mn-cs"/>
              </a:rPr>
              <a:t>2.  </a:t>
            </a:r>
            <a:r>
              <a:rPr lang="en-US" sz="2000" b="1" dirty="0" smtClean="0">
                <a:ea typeface="+mn-ea"/>
                <a:cs typeface="+mn-cs"/>
              </a:rPr>
              <a:t>Filter</a:t>
            </a:r>
            <a:endParaRPr lang="id-ID" sz="2000" b="1" dirty="0" smtClean="0">
              <a:ea typeface="+mn-ea"/>
              <a:cs typeface="+mn-cs"/>
            </a:endParaRPr>
          </a:p>
          <a:p>
            <a:pPr algn="just">
              <a:buNone/>
            </a:pPr>
            <a:r>
              <a:rPr lang="id-ID" sz="2000" dirty="0" smtClean="0"/>
              <a:t>		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mendefinisikan</a:t>
            </a:r>
            <a:r>
              <a:rPr lang="en-US" sz="2000" dirty="0" smtClean="0"/>
              <a:t> </a:t>
            </a:r>
            <a:r>
              <a:rPr lang="en-US" sz="2000" dirty="0" err="1" smtClean="0"/>
              <a:t>tipe</a:t>
            </a:r>
            <a:r>
              <a:rPr lang="en-US" sz="2000" dirty="0" smtClean="0"/>
              <a:t> file yang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ditampilkan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kotak</a:t>
            </a:r>
            <a:r>
              <a:rPr lang="en-US" sz="2000" dirty="0" smtClean="0"/>
              <a:t> </a:t>
            </a:r>
            <a:r>
              <a:rPr lang="en-US" sz="2000" dirty="0" err="1" smtClean="0"/>
              <a:t>pilihan</a:t>
            </a:r>
            <a:r>
              <a:rPr lang="en-US" sz="2000" dirty="0" smtClean="0"/>
              <a:t> “File of type:”. </a:t>
            </a:r>
            <a:r>
              <a:rPr lang="en-US" sz="2000" dirty="0" err="1" smtClean="0"/>
              <a:t>Pemisah</a:t>
            </a:r>
            <a:r>
              <a:rPr lang="en-US" sz="2000" dirty="0" smtClean="0"/>
              <a:t> </a:t>
            </a:r>
            <a:r>
              <a:rPr lang="en-US" sz="2000" dirty="0" err="1" smtClean="0"/>
              <a:t>antar</a:t>
            </a:r>
            <a:r>
              <a:rPr lang="en-US" sz="2000" dirty="0" smtClean="0"/>
              <a:t> item yang </a:t>
            </a:r>
            <a:r>
              <a:rPr lang="en-US" sz="2000" dirty="0" err="1" smtClean="0"/>
              <a:t>ditampilkan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karakter</a:t>
            </a:r>
            <a:r>
              <a:rPr lang="en-US" sz="2000" dirty="0" smtClean="0"/>
              <a:t> pipe (“|”). </a:t>
            </a:r>
            <a:r>
              <a:rPr lang="en-US" sz="2000" dirty="0" err="1" smtClean="0"/>
              <a:t>Bentuk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penulisan</a:t>
            </a:r>
            <a:r>
              <a:rPr lang="en-US" sz="2000" dirty="0" smtClean="0"/>
              <a:t> item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pasangan</a:t>
            </a:r>
            <a:r>
              <a:rPr lang="en-US" sz="2000" dirty="0" smtClean="0"/>
              <a:t> </a:t>
            </a:r>
            <a:r>
              <a:rPr lang="en-US" sz="2000" dirty="0" err="1" smtClean="0"/>
              <a:t>pertama</a:t>
            </a:r>
            <a:r>
              <a:rPr lang="en-US" sz="2000" dirty="0" smtClean="0"/>
              <a:t> </a:t>
            </a:r>
            <a:r>
              <a:rPr lang="en-US" sz="2000" dirty="0" err="1" smtClean="0"/>
              <a:t>berupa</a:t>
            </a:r>
            <a:r>
              <a:rPr lang="en-US" sz="2000" dirty="0" smtClean="0"/>
              <a:t> </a:t>
            </a:r>
            <a:r>
              <a:rPr lang="en-US" sz="2000" dirty="0" err="1" smtClean="0"/>
              <a:t>deskripsi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tipe</a:t>
            </a:r>
            <a:r>
              <a:rPr lang="en-US" sz="2000" dirty="0" smtClean="0"/>
              <a:t> file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pasangan</a:t>
            </a:r>
            <a:r>
              <a:rPr lang="en-US" sz="2000" dirty="0" smtClean="0"/>
              <a:t> </a:t>
            </a:r>
            <a:r>
              <a:rPr lang="en-US" sz="2000" dirty="0" err="1" smtClean="0"/>
              <a:t>kedua</a:t>
            </a:r>
            <a:r>
              <a:rPr lang="en-US" sz="2000" dirty="0" smtClean="0"/>
              <a:t> </a:t>
            </a:r>
            <a:r>
              <a:rPr lang="en-US" sz="2000" dirty="0" err="1" smtClean="0"/>
              <a:t>berupa</a:t>
            </a:r>
            <a:r>
              <a:rPr lang="en-US" sz="2000" dirty="0" smtClean="0"/>
              <a:t> file wildcard. </a:t>
            </a:r>
            <a:r>
              <a:rPr lang="en-US" sz="2000" dirty="0" err="1" smtClean="0"/>
              <a:t>Jangan</a:t>
            </a:r>
            <a:r>
              <a:rPr lang="en-US" sz="2000" dirty="0" smtClean="0"/>
              <a:t> </a:t>
            </a:r>
            <a:r>
              <a:rPr lang="en-US" sz="2000" dirty="0" err="1" smtClean="0"/>
              <a:t>sekali</a:t>
            </a:r>
            <a:r>
              <a:rPr lang="en-US" sz="2000" dirty="0" smtClean="0"/>
              <a:t>-kali </a:t>
            </a:r>
            <a:r>
              <a:rPr lang="en-US" sz="2000" dirty="0" err="1" smtClean="0"/>
              <a:t>menambahkan</a:t>
            </a:r>
            <a:r>
              <a:rPr lang="en-US" sz="2000" dirty="0" smtClean="0"/>
              <a:t> </a:t>
            </a:r>
            <a:r>
              <a:rPr lang="en-US" sz="2000" dirty="0" err="1" smtClean="0"/>
              <a:t>spasi</a:t>
            </a:r>
            <a:r>
              <a:rPr lang="en-US" sz="2000" dirty="0" smtClean="0"/>
              <a:t> </a:t>
            </a:r>
            <a:r>
              <a:rPr lang="en-US" sz="2000" dirty="0" err="1" smtClean="0"/>
              <a:t>sebelum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sesudah</a:t>
            </a:r>
            <a:r>
              <a:rPr lang="en-US" sz="2000" dirty="0" smtClean="0"/>
              <a:t> </a:t>
            </a:r>
            <a:r>
              <a:rPr lang="en-US" sz="2000" dirty="0" err="1" smtClean="0"/>
              <a:t>simbol</a:t>
            </a:r>
            <a:r>
              <a:rPr lang="en-US" sz="2000" dirty="0" smtClean="0"/>
              <a:t> pipe </a:t>
            </a:r>
            <a:r>
              <a:rPr lang="en-US" sz="2000" dirty="0" err="1" smtClean="0"/>
              <a:t>karena</a:t>
            </a:r>
            <a:r>
              <a:rPr lang="en-US" sz="2000" dirty="0" smtClean="0"/>
              <a:t> </a:t>
            </a:r>
            <a:r>
              <a:rPr lang="en-US" sz="2000" dirty="0" err="1" smtClean="0"/>
              <a:t>spasi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ditampilan</a:t>
            </a:r>
            <a:r>
              <a:rPr lang="en-US" sz="2000" dirty="0" smtClean="0"/>
              <a:t>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</a:t>
            </a:r>
            <a:r>
              <a:rPr lang="en-US" sz="2000" dirty="0" err="1" smtClean="0"/>
              <a:t>deskripsi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filter.</a:t>
            </a:r>
            <a:endParaRPr lang="id-ID" sz="2000" b="1" dirty="0" smtClean="0"/>
          </a:p>
          <a:p>
            <a:pPr algn="just">
              <a:buNone/>
            </a:pPr>
            <a:r>
              <a:rPr lang="id-ID" sz="2000" dirty="0" smtClean="0"/>
              <a:t>	</a:t>
            </a:r>
          </a:p>
          <a:p>
            <a:pPr algn="just">
              <a:buNone/>
            </a:pPr>
            <a:r>
              <a:rPr lang="id-ID" dirty="0" smtClean="0"/>
              <a:t>	</a:t>
            </a:r>
          </a:p>
          <a:p>
            <a:pPr algn="just">
              <a:buNone/>
            </a:pPr>
            <a:r>
              <a:rPr lang="id-ID" dirty="0" smtClean="0"/>
              <a:t>	</a:t>
            </a:r>
            <a:endParaRPr lang="id-ID" dirty="0"/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Kotak Dialog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b="1" dirty="0" smtClean="0"/>
              <a:t>Kotak Dialog Open</a:t>
            </a:r>
          </a:p>
          <a:p>
            <a:pPr algn="just">
              <a:buNone/>
            </a:pPr>
            <a:r>
              <a:rPr lang="id-ID" b="1" dirty="0" smtClean="0"/>
              <a:t>	Komponen OpenFileDialog</a:t>
            </a:r>
          </a:p>
          <a:p>
            <a:pPr marL="514350" lvl="0" indent="-514350" algn="just">
              <a:buNone/>
            </a:pPr>
            <a:r>
              <a:rPr lang="id-ID" dirty="0" smtClean="0"/>
              <a:t>	</a:t>
            </a:r>
            <a:r>
              <a:rPr lang="id-ID" sz="2600" dirty="0" smtClean="0"/>
              <a:t>3.  </a:t>
            </a:r>
            <a:r>
              <a:rPr lang="en-US" sz="2600" dirty="0" err="1" smtClean="0"/>
              <a:t>FilterIndex</a:t>
            </a:r>
            <a:endParaRPr lang="id-ID" sz="2600" dirty="0" smtClean="0"/>
          </a:p>
          <a:p>
            <a:pPr lvl="2" algn="just">
              <a:buNone/>
            </a:pPr>
            <a:r>
              <a:rPr lang="id-ID" dirty="0" smtClean="0"/>
              <a:t>	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menunjukkan</a:t>
            </a:r>
            <a:r>
              <a:rPr lang="en-US" sz="2400" dirty="0" smtClean="0"/>
              <a:t> item filter default yang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ketika</a:t>
            </a:r>
            <a:r>
              <a:rPr lang="en-US" sz="2400" dirty="0" smtClean="0"/>
              <a:t> </a:t>
            </a:r>
            <a:r>
              <a:rPr lang="en-US" sz="2400" dirty="0" err="1" smtClean="0"/>
              <a:t>kotak</a:t>
            </a:r>
            <a:r>
              <a:rPr lang="en-US" sz="2400" dirty="0" smtClean="0"/>
              <a:t> dialog </a:t>
            </a:r>
            <a:r>
              <a:rPr lang="en-US" sz="2400" dirty="0" err="1" smtClean="0"/>
              <a:t>OpenFileDialog</a:t>
            </a:r>
            <a:r>
              <a:rPr lang="en-US" sz="2400" dirty="0" smtClean="0"/>
              <a:t> </a:t>
            </a:r>
            <a:r>
              <a:rPr lang="en-US" sz="2400" dirty="0" err="1" smtClean="0"/>
              <a:t>dibuka</a:t>
            </a:r>
            <a:r>
              <a:rPr lang="en-US" sz="2400" dirty="0" smtClean="0"/>
              <a:t>.</a:t>
            </a:r>
            <a:endParaRPr lang="id-ID" sz="2400" dirty="0" smtClean="0"/>
          </a:p>
          <a:p>
            <a:pPr lvl="2" algn="just">
              <a:buNone/>
            </a:pPr>
            <a:endParaRPr lang="id-ID" sz="2400" dirty="0" smtClean="0"/>
          </a:p>
          <a:p>
            <a:pPr lvl="0" algn="just">
              <a:buNone/>
            </a:pPr>
            <a:r>
              <a:rPr lang="id-ID" dirty="0" smtClean="0"/>
              <a:t>	  </a:t>
            </a:r>
            <a:r>
              <a:rPr lang="id-ID" sz="2600" dirty="0" smtClean="0"/>
              <a:t>4.  </a:t>
            </a:r>
            <a:r>
              <a:rPr lang="en-US" sz="2600" dirty="0" smtClean="0"/>
              <a:t>Initial Directory</a:t>
            </a:r>
            <a:endParaRPr lang="id-ID" sz="2600" dirty="0" smtClean="0"/>
          </a:p>
          <a:p>
            <a:pPr lvl="2" algn="just">
              <a:buNone/>
            </a:pPr>
            <a:r>
              <a:rPr lang="id-ID" dirty="0" smtClean="0"/>
              <a:t>	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mendefinisikan</a:t>
            </a:r>
            <a:r>
              <a:rPr lang="en-US" sz="2400" dirty="0" smtClean="0"/>
              <a:t> </a:t>
            </a:r>
            <a:r>
              <a:rPr lang="en-US" sz="2400" dirty="0" err="1" smtClean="0"/>
              <a:t>lokasi</a:t>
            </a:r>
            <a:r>
              <a:rPr lang="en-US" sz="2400" dirty="0" smtClean="0"/>
              <a:t> </a:t>
            </a:r>
            <a:r>
              <a:rPr lang="en-US" sz="2400" dirty="0" err="1" smtClean="0"/>
              <a:t>direktori</a:t>
            </a:r>
            <a:r>
              <a:rPr lang="en-US" sz="2400" dirty="0" smtClean="0"/>
              <a:t> </a:t>
            </a:r>
            <a:r>
              <a:rPr lang="en-US" sz="2400" dirty="0" err="1" smtClean="0"/>
              <a:t>awal</a:t>
            </a:r>
            <a:r>
              <a:rPr lang="en-US" sz="2400" dirty="0" smtClean="0"/>
              <a:t> yang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ditampilkan</a:t>
            </a:r>
            <a:r>
              <a:rPr lang="en-US" sz="2400" dirty="0" smtClean="0"/>
              <a:t> </a:t>
            </a:r>
            <a:r>
              <a:rPr lang="en-US" sz="2400" dirty="0" err="1" smtClean="0"/>
              <a:t>ketika</a:t>
            </a:r>
            <a:r>
              <a:rPr lang="en-US" sz="2400" dirty="0" smtClean="0"/>
              <a:t> </a:t>
            </a:r>
            <a:r>
              <a:rPr lang="en-US" sz="2400" dirty="0" err="1" smtClean="0"/>
              <a:t>kotak</a:t>
            </a:r>
            <a:r>
              <a:rPr lang="en-US" sz="2400" dirty="0" smtClean="0"/>
              <a:t> dialog </a:t>
            </a:r>
            <a:r>
              <a:rPr lang="en-US" sz="2400" dirty="0" err="1" smtClean="0"/>
              <a:t>dibuka</a:t>
            </a:r>
            <a:r>
              <a:rPr lang="en-US" sz="2400" dirty="0" smtClean="0"/>
              <a:t>.</a:t>
            </a:r>
            <a:endParaRPr lang="id-ID" sz="2400" dirty="0" smtClean="0"/>
          </a:p>
          <a:p>
            <a:pPr algn="just">
              <a:buNone/>
            </a:pPr>
            <a:r>
              <a:rPr lang="id-ID" sz="2000" dirty="0" smtClean="0"/>
              <a:t>	</a:t>
            </a:r>
          </a:p>
          <a:p>
            <a:pPr algn="just">
              <a:buNone/>
            </a:pPr>
            <a:r>
              <a:rPr lang="id-ID" dirty="0" smtClean="0"/>
              <a:t>	</a:t>
            </a:r>
          </a:p>
          <a:p>
            <a:pPr algn="just">
              <a:buNone/>
            </a:pPr>
            <a:r>
              <a:rPr lang="id-ID" dirty="0" smtClean="0"/>
              <a:t>	</a:t>
            </a:r>
            <a:endParaRPr lang="id-ID" dirty="0"/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357166"/>
            <a:ext cx="8229600" cy="742951"/>
          </a:xfrm>
        </p:spPr>
        <p:txBody>
          <a:bodyPr/>
          <a:lstStyle/>
          <a:p>
            <a:r>
              <a:rPr lang="id-ID" dirty="0" smtClean="0"/>
              <a:t>Kotak Dialog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071546"/>
            <a:ext cx="8229600" cy="5302271"/>
          </a:xfrm>
        </p:spPr>
        <p:txBody>
          <a:bodyPr/>
          <a:lstStyle/>
          <a:p>
            <a:pPr algn="just"/>
            <a:r>
              <a:rPr lang="id-ID" sz="2400" b="1" dirty="0" smtClean="0"/>
              <a:t>Kotak Dialog Open</a:t>
            </a:r>
          </a:p>
          <a:p>
            <a:pPr algn="just">
              <a:buNone/>
            </a:pPr>
            <a:r>
              <a:rPr lang="id-ID" sz="2400" b="1" dirty="0" smtClean="0"/>
              <a:t>	Komponen OpenFileDialog</a:t>
            </a:r>
          </a:p>
          <a:p>
            <a:pPr marL="514350" lvl="0" indent="-514350" algn="just">
              <a:buNone/>
            </a:pPr>
            <a:r>
              <a:rPr lang="id-ID" dirty="0" smtClean="0"/>
              <a:t>	</a:t>
            </a:r>
            <a:r>
              <a:rPr lang="id-ID" sz="2000" dirty="0" smtClean="0"/>
              <a:t>5.   </a:t>
            </a:r>
            <a:r>
              <a:rPr lang="en-US" sz="2000" dirty="0" err="1" smtClean="0"/>
              <a:t>RestoreDirectory</a:t>
            </a:r>
            <a:endParaRPr lang="id-ID" sz="2000" dirty="0" smtClean="0"/>
          </a:p>
          <a:p>
            <a:pPr lvl="2" algn="just">
              <a:buNone/>
            </a:pPr>
            <a:r>
              <a:rPr lang="id-ID" sz="2000" dirty="0" smtClean="0"/>
              <a:t>	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mengembalikan</a:t>
            </a:r>
            <a:r>
              <a:rPr lang="en-US" sz="2000" dirty="0" smtClean="0"/>
              <a:t> </a:t>
            </a:r>
            <a:r>
              <a:rPr lang="en-US" sz="2000" dirty="0" err="1" smtClean="0"/>
              <a:t>lokasi</a:t>
            </a:r>
            <a:r>
              <a:rPr lang="en-US" sz="2000" dirty="0" smtClean="0"/>
              <a:t> </a:t>
            </a:r>
            <a:r>
              <a:rPr lang="en-US" sz="2000" dirty="0" err="1" smtClean="0"/>
              <a:t>terakhir</a:t>
            </a:r>
            <a:r>
              <a:rPr lang="en-US" sz="2000" dirty="0" smtClean="0"/>
              <a:t> </a:t>
            </a:r>
            <a:r>
              <a:rPr lang="en-US" sz="2000" dirty="0" err="1" smtClean="0"/>
              <a:t>ketika</a:t>
            </a:r>
            <a:r>
              <a:rPr lang="en-US" sz="2000" dirty="0" smtClean="0"/>
              <a:t> </a:t>
            </a:r>
            <a:r>
              <a:rPr lang="en-US" sz="2000" dirty="0" err="1" smtClean="0"/>
              <a:t>kotak</a:t>
            </a:r>
            <a:r>
              <a:rPr lang="en-US" sz="2000" dirty="0" smtClean="0"/>
              <a:t> dialog open </a:t>
            </a:r>
            <a:r>
              <a:rPr lang="en-US" sz="2000" dirty="0" err="1" smtClean="0"/>
              <a:t>terakhir</a:t>
            </a:r>
            <a:r>
              <a:rPr lang="en-US" sz="2000" dirty="0" smtClean="0"/>
              <a:t> </a:t>
            </a:r>
            <a:r>
              <a:rPr lang="en-US" sz="2000" dirty="0" err="1" smtClean="0"/>
              <a:t>dibuka</a:t>
            </a:r>
            <a:r>
              <a:rPr lang="en-US" sz="2000" dirty="0" smtClean="0"/>
              <a:t>. </a:t>
            </a:r>
            <a:r>
              <a:rPr lang="en-US" sz="2000" dirty="0" err="1" smtClean="0"/>
              <a:t>Properti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bersifat</a:t>
            </a:r>
            <a:r>
              <a:rPr lang="en-US" sz="2000" dirty="0" smtClean="0"/>
              <a:t> </a:t>
            </a:r>
            <a:r>
              <a:rPr lang="en-US" sz="2000" dirty="0" err="1" smtClean="0"/>
              <a:t>boolean</a:t>
            </a:r>
            <a:r>
              <a:rPr lang="en-US" sz="2000" dirty="0" smtClean="0"/>
              <a:t>, </a:t>
            </a:r>
            <a:r>
              <a:rPr lang="en-US" sz="2000" dirty="0" err="1" smtClean="0"/>
              <a:t>yaitu</a:t>
            </a:r>
            <a:r>
              <a:rPr lang="en-US" sz="2000" dirty="0" smtClean="0"/>
              <a:t> </a:t>
            </a:r>
            <a:r>
              <a:rPr lang="en-US" sz="2000" dirty="0" err="1" smtClean="0"/>
              <a:t>bernilai</a:t>
            </a:r>
            <a:r>
              <a:rPr lang="en-US" sz="2000" dirty="0" smtClean="0"/>
              <a:t> True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ingin</a:t>
            </a:r>
            <a:r>
              <a:rPr lang="en-US" sz="2000" dirty="0" smtClean="0"/>
              <a:t> </a:t>
            </a:r>
            <a:r>
              <a:rPr lang="en-US" sz="2000" dirty="0" err="1" smtClean="0"/>
              <a:t>mengaktifkan</a:t>
            </a:r>
            <a:r>
              <a:rPr lang="en-US" sz="2000" dirty="0" smtClean="0"/>
              <a:t> </a:t>
            </a:r>
            <a:r>
              <a:rPr lang="en-US" sz="2000" dirty="0" err="1" smtClean="0"/>
              <a:t>lokasi</a:t>
            </a:r>
            <a:r>
              <a:rPr lang="en-US" sz="2000" dirty="0" smtClean="0"/>
              <a:t> </a:t>
            </a:r>
            <a:r>
              <a:rPr lang="en-US" sz="2000" dirty="0" err="1" smtClean="0"/>
              <a:t>terakhir</a:t>
            </a:r>
            <a:r>
              <a:rPr lang="en-US" sz="2000" dirty="0" smtClean="0"/>
              <a:t> </a:t>
            </a:r>
            <a:r>
              <a:rPr lang="en-US" sz="2000" dirty="0" err="1" smtClean="0"/>
              <a:t>ketika</a:t>
            </a:r>
            <a:r>
              <a:rPr lang="en-US" sz="2000" dirty="0" smtClean="0"/>
              <a:t> </a:t>
            </a:r>
            <a:r>
              <a:rPr lang="en-US" sz="2000" dirty="0" err="1" smtClean="0"/>
              <a:t>kotak</a:t>
            </a:r>
            <a:r>
              <a:rPr lang="en-US" sz="2000" dirty="0" smtClean="0"/>
              <a:t> dialog open </a:t>
            </a:r>
            <a:r>
              <a:rPr lang="en-US" sz="2000" dirty="0" err="1" smtClean="0"/>
              <a:t>dibuka</a:t>
            </a:r>
            <a:r>
              <a:rPr lang="en-US" sz="2000" dirty="0" smtClean="0"/>
              <a:t>,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bernilai</a:t>
            </a:r>
            <a:r>
              <a:rPr lang="en-US" sz="2000" dirty="0" smtClean="0"/>
              <a:t> default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False.</a:t>
            </a:r>
            <a:endParaRPr lang="id-ID" sz="2000" dirty="0" smtClean="0"/>
          </a:p>
          <a:p>
            <a:pPr lvl="0" algn="just">
              <a:buNone/>
            </a:pPr>
            <a:r>
              <a:rPr lang="id-ID" sz="2000" dirty="0" smtClean="0"/>
              <a:t>	  6.  </a:t>
            </a:r>
            <a:r>
              <a:rPr lang="en-US" sz="2000" dirty="0" smtClean="0"/>
              <a:t>Initial Directory</a:t>
            </a:r>
            <a:endParaRPr lang="id-ID" sz="2000" dirty="0" smtClean="0"/>
          </a:p>
          <a:p>
            <a:pPr lvl="2" algn="just">
              <a:buNone/>
            </a:pPr>
            <a:r>
              <a:rPr lang="id-ID" sz="2000" dirty="0" smtClean="0"/>
              <a:t>	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menunjukkan</a:t>
            </a:r>
            <a:r>
              <a:rPr lang="en-US" sz="2000" dirty="0" smtClean="0"/>
              <a:t> </a:t>
            </a:r>
            <a:r>
              <a:rPr lang="en-US" sz="2000" dirty="0" err="1" smtClean="0"/>
              <a:t>apakah</a:t>
            </a:r>
            <a:r>
              <a:rPr lang="en-US" sz="2000" dirty="0" smtClean="0"/>
              <a:t> </a:t>
            </a:r>
            <a:r>
              <a:rPr lang="en-US" sz="2000" dirty="0" err="1" smtClean="0"/>
              <a:t>pemakai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memilih</a:t>
            </a:r>
            <a:r>
              <a:rPr lang="en-US" sz="2000" dirty="0" smtClean="0"/>
              <a:t> </a:t>
            </a:r>
            <a:r>
              <a:rPr lang="en-US" sz="2000" dirty="0" err="1" smtClean="0"/>
              <a:t>banyak</a:t>
            </a:r>
            <a:r>
              <a:rPr lang="en-US" sz="2000" dirty="0" smtClean="0"/>
              <a:t> file </a:t>
            </a:r>
            <a:r>
              <a:rPr lang="en-US" sz="2000" dirty="0" err="1" smtClean="0"/>
              <a:t>secara</a:t>
            </a:r>
            <a:r>
              <a:rPr lang="en-US" sz="2000" dirty="0" smtClean="0"/>
              <a:t> </a:t>
            </a:r>
            <a:r>
              <a:rPr lang="en-US" sz="2000" dirty="0" err="1" smtClean="0"/>
              <a:t>bersamaan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kotak</a:t>
            </a:r>
            <a:r>
              <a:rPr lang="en-US" sz="2000" dirty="0" smtClean="0"/>
              <a:t> dialog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memberikan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True. </a:t>
            </a:r>
            <a:r>
              <a:rPr lang="en-US" sz="2000" dirty="0" err="1" smtClean="0"/>
              <a:t>Nilai</a:t>
            </a:r>
            <a:r>
              <a:rPr lang="en-US" sz="2000" dirty="0" smtClean="0"/>
              <a:t> default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propertie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False.</a:t>
            </a:r>
            <a:endParaRPr lang="id-ID" sz="2000" dirty="0" smtClean="0"/>
          </a:p>
          <a:p>
            <a:pPr lvl="0">
              <a:buNone/>
            </a:pPr>
            <a:r>
              <a:rPr lang="id-ID" sz="2000" dirty="0" smtClean="0"/>
              <a:t>	  7.   </a:t>
            </a:r>
            <a:r>
              <a:rPr lang="en-US" sz="2000" dirty="0" err="1" smtClean="0"/>
              <a:t>ShowDialog</a:t>
            </a:r>
            <a:endParaRPr lang="id-ID" sz="2000" dirty="0" smtClean="0"/>
          </a:p>
          <a:p>
            <a:pPr>
              <a:buNone/>
            </a:pPr>
            <a:r>
              <a:rPr lang="id-ID" sz="2000" dirty="0" smtClean="0"/>
              <a:t>		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menampilkan</a:t>
            </a:r>
            <a:r>
              <a:rPr lang="en-US" sz="2000" dirty="0" smtClean="0"/>
              <a:t> </a:t>
            </a:r>
            <a:r>
              <a:rPr lang="en-US" sz="2000" dirty="0" err="1" smtClean="0"/>
              <a:t>kotak</a:t>
            </a:r>
            <a:r>
              <a:rPr lang="en-US" sz="2000" dirty="0" smtClean="0"/>
              <a:t> dialog </a:t>
            </a:r>
            <a:r>
              <a:rPr lang="en-US" sz="2000" dirty="0" err="1" smtClean="0"/>
              <a:t>OpenFileDialog</a:t>
            </a:r>
            <a:r>
              <a:rPr lang="en-US" sz="2000" dirty="0" smtClean="0"/>
              <a:t>.</a:t>
            </a:r>
            <a:endParaRPr lang="id-ID" sz="2000" dirty="0" smtClean="0"/>
          </a:p>
          <a:p>
            <a:pPr lvl="2" algn="just">
              <a:buNone/>
            </a:pPr>
            <a:endParaRPr lang="id-ID" sz="2400" dirty="0" smtClean="0"/>
          </a:p>
          <a:p>
            <a:pPr lvl="2" algn="just">
              <a:buNone/>
            </a:pPr>
            <a:endParaRPr lang="id-ID" sz="2400" dirty="0" smtClean="0"/>
          </a:p>
          <a:p>
            <a:pPr algn="just">
              <a:buNone/>
            </a:pPr>
            <a:r>
              <a:rPr lang="id-ID" sz="2000" dirty="0" smtClean="0"/>
              <a:t>	</a:t>
            </a:r>
          </a:p>
          <a:p>
            <a:pPr algn="just">
              <a:buNone/>
            </a:pPr>
            <a:r>
              <a:rPr lang="id-ID" dirty="0" smtClean="0"/>
              <a:t>	</a:t>
            </a:r>
          </a:p>
          <a:p>
            <a:pPr algn="just">
              <a:buNone/>
            </a:pPr>
            <a:r>
              <a:rPr lang="id-ID" dirty="0" smtClean="0"/>
              <a:t>	</a:t>
            </a:r>
            <a:endParaRPr lang="id-ID" dirty="0"/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103" y="455612"/>
            <a:ext cx="8538370" cy="742951"/>
          </a:xfrm>
        </p:spPr>
        <p:txBody>
          <a:bodyPr/>
          <a:lstStyle/>
          <a:p>
            <a:r>
              <a:rPr lang="id-ID" sz="3000" b="1" dirty="0"/>
              <a:t>Kotak Dialog </a:t>
            </a:r>
            <a:r>
              <a:rPr lang="id-ID" sz="3000" b="1" dirty="0" smtClean="0"/>
              <a:t>Open </a:t>
            </a:r>
            <a:r>
              <a:rPr lang="id-ID" sz="3000" dirty="0" smtClean="0"/>
              <a:t>(frmDialogBox)</a:t>
            </a:r>
            <a:endParaRPr lang="id-ID" sz="30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491880" y="1124744"/>
            <a:ext cx="5563221" cy="4895850"/>
          </a:xfrm>
        </p:spPr>
        <p:txBody>
          <a:bodyPr/>
          <a:lstStyle/>
          <a:p>
            <a:pPr marL="271463" indent="-271463"/>
            <a:r>
              <a:rPr lang="en-US" sz="1800" dirty="0" err="1"/>
              <a:t>Ketikkan</a:t>
            </a:r>
            <a:r>
              <a:rPr lang="en-US" sz="1800" dirty="0"/>
              <a:t> program (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Kotak</a:t>
            </a:r>
            <a:r>
              <a:rPr lang="en-US" sz="1800" dirty="0"/>
              <a:t> </a:t>
            </a:r>
            <a:r>
              <a:rPr lang="en-US" sz="1800" dirty="0" err="1"/>
              <a:t>Merah</a:t>
            </a:r>
            <a:r>
              <a:rPr lang="en-US" sz="1800" dirty="0"/>
              <a:t>) </a:t>
            </a:r>
            <a:r>
              <a:rPr lang="en-US" sz="1800" dirty="0" err="1"/>
              <a:t>antara</a:t>
            </a:r>
            <a:r>
              <a:rPr lang="en-US" sz="1800" dirty="0"/>
              <a:t> </a:t>
            </a:r>
            <a:r>
              <a:rPr lang="en-US" sz="1800" b="1" dirty="0"/>
              <a:t>Private Sub … End Sub</a:t>
            </a:r>
          </a:p>
          <a:p>
            <a:endParaRPr lang="id-ID" dirty="0"/>
          </a:p>
        </p:txBody>
      </p:sp>
      <p:pic>
        <p:nvPicPr>
          <p:cNvPr id="1028" name="Picture 4" descr="C:\Users\sinar\AppData\Local\Temp\SNAGHTML26449c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01" y="2078926"/>
            <a:ext cx="5152782" cy="3551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1867695"/>
            <a:ext cx="7003381" cy="4081585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4479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KOTAK DIALOG SAVE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SAVEFILEDIALOG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96987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TEMPLATE FTI BARU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PLATE FTI BARU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FTI BARU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FTI BARU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FTI BARU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FTI BARU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FTI BARU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FTI BARU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FTI BARU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FTI BARU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FTI BARU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FTI BARU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FTI BARU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FTI BARU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2316</TotalTime>
  <Words>436</Words>
  <Application>Microsoft Office PowerPoint</Application>
  <PresentationFormat>On-screen Show (4:3)</PresentationFormat>
  <Paragraphs>153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Tahoma</vt:lpstr>
      <vt:lpstr>Times New Roman</vt:lpstr>
      <vt:lpstr>Theme1</vt:lpstr>
      <vt:lpstr>Pemrograman Visual</vt:lpstr>
      <vt:lpstr>Kotak Dialog</vt:lpstr>
      <vt:lpstr>KOTAK DIALOG OPEN</vt:lpstr>
      <vt:lpstr>Kotak Dialog</vt:lpstr>
      <vt:lpstr>Kotak Dialog</vt:lpstr>
      <vt:lpstr>Kotak Dialog</vt:lpstr>
      <vt:lpstr>Kotak Dialog</vt:lpstr>
      <vt:lpstr>Kotak Dialog Open (frmDialogBox)</vt:lpstr>
      <vt:lpstr>KOTAK DIALOG SAVE</vt:lpstr>
      <vt:lpstr>Kotak Dialog</vt:lpstr>
      <vt:lpstr>Kotak Dialog Save (frmDialogBox)</vt:lpstr>
      <vt:lpstr>KOTAK DIALOG FONT</vt:lpstr>
      <vt:lpstr>Kotak Dialog</vt:lpstr>
      <vt:lpstr>Kotak Dialog</vt:lpstr>
      <vt:lpstr>Kotak Dialog</vt:lpstr>
      <vt:lpstr>Kotak Font Dialog (frmDialogBox)</vt:lpstr>
      <vt:lpstr>KOTAK DIALOG COLOR</vt:lpstr>
      <vt:lpstr>Kotak Dialog</vt:lpstr>
      <vt:lpstr>Kotak Dialog</vt:lpstr>
      <vt:lpstr>Kotak Color Dialog (frmDialogBox)</vt:lpstr>
      <vt:lpstr>Content MenuStrip (frmDialogBox)</vt:lpstr>
      <vt:lpstr>MESSAGE BOX</vt:lpstr>
      <vt:lpstr>Message Box</vt:lpstr>
      <vt:lpstr>Ikon pada Message Box</vt:lpstr>
      <vt:lpstr>Button pada Message Box</vt:lpstr>
      <vt:lpstr>Message Box (frmMessageBox)</vt:lpstr>
      <vt:lpstr>MessageBox 2 Tombol (frmMessageBox)</vt:lpstr>
      <vt:lpstr>MessageBox 3 Tombol (frmMessageBox)</vt:lpstr>
      <vt:lpstr>~ Selesai ~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VB.NET</dc:title>
  <dc:creator>ferdy</dc:creator>
  <cp:lastModifiedBy>ariesta</cp:lastModifiedBy>
  <cp:revision>247</cp:revision>
  <dcterms:created xsi:type="dcterms:W3CDTF">2005-11-27T18:08:42Z</dcterms:created>
  <dcterms:modified xsi:type="dcterms:W3CDTF">2014-10-31T06:40:11Z</dcterms:modified>
</cp:coreProperties>
</file>