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4647" y="2404534"/>
            <a:ext cx="8459356" cy="1646302"/>
          </a:xfrm>
        </p:spPr>
        <p:txBody>
          <a:bodyPr/>
          <a:lstStyle/>
          <a:p>
            <a:pPr algn="l"/>
            <a:r>
              <a:rPr lang="it-IT" dirty="0"/>
              <a:t>Documente sua API Horse no Swagger 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4647" y="4050836"/>
            <a:ext cx="7611458" cy="1693261"/>
          </a:xfrm>
        </p:spPr>
        <p:txBody>
          <a:bodyPr/>
          <a:lstStyle/>
          <a:p>
            <a:pPr algn="l"/>
            <a:r>
              <a:rPr lang="pt-BR" dirty="0" smtClean="0"/>
              <a:t>Intensive Delphi 2020</a:t>
            </a:r>
          </a:p>
          <a:p>
            <a:pPr algn="l"/>
            <a:r>
              <a:rPr lang="pt-BR" dirty="0" smtClean="0"/>
              <a:t>Gabriel Baltazar</a:t>
            </a:r>
          </a:p>
          <a:p>
            <a:pPr algn="l"/>
            <a:r>
              <a:rPr lang="pt-BR" dirty="0" smtClean="0"/>
              <a:t>gabrielbaltazar.dev@gmail.com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876"/>
          </a:xfrm>
        </p:spPr>
        <p:txBody>
          <a:bodyPr/>
          <a:lstStyle/>
          <a:p>
            <a:r>
              <a:rPr lang="pt-BR" dirty="0" smtClean="0"/>
              <a:t>Compatível com Datasnap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4" y="1278833"/>
            <a:ext cx="7984528" cy="3617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5" y="5108289"/>
            <a:ext cx="798452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>
            <a:spLocks noGrp="1"/>
          </p:cNvSpPr>
          <p:nvPr/>
        </p:nvSpPr>
        <p:spPr>
          <a:xfrm>
            <a:off x="405675" y="3315958"/>
            <a:ext cx="2155794" cy="444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Gabriel Baltazar</a:t>
            </a:r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9" y="1566599"/>
            <a:ext cx="1398006" cy="16036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3135427" y="1900361"/>
            <a:ext cx="2964412" cy="279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gabrielbaltazar.dev@gmail.com</a:t>
            </a:r>
            <a:endParaRPr lang="pt-B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27" y="1786107"/>
            <a:ext cx="486000" cy="5083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25" y="2368428"/>
            <a:ext cx="587004" cy="504000"/>
          </a:xfrm>
          <a:prstGeom prst="rect">
            <a:avLst/>
          </a:prstGeom>
        </p:spPr>
      </p:pic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3135427" y="2480530"/>
            <a:ext cx="2964412" cy="279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github.com/gabrielbaltazar</a:t>
            </a:r>
            <a:endParaRPr lang="pt-BR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27" y="2899860"/>
            <a:ext cx="486000" cy="486000"/>
          </a:xfrm>
          <a:prstGeom prst="rect">
            <a:avLst/>
          </a:prstGeom>
        </p:spPr>
      </p:pic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3135426" y="3002962"/>
            <a:ext cx="3447131" cy="279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 smtClean="0"/>
              <a:t>linkedin.com/in/gabrielbaltazar-dev</a:t>
            </a:r>
            <a:r>
              <a:rPr lang="pt-BR" sz="1500" dirty="0"/>
              <a:t>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2117" y="5337707"/>
            <a:ext cx="609974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https://</a:t>
            </a:r>
            <a:r>
              <a:rPr lang="pt-BR" dirty="0" smtClean="0"/>
              <a:t>github.com/gabrielbaltazar/IntensiveDelphi2020</a:t>
            </a:r>
            <a:endParaRPr lang="pt-BR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502117" y="4965922"/>
            <a:ext cx="2449433" cy="371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Fontes e Apresentação</a:t>
            </a:r>
            <a:endParaRPr lang="pt-BR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497807" y="5892931"/>
            <a:ext cx="2449433" cy="371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Middleware GBSwagger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497807" y="6215648"/>
            <a:ext cx="50994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https://</a:t>
            </a:r>
            <a:r>
              <a:rPr lang="pt-BR" dirty="0" smtClean="0"/>
              <a:t>github.com/gabrielbaltazar/gbswagger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8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677334" y="1407385"/>
            <a:ext cx="7766936" cy="2823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O que é o Swagger?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Swagger Editor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Middleware GBSwagger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Documentação básica por programação funcional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Documentação via annotation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Validações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Auth Basic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Auth Bearer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401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 </a:t>
            </a:r>
            <a:r>
              <a:rPr lang="pt-BR" dirty="0" err="1" smtClean="0"/>
              <a:t>Swagger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92195"/>
            <a:ext cx="8596668" cy="4649167"/>
          </a:xfrm>
        </p:spPr>
        <p:txBody>
          <a:bodyPr/>
          <a:lstStyle/>
          <a:p>
            <a:r>
              <a:rPr lang="pt-BR" dirty="0" smtClean="0"/>
              <a:t>Significado da palavra: Termo entendido como “</a:t>
            </a:r>
            <a:r>
              <a:rPr lang="pt-BR" b="1" dirty="0" smtClean="0"/>
              <a:t>estilo</a:t>
            </a:r>
            <a:r>
              <a:rPr lang="pt-BR" dirty="0" smtClean="0"/>
              <a:t>”, como alguém se porta.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47810"/>
            <a:ext cx="3210925" cy="21063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48" y="3047810"/>
            <a:ext cx="2574323" cy="24281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34" y="3047810"/>
            <a:ext cx="2265407" cy="36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</a:t>
            </a:r>
            <a:r>
              <a:rPr lang="pt-BR" dirty="0" err="1" smtClean="0"/>
              <a:t>Swagger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r>
              <a:rPr lang="pt-BR" dirty="0" smtClean="0"/>
              <a:t>Documentar como sua API REST se comporta.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0" y="2108886"/>
            <a:ext cx="7255704" cy="38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 “Viva”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r>
              <a:rPr lang="pt-BR" dirty="0" smtClean="0"/>
              <a:t>Dizemos que a documentação do Swagger é viva pois conseguimos realizar testes direto dentro da própria documentação.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4684"/>
            <a:ext cx="8075968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75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Swagger Editor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10991"/>
            <a:ext cx="7984528" cy="430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321006"/>
            <a:ext cx="292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https://editor.swagger.io/</a:t>
            </a:r>
          </a:p>
        </p:txBody>
      </p:sp>
    </p:spTree>
    <p:extLst>
      <p:ext uri="{BB962C8B-B14F-4D97-AF65-F5344CB8AC3E}">
        <p14:creationId xmlns:p14="http://schemas.microsoft.com/office/powerpoint/2010/main" val="25957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Middleware GBSwagger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7" y="1627914"/>
            <a:ext cx="7763812" cy="43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Let’s code!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7" y="1930400"/>
            <a:ext cx="5256415" cy="39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876"/>
          </a:xfrm>
        </p:spPr>
        <p:txBody>
          <a:bodyPr/>
          <a:lstStyle/>
          <a:p>
            <a:r>
              <a:rPr lang="pt-BR" dirty="0" smtClean="0"/>
              <a:t>Compatível com Datasnap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7" y="1507525"/>
            <a:ext cx="7830254" cy="2000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57" y="3594103"/>
            <a:ext cx="7830254" cy="29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122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Facetado</vt:lpstr>
      <vt:lpstr>Documente sua API Horse no Swagger  </vt:lpstr>
      <vt:lpstr>Agenda</vt:lpstr>
      <vt:lpstr>Palavra Swagger?</vt:lpstr>
      <vt:lpstr>Ferramenta Swagger</vt:lpstr>
      <vt:lpstr>Documentação “Viva”</vt:lpstr>
      <vt:lpstr>Swagger Editor</vt:lpstr>
      <vt:lpstr>Middleware GBSwagger</vt:lpstr>
      <vt:lpstr>Let’s code!</vt:lpstr>
      <vt:lpstr>Compatível com Datasnap</vt:lpstr>
      <vt:lpstr>Compatível com Datasnap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 </dc:title>
  <dc:creator>Gabriel Godinho Baltazar</dc:creator>
  <cp:lastModifiedBy>Baltazar .</cp:lastModifiedBy>
  <cp:revision>15</cp:revision>
  <dcterms:created xsi:type="dcterms:W3CDTF">2020-10-01T15:41:21Z</dcterms:created>
  <dcterms:modified xsi:type="dcterms:W3CDTF">2020-12-13T00:02:13Z</dcterms:modified>
</cp:coreProperties>
</file>