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4" r:id="rId8"/>
    <p:sldId id="266" r:id="rId9"/>
    <p:sldId id="265" r:id="rId10"/>
    <p:sldId id="263" r:id="rId11"/>
    <p:sldId id="269" r:id="rId12"/>
    <p:sldId id="261" r:id="rId13"/>
    <p:sldId id="272" r:id="rId14"/>
    <p:sldId id="271" r:id="rId15"/>
    <p:sldId id="262" r:id="rId16"/>
    <p:sldId id="270" r:id="rId17"/>
    <p:sldId id="26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9FF7F-1ED6-42AB-B3A4-95B5F1568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9D6B12-782D-40A3-B324-709CC2ED8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66321-C5D9-444C-9736-83F18846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A3BB7-49C7-40AC-BE0D-94C75D1E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3FDD0-EF02-4619-9ABB-90CA1088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F6217-48B8-4C15-A617-B54E77796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77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363AA-F092-4DE9-98F8-9E9AA0AC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42193-FFF8-4112-98E5-C4EA73CD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544D77-A6D2-4BE9-A165-45CA9E7F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997C-53B6-4856-8F4B-5C9E5B6B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398C8-38E7-4109-878A-A05701D8E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B794F-B451-471F-B81B-9F6E41FADC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10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F43AFC-476C-410C-93F7-42A49E814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AFD06F-76F5-402A-AF5F-D840BF80A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A16D4-8FDC-43CF-A144-118D93A0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FE9FE-270B-4CE4-A3EC-8217BD2D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D5EA2-E73D-48CC-A260-D8301389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D2B87-BAA1-4508-BF9B-7C24B2F0F4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84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1F64C-7B1F-424C-9EF2-DF356513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EC9C5-418D-417D-9E22-CBBEFD4D9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4E163-C586-46C2-9F33-7BAE6C3C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265F9-FEBE-48A9-940A-9842A563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193BD-4575-4644-8130-C85B9416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E4D67-BF25-4184-8A95-A1C578D7AE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82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ECEBE-A985-44B3-91EA-B141772E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F021A9-2013-49C4-A02C-12E04AC2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09707-AF95-4053-808C-977C75E7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719CCD-B35E-440B-8FEA-1AC629A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A4D60D-36C7-4E23-A9A8-19160D49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9A2F07-BA32-4E30-8178-F4E172E64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90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F22AF-5BFF-42B2-9798-62F0E94E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A95C0-B0F0-48F3-89AC-A8053240D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6A69D2-B915-451F-8B27-103B0193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2F688F-3C14-4AB0-9127-AC4AE914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21093-6472-4B6A-8911-68C8BDD2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D8DB0-33D4-4497-9F44-C336F803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4E1A5-0753-4296-99D4-EA70DC46A6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37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C074F-7D44-4401-9246-793A5A42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5B045-7704-4E33-9481-B3F567FAB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F9E7C-7268-4AB4-A39E-78B0BA51F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03C5E2-AF72-4B44-9503-18153FEC5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30E9AE-2F90-4089-85D0-42EE6E1A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0AE444-298E-46FD-BE4D-E5FD5AE5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0AA5C2-4788-4F6A-8517-B1C46E8C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442D2E-69A3-4672-A2CB-79E79783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6144C-04AC-4467-813D-208373DA6C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9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1C401-B75E-46BE-A070-925ACE2D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D54C62-B98F-4FED-9458-B1F2E3C7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6BA459-003B-42E2-9B41-2802C88A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DC43DD-88EE-4C09-8C18-D329E4F4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94084-A4F1-4457-96D5-F5AC9D2396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20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0F3056-91FB-4273-A509-5B5A39A7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9E1F61-8A07-4497-9D5C-C680C2E1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FCA311-AD49-4BCC-BE60-B82523CA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D3C9F-3640-443D-BAA9-B917882D7E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74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A294-8645-48AE-87D1-6401D223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A1B93-2814-42E3-9965-3BF74983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14F4C-E4A5-4C93-B87F-2EA5856E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4A6A3-83E9-448A-A9B6-496F67CE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D6427-880C-41F4-9B80-5D02E12B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674F54-64C4-427D-BB1E-9A6F484A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21700-6E63-42EE-A1B2-2DC59F63D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12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037CC-D975-4404-8A4C-356F180E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90E74A-23DD-446B-AAB7-A9CBF547A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8379F1-F5C3-49E0-94B2-F1D1058B8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1F08E-8CD6-4BDB-A3AD-F13D5FD5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3ECDE-8ABB-4849-96ED-B9023059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9B0E42-4F3B-49FE-A69A-F9EB8DBD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37FAA-2DBF-470A-8111-508C974DA8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47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EF2CFDD-9F1F-4121-984E-2D1FC0C83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D01620-C25A-4711-8766-B38A127F0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37ABF64-86A4-4FE1-8F8B-BDA9418FE9F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33E0544-7E50-4519-BA3C-54F28D70784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A7B2BF-23A8-467C-ABD3-003B9D2C6C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C66C3647-7514-48A0-B76D-77CCB553BC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5E6F736-571B-4AB3-80D9-7C0A93EED6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zh-CN" sz="6600"/>
              <a:t>CnPack IDE Wizards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1CA6230-98BF-44BC-B879-AF7029FEC8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650" y="3886200"/>
            <a:ext cx="7561263" cy="1752600"/>
          </a:xfrm>
        </p:spPr>
        <p:txBody>
          <a:bodyPr/>
          <a:lstStyle/>
          <a:p>
            <a:pPr algn="r"/>
            <a:r>
              <a:rPr lang="en-US" altLang="zh-CN"/>
              <a:t>—— </a:t>
            </a:r>
            <a:r>
              <a:rPr lang="en-US" altLang="zh-CN" sz="2800"/>
              <a:t>CnPack Administrator: </a:t>
            </a:r>
          </a:p>
          <a:p>
            <a:pPr algn="r"/>
            <a:r>
              <a:rPr lang="en-US" altLang="zh-CN" sz="2800"/>
              <a:t>Zhou Jingyu, Liu Xiao</a:t>
            </a:r>
          </a:p>
          <a:p>
            <a:pPr algn="r"/>
            <a:r>
              <a:rPr lang="en-US" altLang="zh-CN" sz="2800"/>
              <a:t>2007.09.12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187665A-E515-49AC-8A05-E4266BC8A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Wizards Internals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7DB5253-2872-4076-AE87-493000AAF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A Mini Framework with Wizards Management and Registration Mechanism</a:t>
            </a:r>
          </a:p>
          <a:p>
            <a:r>
              <a:rPr lang="en-US" altLang="zh-CN" sz="2800"/>
              <a:t>Encapsulation to Open Tools API and IDE Services</a:t>
            </a:r>
          </a:p>
          <a:p>
            <a:r>
              <a:rPr lang="en-US" altLang="zh-CN" sz="2800"/>
              <a:t>Dynamic Enabled/Disabled for Separate Features</a:t>
            </a:r>
          </a:p>
          <a:p>
            <a:r>
              <a:rPr lang="en-US" altLang="zh-CN" sz="2800"/>
              <a:t>Unified Base Classes and Debugging Output Interfaces</a:t>
            </a:r>
          </a:p>
          <a:p>
            <a:r>
              <a:rPr lang="en-US" altLang="zh-CN" sz="2800"/>
              <a:t>Dynamic Switching Support of Multi-Language UI</a:t>
            </a:r>
          </a:p>
          <a:p>
            <a:r>
              <a:rPr lang="en-US" altLang="zh-CN" sz="2800"/>
              <a:t>About 100 thousand Lines of Source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53E26D8-DC55-4DCB-BEC0-B2AE49C07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Team Structure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BA4465-9EC7-40FC-B9C7-5C2ACC4E1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By Responsibility:</a:t>
            </a:r>
          </a:p>
          <a:p>
            <a:pPr lvl="1"/>
            <a:r>
              <a:rPr lang="en-US" altLang="zh-CN" sz="2400">
                <a:latin typeface="Times New Roman" panose="02020603050405020304" pitchFamily="18" charset="0"/>
              </a:rPr>
              <a:t>Project Administrator, CVS Inspector</a:t>
            </a:r>
          </a:p>
          <a:p>
            <a:pPr lvl="1"/>
            <a:r>
              <a:rPr lang="en-US" altLang="zh-CN" sz="2400">
                <a:latin typeface="Times New Roman" panose="02020603050405020304" pitchFamily="18" charset="0"/>
              </a:rPr>
              <a:t>Developer, Tester, Document Writer</a:t>
            </a:r>
          </a:p>
          <a:p>
            <a:pPr lvl="1"/>
            <a:r>
              <a:rPr lang="en-US" altLang="zh-CN" sz="2400">
                <a:latin typeface="Times New Roman" panose="02020603050405020304" pitchFamily="18" charset="0"/>
              </a:rPr>
              <a:t>Communication Administrator: Mailing List, BBS, QQ Group</a:t>
            </a:r>
          </a:p>
          <a:p>
            <a:r>
              <a:rPr lang="en-US" altLang="zh-CN"/>
              <a:t>By Level:</a:t>
            </a:r>
          </a:p>
          <a:p>
            <a:pPr lvl="1"/>
            <a:r>
              <a:rPr lang="en-US" altLang="zh-CN" sz="2400">
                <a:latin typeface="Times New Roman" panose="02020603050405020304" pitchFamily="18" charset="0"/>
              </a:rPr>
              <a:t>Administrator: Project Manager and Team Manager</a:t>
            </a:r>
          </a:p>
          <a:p>
            <a:pPr lvl="1"/>
            <a:r>
              <a:rPr lang="en-US" altLang="zh-CN" sz="2400">
                <a:latin typeface="Times New Roman" panose="02020603050405020304" pitchFamily="18" charset="0"/>
              </a:rPr>
              <a:t>VIP Member: Main Developer and Tester</a:t>
            </a:r>
          </a:p>
          <a:p>
            <a:pPr lvl="1"/>
            <a:r>
              <a:rPr lang="en-US" altLang="zh-CN" sz="2400">
                <a:latin typeface="Times New Roman" panose="02020603050405020304" pitchFamily="18" charset="0"/>
              </a:rPr>
              <a:t>Common Member: Code Donator, Document Writer and Tester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A34443E-B924-4F41-AD8E-759C97E5E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Project Management Tools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E2F140A-3485-4C84-A09B-B341B1DD4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Development Platform: Redsaga</a:t>
            </a:r>
          </a:p>
          <a:p>
            <a:r>
              <a:rPr lang="en-US" altLang="zh-CN"/>
              <a:t>Mirrors: Cosoft, SourceForge</a:t>
            </a:r>
          </a:p>
          <a:p>
            <a:r>
              <a:rPr lang="en-US" altLang="zh-CN"/>
              <a:t>Version Control: CVS</a:t>
            </a:r>
          </a:p>
          <a:p>
            <a:r>
              <a:rPr lang="en-US" altLang="zh-CN"/>
              <a:t>Task Management and Bug-Track Tool:</a:t>
            </a:r>
            <a:br>
              <a:rPr lang="en-US" altLang="zh-CN"/>
            </a:br>
            <a:r>
              <a:rPr lang="en-US" altLang="zh-CN"/>
              <a:t>Web-based CVSTrac</a:t>
            </a:r>
          </a:p>
          <a:p>
            <a:r>
              <a:rPr lang="en-US" altLang="zh-CN"/>
              <a:t>Nightly-Build: want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57FB908-7246-43A4-9708-97E592472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CVSTrac Ticket (Chinese)</a:t>
            </a:r>
          </a:p>
        </p:txBody>
      </p:sp>
      <p:pic>
        <p:nvPicPr>
          <p:cNvPr id="22532" name="Picture 4" descr="renwu">
            <a:extLst>
              <a:ext uri="{FF2B5EF4-FFF2-40B4-BE49-F238E27FC236}">
                <a16:creationId xmlns:a16="http://schemas.microsoft.com/office/drawing/2014/main" id="{4861A2B9-3DC6-4F77-A4E8-B59D346A2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561262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AE61EB7-620E-44E1-A001-8ABEFFDA8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CVSTrac Timeline (Chinese)</a:t>
            </a:r>
          </a:p>
        </p:txBody>
      </p:sp>
      <p:pic>
        <p:nvPicPr>
          <p:cNvPr id="21508" name="Picture 4" descr="cvstractimeline">
            <a:extLst>
              <a:ext uri="{FF2B5EF4-FFF2-40B4-BE49-F238E27FC236}">
                <a16:creationId xmlns:a16="http://schemas.microsoft.com/office/drawing/2014/main" id="{68BCA813-86B8-4D7D-9A28-8D0BD66CD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561262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AD6B408-218F-4E96-9283-A27487B0F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CnPack’s Future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0D0F202-4A35-4A75-B4CD-D41BBF627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Product: CnPack IDE Wizards: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Improve Pascal Script, Provide More Functions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Support to C++Builder 2007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New Features and Bug-Fixing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Plan for .NET or Java IDE (Eclipse) Plug-in Set</a:t>
            </a:r>
          </a:p>
          <a:p>
            <a:r>
              <a:rPr lang="en-US" altLang="zh-CN"/>
              <a:t>Community Building: CnPack Community for Communications of Users and Developers</a:t>
            </a:r>
          </a:p>
          <a:p>
            <a:r>
              <a:rPr lang="en-US" altLang="zh-CN"/>
              <a:t>CnPack Team Building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F6849EA-55A6-4C4A-AB6B-DFAA221A8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Wizards Demo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CAB03B9-0971-4317-9FA3-0FF3493C0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r>
              <a:rPr lang="en-US" altLang="zh-CN"/>
              <a:t>Demo Version: CnWizards 0.8.2 RC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Pascal Script Support</a:t>
            </a:r>
          </a:p>
          <a:p>
            <a:pPr lvl="1"/>
            <a:r>
              <a:rPr lang="en-US" altLang="zh-CN">
                <a:latin typeface="Times New Roman" panose="02020603050405020304" pitchFamily="18" charset="0"/>
              </a:rPr>
              <a:t>Customization Build (DIY)</a:t>
            </a:r>
          </a:p>
          <a:p>
            <a:r>
              <a:rPr lang="en-US" altLang="zh-CN"/>
              <a:t>Demo Environment.: Borland Delphi 7</a:t>
            </a:r>
          </a:p>
          <a:p>
            <a:r>
              <a:rPr lang="en-US" altLang="zh-CN"/>
              <a:t>Demo Content: Code Input Helper,  Designer/Editor Toolbar, Unit/Form List, Multi-Language,  Wizards Settings, Pascal Script, Source Statistics, Customization Build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60274826-7F21-431B-985D-E652ED292C6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zh-CN" sz="4400"/>
              <a:t>Thank You!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D4DA5C7-8680-481D-A547-877C618FC4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6400800" cy="2138362"/>
          </a:xfrm>
        </p:spPr>
        <p:txBody>
          <a:bodyPr/>
          <a:lstStyle/>
          <a:p>
            <a:r>
              <a:rPr lang="en-US" altLang="zh-CN" sz="3600" dirty="0"/>
              <a:t>Q &amp; A</a:t>
            </a:r>
            <a:br>
              <a:rPr lang="en-US" altLang="zh-CN" sz="3600" dirty="0"/>
            </a:br>
            <a:endParaRPr lang="en-US" altLang="zh-CN" sz="3600" dirty="0"/>
          </a:p>
          <a:p>
            <a:pPr algn="r"/>
            <a:r>
              <a:rPr lang="en-US" altLang="zh-CN" sz="2800" dirty="0"/>
              <a:t>https://www.cnpack.org</a:t>
            </a:r>
          </a:p>
          <a:p>
            <a:pPr algn="r"/>
            <a:r>
              <a:rPr lang="en-US" altLang="zh-CN" sz="2800" dirty="0"/>
              <a:t>master@cnpack.org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F56D8E5-0426-48A0-98F2-F7E9FD3EC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About CnPack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15110CA-A385-40FA-89AE-32BC945DE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CnPack Team was Established in 2001 from Delphibbs.com</a:t>
            </a:r>
          </a:p>
          <a:p>
            <a:pPr>
              <a:lnSpc>
                <a:spcPct val="90000"/>
              </a:lnSpc>
            </a:pPr>
            <a:r>
              <a:rPr lang="en-US" altLang="zh-CN"/>
              <a:t>Objective: Develop the Tools, Packages and Plug-in Set based on Delphi/C++Builder</a:t>
            </a:r>
          </a:p>
          <a:p>
            <a:pPr>
              <a:lnSpc>
                <a:spcPct val="90000"/>
              </a:lnSpc>
            </a:pPr>
            <a:r>
              <a:rPr lang="en-US" altLang="zh-CN"/>
              <a:t>Members: Now About 240</a:t>
            </a:r>
          </a:p>
          <a:p>
            <a:pPr>
              <a:lnSpc>
                <a:spcPct val="90000"/>
              </a:lnSpc>
            </a:pPr>
            <a:r>
              <a:rPr lang="en-US" altLang="zh-CN"/>
              <a:t>Products: </a:t>
            </a:r>
            <a:r>
              <a:rPr lang="en-US" altLang="zh-CN">
                <a:solidFill>
                  <a:srgbClr val="FFFF00"/>
                </a:solidFill>
              </a:rPr>
              <a:t>CnPack IDE Wizards, </a:t>
            </a:r>
            <a:r>
              <a:rPr lang="en-US" altLang="zh-CN"/>
              <a:t>CnPack Component Package, CVSTracNT</a:t>
            </a:r>
          </a:p>
          <a:p>
            <a:pPr>
              <a:lnSpc>
                <a:spcPct val="90000"/>
              </a:lnSpc>
            </a:pPr>
            <a:r>
              <a:rPr lang="en-US" altLang="zh-CN"/>
              <a:t>Initiator : Zhou Jingyu</a:t>
            </a:r>
          </a:p>
          <a:p>
            <a:pPr>
              <a:lnSpc>
                <a:spcPct val="90000"/>
              </a:lnSpc>
            </a:pPr>
            <a:r>
              <a:rPr lang="en-US" altLang="zh-CN"/>
              <a:t>Administrator: Zhou Jingyu, Liu Xiao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F161A47-6898-4AFA-BD79-CE4E7EFFE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About CnPack IDE Wizards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AB0D96B-0E3A-4799-9F1A-5725260B6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What is CnPack IDE Wizards?</a:t>
            </a:r>
          </a:p>
          <a:p>
            <a:endParaRPr lang="en-US" altLang="zh-CN">
              <a:solidFill>
                <a:srgbClr val="FFFF00"/>
              </a:solidFill>
            </a:endParaRPr>
          </a:p>
          <a:p>
            <a:r>
              <a:rPr lang="en-US" altLang="zh-CN">
                <a:solidFill>
                  <a:srgbClr val="FFFF00"/>
                </a:solidFill>
              </a:rPr>
              <a:t>CnPack IDE Wizards</a:t>
            </a:r>
            <a:r>
              <a:rPr lang="en-US" altLang="zh-CN"/>
              <a:t> is a Free, Open-Source Plug-in Tools Set Used in Delphi / C++ Builder / BDS to Improve our Development Efficiency</a:t>
            </a:r>
          </a:p>
          <a:p>
            <a:r>
              <a:rPr lang="en-US" altLang="zh-CN"/>
              <a:t>The First version of CnPack IDE Wizards is Published in 2002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F7147AA-92BD-4215-98E8-51CB624FB5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About CnPack IDE Wizards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723EBE7-C946-4ACC-A40A-E46728D07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Who can Use CnPack IDE Wizards?</a:t>
            </a:r>
          </a:p>
          <a:p>
            <a:pPr>
              <a:buFontTx/>
              <a:buNone/>
            </a:pPr>
            <a:endParaRPr lang="en-US" altLang="zh-CN"/>
          </a:p>
          <a:p>
            <a:r>
              <a:rPr lang="en-US" altLang="zh-CN">
                <a:solidFill>
                  <a:srgbClr val="FFFF00"/>
                </a:solidFill>
              </a:rPr>
              <a:t>CnPack IDE Wizards</a:t>
            </a:r>
            <a:r>
              <a:rPr lang="en-US" altLang="zh-CN"/>
              <a:t> is Designed to Face the Programmers who Use Delphi 5 6 7 8 2007, C++Builder 5 6 or BDS 2005 2006</a:t>
            </a:r>
          </a:p>
          <a:p>
            <a:r>
              <a:rPr lang="en-US" altLang="zh-CN"/>
              <a:t>The Official Version of CnPack IDE Wizards Includes 3 Languages: Simplified Chinese, Traditional Chinese and English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3FA215-3A1C-49AA-95B4-2CBA2F027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Wizards Introduction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14C02BB-41F7-40C1-A886-F16FCD221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Current Version of CnPack IDE Wizards: 0.8.2</a:t>
            </a:r>
          </a:p>
          <a:p>
            <a:r>
              <a:rPr lang="en-US" altLang="zh-CN">
                <a:solidFill>
                  <a:srgbClr val="FFFF00"/>
                </a:solidFill>
              </a:rPr>
              <a:t>Zhou Jingyu,</a:t>
            </a:r>
            <a:r>
              <a:rPr lang="en-US" altLang="zh-CN"/>
              <a:t> the Initiator, Administrator, Main Designer and Author of CnPack IDE Wizards is Elected as an </a:t>
            </a:r>
            <a:r>
              <a:rPr lang="en-US" altLang="zh-CN">
                <a:solidFill>
                  <a:srgbClr val="FFFF00"/>
                </a:solidFill>
              </a:rPr>
              <a:t>Borland Expert </a:t>
            </a:r>
            <a:r>
              <a:rPr lang="en-US" altLang="zh-CN"/>
              <a:t>in 2003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Users Cover Home and Aboard. CnPack IDE Users are More than 4300 by Upgrade-checking Statistics.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1637BA9-53F2-4EAE-A462-1EC2DB66A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Wizards Users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15617CC-CAA9-4188-84A6-3A2C1BEEA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pic>
        <p:nvPicPr>
          <p:cNvPr id="18437" name="Picture 5" descr="map">
            <a:extLst>
              <a:ext uri="{FF2B5EF4-FFF2-40B4-BE49-F238E27FC236}">
                <a16:creationId xmlns:a16="http://schemas.microsoft.com/office/drawing/2014/main" id="{F278E22C-BC68-4B67-B266-1A67E4E7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056438" cy="48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4799B66-6C58-4DB8-9FA6-E84A01EE6B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Background of CnPack IDE Wizards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512317F-BB31-485A-9B2E-204CE773E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Borland Delphi/C++Builder are Famous RAD Development Tools</a:t>
            </a:r>
          </a:p>
          <a:p>
            <a:r>
              <a:rPr lang="en-US" altLang="zh-CN"/>
              <a:t>Borland Provides Open Tools API in IDE as an Open Plug-in Architecture</a:t>
            </a:r>
          </a:p>
          <a:p>
            <a:r>
              <a:rPr lang="en-US" altLang="zh-CN"/>
              <a:t>There’re Similar Foreign Tools, such as GExperts, CodeRush, Castalia, ModelMaker</a:t>
            </a:r>
          </a:p>
          <a:p>
            <a:r>
              <a:rPr lang="en-US" altLang="zh-CN"/>
              <a:t>NO Free Wizards with Chinese UI/Style</a:t>
            </a:r>
          </a:p>
          <a:p>
            <a:r>
              <a:rPr lang="en-US" altLang="zh-CN"/>
              <a:t>So, We Develop </a:t>
            </a:r>
            <a:r>
              <a:rPr lang="en-US" altLang="zh-CN">
                <a:solidFill>
                  <a:srgbClr val="FFFF00"/>
                </a:solidFill>
              </a:rPr>
              <a:t>CnPack IDE Wizards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265D104-2151-4969-B93D-CBF5B41AE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Wizards License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65A5ED4-405D-4E63-B731-03ECD4641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It’s “CnPack IDE Wizards License”</a:t>
            </a:r>
          </a:p>
          <a:p>
            <a:pPr>
              <a:lnSpc>
                <a:spcPct val="90000"/>
              </a:lnSpc>
            </a:pPr>
            <a:r>
              <a:rPr lang="en-US" altLang="zh-CN"/>
              <a:t>Derived from the Official Open Source Definition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NO Commercial Usage of CnPack IDE Wizards Source Code without CnPack Team's Formal Authorization</a:t>
            </a:r>
          </a:p>
          <a:p>
            <a:pPr>
              <a:lnSpc>
                <a:spcPct val="90000"/>
              </a:lnSpc>
            </a:pPr>
            <a:r>
              <a:rPr lang="en-US" altLang="zh-CN"/>
              <a:t>This License should be Attached</a:t>
            </a:r>
          </a:p>
          <a:p>
            <a:pPr>
              <a:lnSpc>
                <a:spcPct val="90000"/>
              </a:lnSpc>
            </a:pPr>
            <a:r>
              <a:rPr lang="en-US" altLang="zh-CN"/>
              <a:t>NO Express or Implied Warranties </a:t>
            </a:r>
          </a:p>
          <a:p>
            <a:pPr>
              <a:lnSpc>
                <a:spcPct val="90000"/>
              </a:lnSpc>
            </a:pPr>
            <a:r>
              <a:rPr lang="en-US" altLang="zh-CN"/>
              <a:t>Accept NO Liability for any Result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76C9375-4CEF-4096-9CEB-7300B21F3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Characteristic of CnPack IDE Wizards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C80BBCA-1DAD-4517-8814-F51F59F1C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3 UI Languages for Users at Home and Abroad</a:t>
            </a:r>
          </a:p>
          <a:p>
            <a:pPr>
              <a:lnSpc>
                <a:spcPct val="90000"/>
              </a:lnSpc>
            </a:pPr>
            <a:r>
              <a:rPr lang="en-US" altLang="zh-CN"/>
              <a:t>Powerful and Creative. Some Features, such as Input Helper, are Originality</a:t>
            </a:r>
          </a:p>
          <a:p>
            <a:pPr>
              <a:lnSpc>
                <a:spcPct val="90000"/>
              </a:lnSpc>
            </a:pPr>
            <a:r>
              <a:rPr lang="en-US" altLang="zh-CN"/>
              <a:t>Some Chinese-Style Features Make up of Similar Foreign Products for Chinese Users</a:t>
            </a:r>
          </a:p>
          <a:p>
            <a:pPr>
              <a:lnSpc>
                <a:spcPct val="90000"/>
              </a:lnSpc>
            </a:pPr>
            <a:r>
              <a:rPr lang="en-US" altLang="zh-CN"/>
              <a:t>Some Components, Libraries and Debugging Tools are Attached for Developers</a:t>
            </a:r>
          </a:p>
          <a:p>
            <a:pPr>
              <a:lnSpc>
                <a:spcPct val="90000"/>
              </a:lnSpc>
            </a:pPr>
            <a:r>
              <a:rPr lang="en-US" altLang="zh-CN"/>
              <a:t>Free, Open Source. Open Architecture for Customization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nPack演示文稿模板">
  <a:themeElements>
    <a:clrScheme name="CnPack演示文稿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nPack演示文稿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nPack演示文稿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Pack演示文稿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Pack演示文稿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Pack演示文稿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Pack演示文稿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Pack演示文稿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CnPack演示文稿模板</Template>
  <TotalTime>543</TotalTime>
  <Words>642</Words>
  <Application>Microsoft Office PowerPoint</Application>
  <PresentationFormat>全屏显示(4:3)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宋体</vt:lpstr>
      <vt:lpstr>Times New Roman</vt:lpstr>
      <vt:lpstr>CnPack演示文稿模板</vt:lpstr>
      <vt:lpstr>CnPack IDE Wizards</vt:lpstr>
      <vt:lpstr>About CnPack Team</vt:lpstr>
      <vt:lpstr>About CnPack IDE Wizards</vt:lpstr>
      <vt:lpstr>About CnPack IDE Wizards</vt:lpstr>
      <vt:lpstr>CnPack IDE Wizards Introduction</vt:lpstr>
      <vt:lpstr>CnPack IDE Wizards Users</vt:lpstr>
      <vt:lpstr>Background of CnPack IDE Wizards</vt:lpstr>
      <vt:lpstr>CnPack IDE Wizards License</vt:lpstr>
      <vt:lpstr>Characteristic of CnPack IDE Wizards</vt:lpstr>
      <vt:lpstr>CnPack IDE Wizards Internals</vt:lpstr>
      <vt:lpstr>CnPack Team Structure</vt:lpstr>
      <vt:lpstr>CnPack Project Management Tools</vt:lpstr>
      <vt:lpstr>CVSTrac Ticket (Chinese)</vt:lpstr>
      <vt:lpstr>CVSTrac Timeline (Chinese)</vt:lpstr>
      <vt:lpstr>CnPack’s Future</vt:lpstr>
      <vt:lpstr>CnPack IDE Wizards Demo</vt:lpstr>
      <vt:lpstr>Thank You!</vt:lpstr>
    </vt:vector>
  </TitlesOfParts>
  <Company>CnPack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CnPack IDE Wizards Presentation</dc:title>
  <dc:creator>Liu Xiao</dc:creator>
  <dc:description>2001－2007 CnPack Team</dc:description>
  <cp:lastModifiedBy>Administrator</cp:lastModifiedBy>
  <cp:revision>44</cp:revision>
  <dcterms:created xsi:type="dcterms:W3CDTF">2006-10-16T12:57:51Z</dcterms:created>
  <dcterms:modified xsi:type="dcterms:W3CDTF">2025-05-07T13:07:04Z</dcterms:modified>
</cp:coreProperties>
</file>