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9589F-8FD9-4DEA-A3ED-208EC0F9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F4F9C-751E-4699-AA3B-5F6A54A6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77444F-640D-407C-AF94-834940C6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FEBC5-C947-4D46-A204-E030BBC1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DCA09-4586-44AA-B64F-09CF3C7D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44369-9990-4150-A367-1403AEE4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C7D9EE-5903-473E-95A8-D9550DEC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84EA2-C69E-4145-823E-B765BFF2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80225-A845-4766-B4F5-98CF19DE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5F637-BB27-42A9-9F5B-706E9B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10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C44F0D-68D9-46CA-9732-74893E78B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D50EDE-16AF-4C2E-BDEC-E1FB9BE0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96A86-F8AE-4F0A-B70A-A4890087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0E653B-A933-438A-B5FD-15834460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20D91-2C91-4115-BBAF-51D3001F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2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2976-4CD5-4353-8C94-D5CD07AE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6D043-4731-42F8-8A51-E028CCBA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B6663-5020-4526-A243-0B4445E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E3FEF-451F-43A8-86F7-7D82B017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5F2EF-D96D-4A1B-8364-2F1F4A2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644FD-688B-4455-897C-F13578A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F26D13-2C65-436E-868B-B7D89601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70B4E4-560A-466E-B6BE-55325111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F159C-4F6F-4DF6-B37B-8EBCE9EC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777F0-20E3-4CB5-AFD9-31F5D740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1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64F1E-A1FA-47B6-8EB4-C97D2E99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FA017-7996-4F40-A7C0-3E353252E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BA0017-3406-4F94-B98B-5F386E40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0E499F-6D71-4DCC-A39D-C111873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22863-1A72-4BEB-B573-683B8B45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FB76C-C282-4A15-AAB9-FD6C28D6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9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A2DC3-3D9A-4C64-B8F1-F2100B2B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1D663-5F8F-4E6E-9AD6-FE953FE6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3CA2CD-CA95-454E-85BA-4D6BB62D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2E9292-C195-46DE-A873-418ACBCE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3EF53C-7A60-4954-9915-CF8A5AA55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3B0666-9CE0-4495-B32C-95893B11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7DBF04-1845-464F-9C2B-0859AD4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168443-98CC-45BE-BCEB-F3AA393B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7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79C79-459A-4721-A132-AC889AA8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6AF78-9BB6-4C3A-88CC-3F1F1544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19731D-D9A6-442B-BE4C-7EE007FA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172A18-56F1-4933-A5E0-E920BA2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20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DCEF69-F2BD-4D49-B2C0-BD5C64DE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BF31C7-10F4-4EA1-8D02-EC091211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A7911-6815-423F-B786-1756EAA3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5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73F7-2EB3-4DE9-9076-07A5415C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2FB0E-21E0-48AF-84B3-54B8A3C5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B824AC-F74C-4C6B-86D7-84FC5D82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A61B05-C4F8-4D15-9BE8-BB30219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F3E3F-5351-459E-8797-CCCA79BB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B5FE-86F6-4385-AB5A-8964F01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54E28-23F6-4918-B041-8A3457A1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709F31-3C36-4036-A812-CE71B8E67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C640F5-F808-4D71-91CB-1BEAA4B1F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7A1BD7-C72D-4FCE-8714-36F37B6A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EBBD5F-E71F-4EF8-A7E9-D2869B58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5AB3A-4BF1-4A43-99E9-6EFD64C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5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300918-6EBD-4544-BD0C-ED09DF13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9ED09-FA32-431F-80ED-A92EC3B1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022A9-15FC-4F0D-BB1B-063357A34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08ED-500A-45D0-9AEA-52D01D1A41F1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33241-EAC6-48F8-B807-E001CA4D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C9F5A-D85F-4A90-B2A0-1E2D9FF26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2B35-B61D-4D54-B32E-6F30390AB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AB72DE-DB3A-4533-8D47-E5C2394A2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5780" r="86739" b="34498"/>
          <a:stretch/>
        </p:blipFill>
        <p:spPr>
          <a:xfrm>
            <a:off x="334864" y="257331"/>
            <a:ext cx="1739596" cy="10361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24DCB7-F00E-424B-9573-6CFBB837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6" t="1948" r="43136" b="23696"/>
          <a:stretch/>
        </p:blipFill>
        <p:spPr>
          <a:xfrm>
            <a:off x="2715905" y="169748"/>
            <a:ext cx="2630690" cy="15098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5BBCEF-2956-452A-83D3-1208CB51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r="13363"/>
          <a:stretch/>
        </p:blipFill>
        <p:spPr>
          <a:xfrm>
            <a:off x="719285" y="1767166"/>
            <a:ext cx="8995270" cy="9896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516395-6E68-4448-8686-DFCF2053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40" y="483786"/>
            <a:ext cx="3010320" cy="8097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28337C-62C4-4C3D-9752-D26E5DE82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60" y="3043183"/>
            <a:ext cx="3972479" cy="771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CA00E2-93C9-4804-93A0-3DACF221E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75" y="4270096"/>
            <a:ext cx="42868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4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</dc:creator>
  <cp:lastModifiedBy>Rafael Alves</cp:lastModifiedBy>
  <cp:revision>3</cp:revision>
  <dcterms:created xsi:type="dcterms:W3CDTF">2020-01-05T23:22:52Z</dcterms:created>
  <dcterms:modified xsi:type="dcterms:W3CDTF">2020-01-06T01:43:46Z</dcterms:modified>
</cp:coreProperties>
</file>