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6B017-5381-47FC-98D5-AC3B42A66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637B33-61D9-4C60-BB0F-F57D0E7B8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9760FE-490D-4E18-93D5-7D69656A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0B23-4289-4255-B310-5F3937B147BB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76B47B-827B-4218-A93F-D2F5157F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B1BD25-8DA1-4A9E-8FE5-F07869C9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7819-6FA9-423A-81F7-6351AFDEE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77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E615C-D7AB-4273-9441-1992B01D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B2EF28-624A-498D-8EB1-DD13579E8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D5FDF6-C40B-4663-9E51-640A8798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0B23-4289-4255-B310-5F3937B147BB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062536-3D0B-4011-9272-84C789F8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D2DAFC-B6E2-444A-B0D7-DE6BAF60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7819-6FA9-423A-81F7-6351AFDEE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13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76BB9A-1F20-48BB-B290-3D13C78E1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99B740-A6BC-4999-B677-DAE9565B2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AC6A45-2D4B-4A35-B5C8-911603A6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0B23-4289-4255-B310-5F3937B147BB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F9C704-547C-4748-AFE4-14FB2EC6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26BA7E-7C63-4CBE-B8DD-A75380AE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7819-6FA9-423A-81F7-6351AFDEE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98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9399C-73DA-4A3A-908F-EDD5D502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5194F2-7BF7-4BB1-A7DE-D725B1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B1F6CB-BEEF-47C6-B87C-F30A7C63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0B23-4289-4255-B310-5F3937B147BB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AB23D7-FBDA-420B-9873-76A23130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5DA21D-CA2D-4E18-84C6-6824B9BB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7819-6FA9-423A-81F7-6351AFDEE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91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44D51-A1BD-4A00-A859-93D39F2D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F0A5EB-8B86-489F-8A24-A9C74F79F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14E943-B64C-49DE-9065-0E07483C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0B23-4289-4255-B310-5F3937B147BB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CDD245-8423-47D9-A07B-191D990A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7E1468-0503-48AC-8912-BBEA6850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7819-6FA9-423A-81F7-6351AFDEE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84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7B8D1-DA48-4E48-BCB2-BF74FCC6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392255-9865-41DB-8D91-E72D92760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E9AF93-EEA2-49C0-94B3-AB0989B43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8F8378-DC50-411E-BFA6-325C55C2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0B23-4289-4255-B310-5F3937B147BB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FDFDF4-D905-451A-ABE8-EB9D762F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891E86-B4A1-4B3F-959C-64762643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7819-6FA9-423A-81F7-6351AFDEE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49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84520-F026-4B25-9289-340787F0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109734-A694-4C09-A258-F8373AC13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A37948-4C09-48DE-8603-D64734F43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9027209-7672-4376-8AFE-D01F7E645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9FA171-C338-4DC6-9E08-291DBAEC1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612FC7F-3C2F-45C8-BEDD-A52852B0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0B23-4289-4255-B310-5F3937B147BB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BDCAD1-2AE1-475D-88F2-4DD0E4A3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E6CC15-945B-480F-8C1B-710A6BA9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7819-6FA9-423A-81F7-6351AFDEE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06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35A67-5FD6-4184-9126-0C4B4CDF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CA37D6-DEDF-40C7-B92B-E75C90D9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0B23-4289-4255-B310-5F3937B147BB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E3BD0F-231A-4E22-B4E6-CCCE9F7B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80D965-855D-4EDD-984A-F54252E4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7819-6FA9-423A-81F7-6351AFDEE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74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347284-C76B-499D-A85B-D1BB0F58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0B23-4289-4255-B310-5F3937B147BB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534019-C837-4000-B42C-1ABE0513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FC3DA2-B732-4956-AE62-B69C00A4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7819-6FA9-423A-81F7-6351AFDEE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14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8F2B9-EF56-451A-BB1A-FF98E97F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0E576E-4522-4270-A28C-05705D9D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D03779-674B-43EA-B104-B0885982F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FB2D64-9321-4E13-B5C5-9DCB965E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0B23-4289-4255-B310-5F3937B147BB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ECA048-54BA-4523-897D-B7FA9B8D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ADCAB7-AD4B-45E9-A108-41683176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7819-6FA9-423A-81F7-6351AFDEE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A5B08-E235-431E-B8F3-A1AEBDE9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99042D-7FC5-4F39-A931-A4CE8243D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BC7F44-6036-443C-A237-13C041A74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29B7AC-587F-48F4-AB9C-BDF9014A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0B23-4289-4255-B310-5F3937B147BB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F4B174-0392-4C5E-BE91-7732D47F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CC999F-4B71-4229-8F74-5B5922AE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7819-6FA9-423A-81F7-6351AFDEE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18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6EA079A-C09B-43DA-8C0F-DE72B070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A7DAD1-C46C-415D-83FF-91B49C322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3C08BC-A06D-4544-BF27-E56077E6E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00B23-4289-4255-B310-5F3937B147BB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3553D1-B8D9-4A61-A650-BB5E99BAC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F0EF45-659A-4B03-A9CA-DBDC3C472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C7819-6FA9-423A-81F7-6351AFDEE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10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780865E7-E327-45D9-B566-CA2A0B357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35" y="967409"/>
            <a:ext cx="2186609" cy="218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393C32C-0BE3-4F4E-A994-E21E2B2B2D8F}"/>
              </a:ext>
            </a:extLst>
          </p:cNvPr>
          <p:cNvSpPr/>
          <p:nvPr/>
        </p:nvSpPr>
        <p:spPr>
          <a:xfrm>
            <a:off x="849755" y="2565400"/>
            <a:ext cx="25875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cap="none" spc="0" dirty="0" err="1">
                <a:ln w="6600">
                  <a:noFill/>
                  <a:prstDash val="solid"/>
                </a:ln>
                <a:solidFill>
                  <a:srgbClr val="FCCA3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eFirebase</a:t>
            </a:r>
            <a:endParaRPr lang="pt-BR" sz="4000" b="1" cap="none" spc="0" dirty="0">
              <a:ln w="6600">
                <a:noFill/>
                <a:prstDash val="solid"/>
              </a:ln>
              <a:solidFill>
                <a:srgbClr val="FCCA3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2443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Alves</dc:creator>
  <cp:lastModifiedBy>Rafael Alves</cp:lastModifiedBy>
  <cp:revision>1</cp:revision>
  <dcterms:created xsi:type="dcterms:W3CDTF">2020-12-06T19:47:47Z</dcterms:created>
  <dcterms:modified xsi:type="dcterms:W3CDTF">2020-12-06T19:53:31Z</dcterms:modified>
</cp:coreProperties>
</file>