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4" d="100"/>
          <a:sy n="124" d="100"/>
        </p:scale>
        <p:origin x="48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9FE7-7B29-496E-9A81-79077A2C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08F7E-53FE-4FBF-A503-5D311E202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CFD4-5140-4CE9-B6A2-8C6A179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049C-EEBD-4A21-B2FB-EFBEB060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3D8F-5F54-447A-9E87-9143224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5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EDF0-2C8D-49FF-BB28-8FA60208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1B6DE-29D8-450F-A7D9-D98270F8E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5AA0-B8FE-4202-86B7-BFEFD496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855E-2123-4555-9429-10B784D9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E9D7-93FE-48CB-9247-B124D90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CB01F-4BDB-4FFE-BC97-F8CACFD01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F5AF2-9F6C-4B34-87A4-E90D9D072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D249-AA69-4220-8577-8B6075BB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B448-3F7A-477E-9846-56C4CB3D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D2C2-3CC5-41A6-A38C-B34803E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D540-5DB8-4337-BB0C-C0DF0120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86BF-BFC8-4A15-94D5-D5BD198C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EE67-8BCE-4C91-B7A0-E9DC1B4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727FF-7028-44B0-800F-CCE55006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CFB3-2272-4556-B33D-57C9D668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EA49-C699-4654-8D0B-ECFF8C69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1E72-087B-453F-A621-CA1C4B92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5D0C-1B25-4D1F-A47C-04B9DA2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BF14-0935-4609-A02C-C28A685D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077D-7917-48A2-B037-2BA45FC6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B9D6-AD08-4925-B0BA-8D50012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EF73-B92C-4804-A003-9FE41EDAB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4A975-15D0-4074-A718-E8FB9C1F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5F4D-96C4-47EF-B847-57162396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99E29-6545-45D7-A688-4EC9592E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ABAC-4D82-4AF3-9A67-95B45B11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027D-B570-4C03-AD5E-2223A20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59B8-3899-4CDB-B9E5-9229641F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B3AE-6791-47DE-A76E-D5FAFD15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8CBB5-7B6B-44F1-B514-5EACEE08C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42E7C-EE07-48E0-9D87-00114996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4D9E4-F043-4DAE-A3F2-3ED40AA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3550F-500D-4A23-B241-D11540BF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93AE7-F37C-437B-AEE5-C134AE1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E3A4-3391-4698-8C0A-C66E1C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E4FE4-D698-47F4-BFC0-ADF2CD16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1277-82DE-43E1-AD17-4591BC6F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34B6C-1D1C-4AE7-BA37-DF79109E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3B61F-B92F-4846-86C6-D343FC9B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198A6-7AC8-44FB-95F4-5C6C9B62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530A-DAF6-4447-BBC6-EE0D797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80FD-CFEA-45DB-99B7-78E3552B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0424-3AC4-4D5C-B51F-55B386AD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99B83-828F-46A6-9208-000B8CEE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5961-956C-4DB9-8075-B0ED2860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4CC3A-5C83-4827-AC49-41942F1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6AA4-3062-404B-B433-1DE7CF15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A62-8BC5-45CC-9BDB-D87D3B76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E6A7-2C75-4335-A02F-7ABF1A609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417C-73EC-4ACD-B621-FE9562B4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09B3F-6A49-49F7-B43B-E9C8D6B1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E39F-23AC-4E69-88DA-D16C2B2E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ABD30-AB51-4739-ADC1-A8F389A2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B6213-CE56-4B1D-ABD5-41D7D1F1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82ED-6221-4B8D-A35E-27ADE8B1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C440-55AD-4DDA-BB8F-FE6492517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A17C-C6AA-4A38-9851-4178F72E69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8CD3-4BEF-45D5-AC0F-F6283296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CEB4-A6EF-41D4-87D2-22CFE8EC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2281-81ED-40C1-B393-5B50F19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58676-D965-40D9-80E9-8772B32F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1462"/>
            <a:ext cx="89344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C4BBA-0B71-45DF-B39F-826CF756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6" y="1204956"/>
            <a:ext cx="339498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9F6A6-FF83-4361-AD11-AAAE11083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00"/>
          <a:stretch/>
        </p:blipFill>
        <p:spPr>
          <a:xfrm>
            <a:off x="3968631" y="1204956"/>
            <a:ext cx="339498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0C6A4-EFE1-44C4-A4A5-69C86B444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90"/>
          <a:stretch/>
        </p:blipFill>
        <p:spPr>
          <a:xfrm>
            <a:off x="7363616" y="1204956"/>
            <a:ext cx="3188071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150AC-8160-4798-AF12-3F806C1551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9" t="24875" r="3677" b="30387"/>
          <a:stretch/>
        </p:blipFill>
        <p:spPr>
          <a:xfrm rot="16200000">
            <a:off x="-603151" y="2649901"/>
            <a:ext cx="1970843" cy="106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01AD5E-7CD7-48CD-8EE8-E65A4F702F2A}"/>
              </a:ext>
            </a:extLst>
          </p:cNvPr>
          <p:cNvSpPr txBox="1"/>
          <p:nvPr/>
        </p:nvSpPr>
        <p:spPr>
          <a:xfrm>
            <a:off x="573646" y="3703956"/>
            <a:ext cx="193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Dry Season Minimum NDVI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EAF5E-2602-4CD8-8A82-96440B6E0587}"/>
              </a:ext>
            </a:extLst>
          </p:cNvPr>
          <p:cNvSpPr txBox="1"/>
          <p:nvPr/>
        </p:nvSpPr>
        <p:spPr>
          <a:xfrm>
            <a:off x="3968631" y="3703956"/>
            <a:ext cx="193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Wet Season Maximum NDVI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B22EE-0E87-41CC-83DD-E6183C9C98C8}"/>
              </a:ext>
            </a:extLst>
          </p:cNvPr>
          <p:cNvSpPr txBox="1"/>
          <p:nvPr/>
        </p:nvSpPr>
        <p:spPr>
          <a:xfrm>
            <a:off x="7478877" y="3703956"/>
            <a:ext cx="193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Seasonal NDVI Difference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EEEFF-3842-4A10-A806-B75F92568BA1}"/>
              </a:ext>
            </a:extLst>
          </p:cNvPr>
          <p:cNvSpPr/>
          <p:nvPr/>
        </p:nvSpPr>
        <p:spPr>
          <a:xfrm>
            <a:off x="130629" y="1091133"/>
            <a:ext cx="10511758" cy="3411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E5B6A-4613-4460-8482-1316E48D46F5}"/>
              </a:ext>
            </a:extLst>
          </p:cNvPr>
          <p:cNvSpPr txBox="1"/>
          <p:nvPr/>
        </p:nvSpPr>
        <p:spPr>
          <a:xfrm>
            <a:off x="121123" y="3386007"/>
            <a:ext cx="26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BBC20-DA9A-485F-A223-775EDAA336A5}"/>
              </a:ext>
            </a:extLst>
          </p:cNvPr>
          <p:cNvSpPr txBox="1"/>
          <p:nvPr/>
        </p:nvSpPr>
        <p:spPr>
          <a:xfrm>
            <a:off x="121123" y="1558660"/>
            <a:ext cx="26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484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Atkins</dc:creator>
  <cp:lastModifiedBy>Jeffrey Atkins</cp:lastModifiedBy>
  <cp:revision>1</cp:revision>
  <dcterms:created xsi:type="dcterms:W3CDTF">2022-04-04T17:26:22Z</dcterms:created>
  <dcterms:modified xsi:type="dcterms:W3CDTF">2022-04-04T18:27:09Z</dcterms:modified>
</cp:coreProperties>
</file>