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47"/>
  </p:normalViewPr>
  <p:slideViewPr>
    <p:cSldViewPr snapToGrid="0" snapToObjects="1">
      <p:cViewPr varScale="1">
        <p:scale>
          <a:sx n="146" d="100"/>
          <a:sy n="146" d="100"/>
        </p:scale>
        <p:origin x="10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FF26-D58C-8A48-B899-7099132327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43FC-0D7C-2447-B6DF-3EFFD8CA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1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FF26-D58C-8A48-B899-7099132327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43FC-0D7C-2447-B6DF-3EFFD8CA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FF26-D58C-8A48-B899-7099132327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43FC-0D7C-2447-B6DF-3EFFD8CA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7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FF26-D58C-8A48-B899-7099132327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43FC-0D7C-2447-B6DF-3EFFD8CA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22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FF26-D58C-8A48-B899-7099132327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43FC-0D7C-2447-B6DF-3EFFD8CA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4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FF26-D58C-8A48-B899-7099132327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43FC-0D7C-2447-B6DF-3EFFD8CA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04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FF26-D58C-8A48-B899-7099132327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43FC-0D7C-2447-B6DF-3EFFD8CA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8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FF26-D58C-8A48-B899-7099132327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43FC-0D7C-2447-B6DF-3EFFD8CA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936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FF26-D58C-8A48-B899-7099132327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43FC-0D7C-2447-B6DF-3EFFD8CA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3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FF26-D58C-8A48-B899-7099132327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43FC-0D7C-2447-B6DF-3EFFD8CA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14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FF26-D58C-8A48-B899-7099132327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C43FC-0D7C-2447-B6DF-3EFFD8CA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9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FF26-D58C-8A48-B899-709913232770}" type="datetimeFigureOut">
              <a:rPr lang="en-US" smtClean="0"/>
              <a:t>1/29/20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C43FC-0D7C-2447-B6DF-3EFFD8CAB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C3E09C-DF27-9F46-946E-C20D976BF1B5}"/>
              </a:ext>
            </a:extLst>
          </p:cNvPr>
          <p:cNvSpPr txBox="1"/>
          <p:nvPr/>
        </p:nvSpPr>
        <p:spPr>
          <a:xfrm>
            <a:off x="291353" y="1211076"/>
            <a:ext cx="691215" cy="3924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50" dirty="0">
                <a:solidFill>
                  <a:schemeClr val="bg1"/>
                </a:solidFill>
              </a:rPr>
              <a:t>2018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41FCF-9A68-0C47-A5DE-5F7C9F721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" y="1282700"/>
            <a:ext cx="9880600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75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</Words>
  <Application>Microsoft Macintosh PowerPoint</Application>
  <PresentationFormat>A4 Paper (210x297 mm)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Calders</dc:creator>
  <cp:lastModifiedBy>Kim Calders</cp:lastModifiedBy>
  <cp:revision>6</cp:revision>
  <dcterms:created xsi:type="dcterms:W3CDTF">2019-11-21T11:04:02Z</dcterms:created>
  <dcterms:modified xsi:type="dcterms:W3CDTF">2020-01-29T16:06:05Z</dcterms:modified>
</cp:coreProperties>
</file>