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62E"/>
    <a:srgbClr val="FF3213"/>
    <a:srgbClr val="249ABA"/>
    <a:srgbClr val="27A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750-F39A-4E02-BFC5-9F005501FEC1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5C-6242-42E1-B16C-EF890567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750-F39A-4E02-BFC5-9F005501FEC1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5C-6242-42E1-B16C-EF890567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4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750-F39A-4E02-BFC5-9F005501FEC1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5C-6242-42E1-B16C-EF890567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4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750-F39A-4E02-BFC5-9F005501FEC1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5C-6242-42E1-B16C-EF890567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750-F39A-4E02-BFC5-9F005501FEC1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5C-6242-42E1-B16C-EF890567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750-F39A-4E02-BFC5-9F005501FEC1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5C-6242-42E1-B16C-EF890567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750-F39A-4E02-BFC5-9F005501FEC1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5C-6242-42E1-B16C-EF890567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1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750-F39A-4E02-BFC5-9F005501FEC1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5C-6242-42E1-B16C-EF890567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8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750-F39A-4E02-BFC5-9F005501FEC1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5C-6242-42E1-B16C-EF890567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750-F39A-4E02-BFC5-9F005501FEC1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5C-6242-42E1-B16C-EF890567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750-F39A-4E02-BFC5-9F005501FEC1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A8E5C-6242-42E1-B16C-EF890567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7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2B750-F39A-4E02-BFC5-9F005501FEC1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A8E5C-6242-42E1-B16C-EF890567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3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3352800"/>
            <a:ext cx="9144000" cy="0"/>
          </a:xfrm>
          <a:prstGeom prst="line">
            <a:avLst/>
          </a:prstGeom>
          <a:ln w="38100">
            <a:solidFill>
              <a:srgbClr val="09262E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p Arrow 11"/>
          <p:cNvSpPr/>
          <p:nvPr/>
        </p:nvSpPr>
        <p:spPr>
          <a:xfrm>
            <a:off x="4038600" y="1447800"/>
            <a:ext cx="1066800" cy="4107426"/>
          </a:xfrm>
          <a:prstGeom prst="upArrow">
            <a:avLst/>
          </a:prstGeom>
          <a:solidFill>
            <a:srgbClr val="FF3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400" y="5357352"/>
            <a:ext cx="762000" cy="197874"/>
          </a:xfrm>
          <a:prstGeom prst="rect">
            <a:avLst/>
          </a:prstGeom>
          <a:solidFill>
            <a:srgbClr val="FF3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57600" y="5357352"/>
            <a:ext cx="762000" cy="197874"/>
          </a:xfrm>
          <a:prstGeom prst="rect">
            <a:avLst/>
          </a:prstGeom>
          <a:solidFill>
            <a:srgbClr val="FF3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95824" y="4265357"/>
            <a:ext cx="790575" cy="197874"/>
          </a:xfrm>
          <a:prstGeom prst="rect">
            <a:avLst/>
          </a:prstGeom>
          <a:solidFill>
            <a:srgbClr val="FF3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05200" y="4265357"/>
            <a:ext cx="943897" cy="197874"/>
          </a:xfrm>
          <a:prstGeom prst="rect">
            <a:avLst/>
          </a:prstGeom>
          <a:solidFill>
            <a:srgbClr val="FF3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5486400" y="3945194"/>
            <a:ext cx="2438400" cy="838200"/>
          </a:xfrm>
          <a:prstGeom prst="flowChartProcess">
            <a:avLst/>
          </a:prstGeom>
          <a:solidFill>
            <a:srgbClr val="249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MICROBIAL RESPIRATION</a:t>
            </a:r>
            <a:endParaRPr lang="en-US" sz="2400" dirty="0"/>
          </a:p>
        </p:txBody>
      </p:sp>
      <p:sp>
        <p:nvSpPr>
          <p:cNvPr id="9" name="Flowchart: Process 8"/>
          <p:cNvSpPr/>
          <p:nvPr/>
        </p:nvSpPr>
        <p:spPr>
          <a:xfrm>
            <a:off x="5486400" y="5136126"/>
            <a:ext cx="2438400" cy="838200"/>
          </a:xfrm>
          <a:prstGeom prst="flowChartProcess">
            <a:avLst/>
          </a:prstGeom>
          <a:solidFill>
            <a:srgbClr val="249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DECOMPOSITON/</a:t>
            </a:r>
          </a:p>
          <a:p>
            <a:pPr algn="ctr"/>
            <a:r>
              <a:rPr lang="en-US" sz="2400" dirty="0" smtClean="0"/>
              <a:t>OTHER</a:t>
            </a:r>
            <a:endParaRPr lang="en-US" sz="2400" dirty="0"/>
          </a:p>
        </p:txBody>
      </p:sp>
      <p:sp>
        <p:nvSpPr>
          <p:cNvPr id="10" name="Flowchart: Process 9"/>
          <p:cNvSpPr/>
          <p:nvPr/>
        </p:nvSpPr>
        <p:spPr>
          <a:xfrm>
            <a:off x="1219200" y="5136126"/>
            <a:ext cx="2438400" cy="838200"/>
          </a:xfrm>
          <a:prstGeom prst="flowChartProcess">
            <a:avLst/>
          </a:prstGeom>
          <a:solidFill>
            <a:srgbClr val="249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MYCORRHIZAL ASSOCIATIONS</a:t>
            </a:r>
            <a:endParaRPr lang="en-US" sz="2400" dirty="0"/>
          </a:p>
        </p:txBody>
      </p:sp>
      <p:sp>
        <p:nvSpPr>
          <p:cNvPr id="11" name="Flowchart: Process 10"/>
          <p:cNvSpPr/>
          <p:nvPr/>
        </p:nvSpPr>
        <p:spPr>
          <a:xfrm>
            <a:off x="1219200" y="3945194"/>
            <a:ext cx="2438400" cy="838200"/>
          </a:xfrm>
          <a:prstGeom prst="flowChartProcess">
            <a:avLst/>
          </a:prstGeom>
          <a:solidFill>
            <a:srgbClr val="249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PLANT/ROOT RESPIRATION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603018" y="2982212"/>
            <a:ext cx="193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Soil CO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efflux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9200" y="3396734"/>
            <a:ext cx="289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9262E"/>
                </a:solidFill>
              </a:rPr>
              <a:t>BELOW GROUND PROCESSES</a:t>
            </a:r>
            <a:endParaRPr lang="en-US" dirty="0">
              <a:solidFill>
                <a:srgbClr val="09262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68505" y="2916373"/>
            <a:ext cx="2856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9262E"/>
                </a:solidFill>
              </a:rPr>
              <a:t>ABOVE</a:t>
            </a:r>
            <a:r>
              <a:rPr lang="en-US" dirty="0" smtClean="0">
                <a:solidFill>
                  <a:srgbClr val="09262E"/>
                </a:solidFill>
              </a:rPr>
              <a:t> GROUND PROCESSES</a:t>
            </a:r>
            <a:endParaRPr lang="en-US" dirty="0">
              <a:solidFill>
                <a:srgbClr val="09262E"/>
              </a:solidFill>
            </a:endParaRPr>
          </a:p>
        </p:txBody>
      </p:sp>
      <p:sp>
        <p:nvSpPr>
          <p:cNvPr id="24" name="Up Arrow 23"/>
          <p:cNvSpPr/>
          <p:nvPr/>
        </p:nvSpPr>
        <p:spPr>
          <a:xfrm rot="10800000">
            <a:off x="2790824" y="1217204"/>
            <a:ext cx="1066800" cy="2053713"/>
          </a:xfrm>
          <a:prstGeom prst="upArrow">
            <a:avLst/>
          </a:prstGeom>
          <a:solidFill>
            <a:srgbClr val="FF3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1209675" y="838200"/>
            <a:ext cx="2438400" cy="838200"/>
          </a:xfrm>
          <a:prstGeom prst="flowChartProcess">
            <a:avLst/>
          </a:prstGeom>
          <a:solidFill>
            <a:srgbClr val="249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LITTERFALL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091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Atkins</dc:creator>
  <cp:lastModifiedBy>Jeff Atkins</cp:lastModifiedBy>
  <cp:revision>5</cp:revision>
  <dcterms:created xsi:type="dcterms:W3CDTF">2012-03-20T22:13:43Z</dcterms:created>
  <dcterms:modified xsi:type="dcterms:W3CDTF">2012-03-20T22:43:57Z</dcterms:modified>
</cp:coreProperties>
</file>