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A2B5-6703-492D-B215-017B46A1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049F-EAB3-424D-A2C2-04DD2A6A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184A-4B28-4746-8EAE-F4FAB881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7452-0877-4D0A-99B5-33792C28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41F0-0311-4563-B867-537ADF7F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EC1-C2EF-48D8-A207-BB53FF83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723F3-0201-4844-A5EA-FF6A3617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DB7-A2A5-49CD-8153-DDD2249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74BE-0871-4DBA-B007-2F36D92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06ED-DEB0-463E-AE6D-113CBA4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28840-E116-4317-B3E0-598E69483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571F5-62D5-4EC9-BF43-3AD6C67C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26BC-9C45-417E-97CB-303A73B5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C01B-83FC-448B-A305-E8F429E6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0945-82AD-40FE-BBB6-556ADC7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F655-A178-451F-A669-9F0A8E1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33B5-5098-4986-AE0A-FF6A6F1A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C277-A8CF-498D-9365-C3B8D57C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0CD0-A044-409E-A554-AA7CE03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5841-5821-4202-99B9-806FC1A6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996-DD57-41D3-919A-C0D2D37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0943-E333-47C7-819E-F26AD82D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44467-AD65-4B2B-A082-9521A42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C97D-4B22-482B-8C07-57772CC4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E8E7-23F9-4A6D-A904-6E90DAA1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2A46-CAA0-434D-B672-63A5280E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D446-54F0-4502-B93B-2F9BA3DA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4256-7902-491F-BBA1-47F6EA5A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4685-38B0-4452-8E48-BF253E8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7C55-419F-4C62-8B01-34AC608E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AF6F-AC48-4E81-B75B-0727FCC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608-7C65-40F0-99BA-9B9A2184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A348-AE1A-4EE0-A36D-1BE601AC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393F-F87A-40DC-89AC-A51E80F9A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67869-FB11-4230-8AE6-85172D40B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48D74-5AFA-4A62-9236-2309083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43D28-83C7-4A0F-AC33-3A430928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D2C3F-4877-40E2-9418-9CE3ECA2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677F7-49DE-4D74-AF56-C0ED8D1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41B-FBEF-4CBE-9448-EFCE2243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B63A-E481-426D-9897-0C78B9D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63628-22D7-4C4A-A18E-5F8464D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D7827-C362-4194-8A8F-C2EE1C8E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27735-9880-4137-9FFC-7D2152C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49D3F-63A9-4F89-8377-41201777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D36C3-E9F7-4A26-9873-A16A67D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010A-09F7-4ADC-A04F-C767652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AA08-6FDB-4EBC-B755-7C9754E5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6A1A1-C282-4B55-B068-9CBEFBAB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1D1A-DC25-4F45-9758-2BE5CF8E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088A-98C0-4AA7-A107-400AF165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EE85-F600-466F-8DB5-EF5CF47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97AC-DBA6-426C-9FCA-7CD04B37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CA09-EB8F-44DB-91DE-0791C0561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88901-351B-4550-9F40-C15129CC1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7717-4D87-450A-ACDA-8427493B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44C81-C94D-43B5-A517-FCCC2103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2A39-0A9D-4848-9BC4-9C2EF88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70437-9CBB-4D96-8B69-30250130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83FD-9C23-4616-8559-761752E8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1B13-93D9-4FD1-A33B-273F8FEBA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6E4D-A116-4DB0-B869-DE514A4628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22C1-3277-4045-87B8-8CB94938A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2A3B-AA33-4879-BA51-A6E6E746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C28C-C579-46A9-831D-50FCA852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52DA5-93BA-4634-B2B7-EC1151557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44" r="15194" b="31495"/>
          <a:stretch/>
        </p:blipFill>
        <p:spPr>
          <a:xfrm>
            <a:off x="2608241" y="2238703"/>
            <a:ext cx="5915649" cy="2459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93EE07-C827-447B-8BA9-D9ECECA8C865}"/>
              </a:ext>
            </a:extLst>
          </p:cNvPr>
          <p:cNvSpPr/>
          <p:nvPr/>
        </p:nvSpPr>
        <p:spPr>
          <a:xfrm>
            <a:off x="2837793" y="3205655"/>
            <a:ext cx="935421" cy="13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609DC-9540-4770-A85A-70D348DE5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59" t="41379" r="1935" b="50000"/>
          <a:stretch/>
        </p:blipFill>
        <p:spPr>
          <a:xfrm>
            <a:off x="2900855" y="3404038"/>
            <a:ext cx="872359" cy="591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1BB08-3469-46E5-B3D5-8EAEC90DE190}"/>
              </a:ext>
            </a:extLst>
          </p:cNvPr>
          <p:cNvSpPr txBox="1"/>
          <p:nvPr/>
        </p:nvSpPr>
        <p:spPr>
          <a:xfrm>
            <a:off x="2837793" y="3205655"/>
            <a:ext cx="1471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Narrow" panose="020B0606020202030204" pitchFamily="34" charset="0"/>
              </a:rPr>
              <a:t>Area (Ha)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6FD638-B01F-4C61-8062-211C228B1D16}"/>
              </a:ext>
            </a:extLst>
          </p:cNvPr>
          <p:cNvGrpSpPr/>
          <p:nvPr/>
        </p:nvGrpSpPr>
        <p:grpSpPr>
          <a:xfrm>
            <a:off x="2837793" y="3995246"/>
            <a:ext cx="1345762" cy="590670"/>
            <a:chOff x="2837793" y="4006046"/>
            <a:chExt cx="1345762" cy="5906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9D0589-734E-4C02-BB0A-9D44EFBB2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087" t="56475" r="1257" b="38008"/>
            <a:stretch/>
          </p:blipFill>
          <p:spPr>
            <a:xfrm>
              <a:off x="2837793" y="4019962"/>
              <a:ext cx="1345762" cy="57675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0D4779-431D-44A2-9C50-E932584A5499}"/>
                </a:ext>
              </a:extLst>
            </p:cNvPr>
            <p:cNvSpPr txBox="1"/>
            <p:nvPr/>
          </p:nvSpPr>
          <p:spPr>
            <a:xfrm>
              <a:off x="3046942" y="4006046"/>
              <a:ext cx="113661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 Narrow" panose="020B0606020202030204" pitchFamily="34" charset="0"/>
                </a:rPr>
                <a:t>Afforestation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F7916-A2DE-4BEC-AF98-259F43E050FB}"/>
                </a:ext>
              </a:extLst>
            </p:cNvPr>
            <p:cNvSpPr txBox="1"/>
            <p:nvPr/>
          </p:nvSpPr>
          <p:spPr>
            <a:xfrm>
              <a:off x="3046942" y="4267656"/>
              <a:ext cx="113661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 Narrow" panose="020B0606020202030204" pitchFamily="34" charset="0"/>
                </a:rPr>
                <a:t>Reforestation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91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E5086-CEA1-4CC1-A6A8-FB9B7F5F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17192-75FA-4130-A13C-25865111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6" y="685800"/>
            <a:ext cx="5486400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462247-2769-4919-B0FA-CEA46C57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80" y="685800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B6B4B-D66F-4E86-9A49-5E930221E2F8}"/>
              </a:ext>
            </a:extLst>
          </p:cNvPr>
          <p:cNvSpPr txBox="1"/>
          <p:nvPr/>
        </p:nvSpPr>
        <p:spPr>
          <a:xfrm>
            <a:off x="4918403" y="6119290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3E930-B99F-4C59-85CE-06E585074C8A}"/>
              </a:ext>
            </a:extLst>
          </p:cNvPr>
          <p:cNvSpPr txBox="1"/>
          <p:nvPr/>
        </p:nvSpPr>
        <p:spPr>
          <a:xfrm>
            <a:off x="10331230" y="6119290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</p:spTree>
    <p:extLst>
      <p:ext uri="{BB962C8B-B14F-4D97-AF65-F5344CB8AC3E}">
        <p14:creationId xmlns:p14="http://schemas.microsoft.com/office/powerpoint/2010/main" val="31145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3A5CE-3C56-40A0-8379-769F482D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6793A-051F-42CC-A25B-19B1B49A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98E4B-0ED8-4219-8F11-483A37C4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76" y="790903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3D86E-AB48-43D5-8778-EBA797E9E588}"/>
              </a:ext>
            </a:extLst>
          </p:cNvPr>
          <p:cNvSpPr txBox="1"/>
          <p:nvPr/>
        </p:nvSpPr>
        <p:spPr>
          <a:xfrm>
            <a:off x="5097079" y="6300593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C65AA-8F46-4F97-98B3-5C9CCF36EFA2}"/>
              </a:ext>
            </a:extLst>
          </p:cNvPr>
          <p:cNvSpPr txBox="1"/>
          <p:nvPr/>
        </p:nvSpPr>
        <p:spPr>
          <a:xfrm>
            <a:off x="10526111" y="6300593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33F8-A6A9-47BA-A295-E631D37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4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A7F26-21CE-40C3-9507-A5742167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64BFE-6010-477A-A835-7DFE497BFE5E}"/>
              </a:ext>
            </a:extLst>
          </p:cNvPr>
          <p:cNvSpPr txBox="1"/>
          <p:nvPr/>
        </p:nvSpPr>
        <p:spPr>
          <a:xfrm>
            <a:off x="5097079" y="6300593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AC314-02DA-4419-B4F8-C8C5009E7830}"/>
              </a:ext>
            </a:extLst>
          </p:cNvPr>
          <p:cNvSpPr txBox="1"/>
          <p:nvPr/>
        </p:nvSpPr>
        <p:spPr>
          <a:xfrm>
            <a:off x="10526111" y="6300593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4CDBF-DE4D-49F1-A697-8723FAFD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0186"/>
            <a:ext cx="54864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F4C4C-2E31-430F-B91A-25C5607B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665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880EFB-C344-4DE1-8BD1-BAEFD014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27" y="580697"/>
            <a:ext cx="54864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C1E2F-0F4B-4D86-8A82-0DBE5FB5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697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1821A-360B-4A10-9E6C-8E26A557E480}"/>
              </a:ext>
            </a:extLst>
          </p:cNvPr>
          <p:cNvSpPr txBox="1"/>
          <p:nvPr/>
        </p:nvSpPr>
        <p:spPr>
          <a:xfrm>
            <a:off x="4235230" y="5139725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40826-923E-4E15-953E-D6B6A1737643}"/>
              </a:ext>
            </a:extLst>
          </p:cNvPr>
          <p:cNvSpPr txBox="1"/>
          <p:nvPr/>
        </p:nvSpPr>
        <p:spPr>
          <a:xfrm>
            <a:off x="9648057" y="5139725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</p:spTree>
    <p:extLst>
      <p:ext uri="{BB962C8B-B14F-4D97-AF65-F5344CB8AC3E}">
        <p14:creationId xmlns:p14="http://schemas.microsoft.com/office/powerpoint/2010/main" val="14647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34A28-CE21-4161-A7C9-A809C9A4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B29BB-6D99-4A7D-AD14-B383E16E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F90BD-A280-4EBB-A28B-856E2CD4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1718"/>
            <a:ext cx="5486400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B1EB5-7340-45E8-B3B7-B15AB6BF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F9E3E-0C45-48F7-8ED8-C1D48C65C836}"/>
              </a:ext>
            </a:extLst>
          </p:cNvPr>
          <p:cNvSpPr txBox="1"/>
          <p:nvPr/>
        </p:nvSpPr>
        <p:spPr>
          <a:xfrm>
            <a:off x="4918403" y="243649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A8C09-2435-4439-9A69-1A9FBD794D33}"/>
              </a:ext>
            </a:extLst>
          </p:cNvPr>
          <p:cNvSpPr txBox="1"/>
          <p:nvPr/>
        </p:nvSpPr>
        <p:spPr>
          <a:xfrm>
            <a:off x="10331230" y="243649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</p:spTree>
    <p:extLst>
      <p:ext uri="{BB962C8B-B14F-4D97-AF65-F5344CB8AC3E}">
        <p14:creationId xmlns:p14="http://schemas.microsoft.com/office/powerpoint/2010/main" val="127846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A87DA7-3EC8-4178-90A0-9BEC8E3D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968A4-A1DE-4B6B-84AD-C1C334A3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" y="517634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3D9C2-7079-4203-900F-195A62B7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133218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CF964-A256-4EEA-ABFE-5DF69B28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538655"/>
            <a:ext cx="5486400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E17A2-9A69-49FC-AB1A-73565B8F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8655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4618C-5B6B-4AA1-B4D4-2A9D11D08B23}"/>
              </a:ext>
            </a:extLst>
          </p:cNvPr>
          <p:cNvSpPr txBox="1"/>
          <p:nvPr/>
        </p:nvSpPr>
        <p:spPr>
          <a:xfrm>
            <a:off x="4918403" y="6119290"/>
            <a:ext cx="1177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2011-2013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6BBA3-91D2-4670-BF3F-EEC22790BA53}"/>
              </a:ext>
            </a:extLst>
          </p:cNvPr>
          <p:cNvSpPr txBox="1"/>
          <p:nvPr/>
        </p:nvSpPr>
        <p:spPr>
          <a:xfrm>
            <a:off x="10331230" y="6119290"/>
            <a:ext cx="123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2014-2019</a:t>
            </a:r>
          </a:p>
        </p:txBody>
      </p:sp>
    </p:spTree>
    <p:extLst>
      <p:ext uri="{BB962C8B-B14F-4D97-AF65-F5344CB8AC3E}">
        <p14:creationId xmlns:p14="http://schemas.microsoft.com/office/powerpoint/2010/main" val="25870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JWA</dc:creator>
  <cp:lastModifiedBy>JWA</cp:lastModifiedBy>
  <cp:revision>9</cp:revision>
  <dcterms:created xsi:type="dcterms:W3CDTF">2019-07-15T04:42:21Z</dcterms:created>
  <dcterms:modified xsi:type="dcterms:W3CDTF">2019-07-15T17:11:37Z</dcterms:modified>
</cp:coreProperties>
</file>