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EC64-019F-45DD-BB13-5D180EB4D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53209-1E5F-41AF-8055-98CB71CE2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D244-6759-4A7C-BAF8-076C2576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59FA-C120-4603-888F-5C834D8E95E3}" type="datetimeFigureOut">
              <a:rPr lang="en-CA" smtClean="0"/>
              <a:t>2020-11-28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CBA8D-897F-47E8-A09A-0C3291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4D1A6-4397-4FF9-8D8D-E837C0D2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8EB-FE6D-44DA-B15B-713C98D2C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54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C7B6-39A2-4CBE-BDFD-CA641C6C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A7E01-BEE7-42A4-B4A1-E9AB9E06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A1E07-D160-46CC-95EE-9DF118A1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59FA-C120-4603-888F-5C834D8E95E3}" type="datetimeFigureOut">
              <a:rPr lang="en-CA" smtClean="0"/>
              <a:t>2020-11-28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BBD7-4F13-4BA2-AB98-8D7CC5EF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4412-17D8-44C5-BFD3-7EE1E8DC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8EB-FE6D-44DA-B15B-713C98D2C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1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8FE7E-FC82-4BB7-AEFD-21CBB1DA9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E426A-BAE0-48D9-AFFA-B92A852FF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0A43-9D3D-4814-9B05-C6823325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59FA-C120-4603-888F-5C834D8E95E3}" type="datetimeFigureOut">
              <a:rPr lang="en-CA" smtClean="0"/>
              <a:t>2020-11-28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F0EB-5751-4339-8D75-48FB8B36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3812D-22D5-4582-9F8B-D52D06FF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8EB-FE6D-44DA-B15B-713C98D2C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6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DC9C-4AB6-44D2-B10A-E0843B54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3CD82-3C66-4423-94EE-74D476526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9F7C4-0278-4AC1-A40D-8065BA4D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59FA-C120-4603-888F-5C834D8E95E3}" type="datetimeFigureOut">
              <a:rPr lang="en-CA" smtClean="0"/>
              <a:t>2020-11-28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9DB4-7131-4DC8-B084-2ED92D16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9205-2652-4550-9715-2B547374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8EB-FE6D-44DA-B15B-713C98D2C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68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7D3C-4464-4EA5-A891-1F122C70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15BF-44E6-4F57-9942-738F21F9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F695-FD44-40C9-85D9-7252430B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59FA-C120-4603-888F-5C834D8E95E3}" type="datetimeFigureOut">
              <a:rPr lang="en-CA" smtClean="0"/>
              <a:t>2020-11-28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9C47-77EB-4C6C-A09A-8DA8B45A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3D9CE-6465-4378-A6C7-3F5BB286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8EB-FE6D-44DA-B15B-713C98D2C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62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B97A-FD92-45B5-8C92-726BC0BE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B016-AB56-4A86-BFC7-CC5AFDFF6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24E8D-CBE5-4015-86A9-F6F5A6B1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90AB6-DE27-4B90-BDCD-88834ACF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59FA-C120-4603-888F-5C834D8E95E3}" type="datetimeFigureOut">
              <a:rPr lang="en-CA" smtClean="0"/>
              <a:t>2020-11-28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FCBE2-7618-480F-A2E1-0BA9013A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B5ED1-199D-45F1-A2A0-F33EF03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8EB-FE6D-44DA-B15B-713C98D2C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38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9FEB-DC6D-40BE-9545-BCBD36EE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0D19-1752-487E-B0CE-E8C212402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8BE69-2747-42C8-8E28-7201606C4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64DD7-BEE7-49DD-8B35-0E785A452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FA071-8241-4CDD-967E-8905EAB03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240E4-414E-454B-AC80-ADDAF265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59FA-C120-4603-888F-5C834D8E95E3}" type="datetimeFigureOut">
              <a:rPr lang="en-CA" smtClean="0"/>
              <a:t>2020-11-28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F5573-D989-449D-9A87-84435A63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DAE3B-6BD3-46F5-8C1E-0FC243DE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8EB-FE6D-44DA-B15B-713C98D2C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95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8F8C-6B2C-4598-B9A2-C0A97448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064F3-30C6-4E5F-90C4-8EF9B6A3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59FA-C120-4603-888F-5C834D8E95E3}" type="datetimeFigureOut">
              <a:rPr lang="en-CA" smtClean="0"/>
              <a:t>2020-11-28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27311-D60E-450E-AD8A-EF23296E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8D2F7-CC67-4019-A6B0-4FECFCDC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8EB-FE6D-44DA-B15B-713C98D2C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43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78DA5-5FA0-4F10-881B-19EC51C1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59FA-C120-4603-888F-5C834D8E95E3}" type="datetimeFigureOut">
              <a:rPr lang="en-CA" smtClean="0"/>
              <a:t>2020-11-28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258D5-8403-4DF3-A58D-CF97604A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88754-458E-4218-BEA6-B5626BB7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8EB-FE6D-44DA-B15B-713C98D2C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35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24C7-8F2E-4401-8D79-C4984336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35E7-666A-453A-B152-D99BC62D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08581-1448-4314-82F5-42864C347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5E7DF-92CF-4776-B850-9BCCBF86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59FA-C120-4603-888F-5C834D8E95E3}" type="datetimeFigureOut">
              <a:rPr lang="en-CA" smtClean="0"/>
              <a:t>2020-11-28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D0D7D-37AA-4F8E-8DA7-5F5D980C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84CE-9907-4302-AF2E-D23699C4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8EB-FE6D-44DA-B15B-713C98D2C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7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CC7A-B5DB-48A5-B98C-B356D6E2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ADD8D-6992-4886-9497-F57A1F0E9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F0867-CF55-48B7-9E8E-D60BF0B57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17003-5800-47F8-BAA6-5CD705FF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59FA-C120-4603-888F-5C834D8E95E3}" type="datetimeFigureOut">
              <a:rPr lang="en-CA" smtClean="0"/>
              <a:t>2020-11-28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AAD36-8F32-437C-8F3C-D2DD032E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C30FA-5869-40F1-ADB9-592FCC30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D88EB-FE6D-44DA-B15B-713C98D2C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57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0BE07-699B-4FE3-9173-51B63148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E5F76-B640-4211-8BF4-3B1A76FB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DE699-F445-4EF5-B25B-841021276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59FA-C120-4603-888F-5C834D8E95E3}" type="datetimeFigureOut">
              <a:rPr lang="en-CA" smtClean="0"/>
              <a:t>2020-11-28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7647C-989F-4C0A-A5AE-BC5E56F36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9F09E-1C9F-4DFD-923D-07B262964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D88EB-FE6D-44DA-B15B-713C98D2C3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02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692D-45E7-4059-B2F5-F735DA668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75368-6B9A-4631-9727-D328F9D06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46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Atkins</dc:creator>
  <cp:lastModifiedBy>Sam Atkins</cp:lastModifiedBy>
  <cp:revision>1</cp:revision>
  <dcterms:created xsi:type="dcterms:W3CDTF">2020-11-28T20:44:54Z</dcterms:created>
  <dcterms:modified xsi:type="dcterms:W3CDTF">2020-11-28T20:45:39Z</dcterms:modified>
</cp:coreProperties>
</file>