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  <a:srgbClr val="78909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8BD7F-2702-4C3D-9343-4A74D8346E4F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FC842401-E354-4880-ADCD-8D588767E5D9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MapReduce &amp; Spark</a:t>
          </a:r>
        </a:p>
      </dgm:t>
    </dgm:pt>
    <dgm:pt modelId="{C48FF2D9-152A-4B05-882F-DA791D6D9B91}" type="parTrans" cxnId="{D144F42C-EE94-49AE-9769-7B75CD9DCFC1}">
      <dgm:prSet/>
      <dgm:spPr/>
      <dgm:t>
        <a:bodyPr/>
        <a:lstStyle/>
        <a:p>
          <a:endParaRPr lang="en-CA"/>
        </a:p>
      </dgm:t>
    </dgm:pt>
    <dgm:pt modelId="{65E93880-B77B-4404-82EC-DFA25D859904}" type="sibTrans" cxnId="{D144F42C-EE94-49AE-9769-7B75CD9DCFC1}">
      <dgm:prSet/>
      <dgm:spPr/>
      <dgm:t>
        <a:bodyPr/>
        <a:lstStyle/>
        <a:p>
          <a:endParaRPr lang="en-CA"/>
        </a:p>
      </dgm:t>
    </dgm:pt>
    <dgm:pt modelId="{88B82DF2-92B4-4A8A-98D2-3A7A70568797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Analyzing Text</a:t>
          </a:r>
        </a:p>
      </dgm:t>
    </dgm:pt>
    <dgm:pt modelId="{C1FC2DC3-380D-4C66-9C34-91EF4E667D60}" type="parTrans" cxnId="{BE80323B-7317-4C76-B41E-F47865B3251A}">
      <dgm:prSet/>
      <dgm:spPr/>
      <dgm:t>
        <a:bodyPr/>
        <a:lstStyle/>
        <a:p>
          <a:endParaRPr lang="en-CA"/>
        </a:p>
      </dgm:t>
    </dgm:pt>
    <dgm:pt modelId="{FF4B4BFE-71DE-4208-BADD-5CB78388D544}" type="sibTrans" cxnId="{BE80323B-7317-4C76-B41E-F47865B3251A}">
      <dgm:prSet/>
      <dgm:spPr/>
      <dgm:t>
        <a:bodyPr/>
        <a:lstStyle/>
        <a:p>
          <a:endParaRPr lang="en-CA"/>
        </a:p>
      </dgm:t>
    </dgm:pt>
    <dgm:pt modelId="{4CD9E8B2-AFB8-41FB-A01C-1C1217160BDF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Graphs</a:t>
          </a:r>
        </a:p>
      </dgm:t>
    </dgm:pt>
    <dgm:pt modelId="{880F4BAF-CC2C-499A-BCE1-494AA5AB573D}" type="parTrans" cxnId="{226EDA0C-FA61-4C1A-B03B-6B4D7085B5B4}">
      <dgm:prSet/>
      <dgm:spPr/>
      <dgm:t>
        <a:bodyPr/>
        <a:lstStyle/>
        <a:p>
          <a:endParaRPr lang="en-CA"/>
        </a:p>
      </dgm:t>
    </dgm:pt>
    <dgm:pt modelId="{09A120E9-0F26-40B6-90B4-2FC055875B53}" type="sibTrans" cxnId="{226EDA0C-FA61-4C1A-B03B-6B4D7085B5B4}">
      <dgm:prSet/>
      <dgm:spPr/>
      <dgm:t>
        <a:bodyPr/>
        <a:lstStyle/>
        <a:p>
          <a:endParaRPr lang="en-CA"/>
        </a:p>
      </dgm:t>
    </dgm:pt>
    <dgm:pt modelId="{55D0D800-7394-4360-A38E-4C2EBDEDD3CD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Relational Databases</a:t>
          </a:r>
        </a:p>
      </dgm:t>
    </dgm:pt>
    <dgm:pt modelId="{E68F0AF5-B33A-4639-9146-D40E829E4CE5}" type="parTrans" cxnId="{A16015D1-0CB8-473C-9A2D-E4C292CEB620}">
      <dgm:prSet/>
      <dgm:spPr/>
      <dgm:t>
        <a:bodyPr/>
        <a:lstStyle/>
        <a:p>
          <a:endParaRPr lang="en-CA"/>
        </a:p>
      </dgm:t>
    </dgm:pt>
    <dgm:pt modelId="{A9464852-4BE2-47BC-B483-8DFD0B65CC32}" type="sibTrans" cxnId="{A16015D1-0CB8-473C-9A2D-E4C292CEB620}">
      <dgm:prSet/>
      <dgm:spPr/>
      <dgm:t>
        <a:bodyPr/>
        <a:lstStyle/>
        <a:p>
          <a:endParaRPr lang="en-CA"/>
        </a:p>
      </dgm:t>
    </dgm:pt>
    <dgm:pt modelId="{971CE78F-B7FC-4EE0-8FD5-498D77E23CA5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A2: SQL-on-Hadoop</a:t>
          </a:r>
        </a:p>
      </dgm:t>
    </dgm:pt>
    <dgm:pt modelId="{D0A1EC19-D9F4-4B24-871C-1B1EB392964B}" type="parTrans" cxnId="{98548E97-6B24-44D0-AF60-BE35C2D55DC9}">
      <dgm:prSet/>
      <dgm:spPr/>
      <dgm:t>
        <a:bodyPr/>
        <a:lstStyle/>
        <a:p>
          <a:endParaRPr lang="en-CA"/>
        </a:p>
      </dgm:t>
    </dgm:pt>
    <dgm:pt modelId="{EB6237F0-E0B1-46CA-8D92-E86411DEB96C}" type="sibTrans" cxnId="{98548E97-6B24-44D0-AF60-BE35C2D55DC9}">
      <dgm:prSet/>
      <dgm:spPr/>
      <dgm:t>
        <a:bodyPr/>
        <a:lstStyle/>
        <a:p>
          <a:endParaRPr lang="en-CA"/>
        </a:p>
      </dgm:t>
    </dgm:pt>
    <dgm:pt modelId="{7791CBF0-9A13-489C-A353-F0138CFE8375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A1: Counting in MapReduce &amp; Spark</a:t>
          </a:r>
        </a:p>
      </dgm:t>
    </dgm:pt>
    <dgm:pt modelId="{621CF9B7-4ED9-415C-853C-D30AA3FC7879}" type="parTrans" cxnId="{F8E6655D-7CBD-4CB9-8AF2-00128F2451FF}">
      <dgm:prSet/>
      <dgm:spPr/>
      <dgm:t>
        <a:bodyPr/>
        <a:lstStyle/>
        <a:p>
          <a:endParaRPr lang="en-CA"/>
        </a:p>
      </dgm:t>
    </dgm:pt>
    <dgm:pt modelId="{269D5968-CE06-4FBD-BE06-685548AE6491}" type="sibTrans" cxnId="{F8E6655D-7CBD-4CB9-8AF2-00128F2451FF}">
      <dgm:prSet/>
      <dgm:spPr/>
      <dgm:t>
        <a:bodyPr/>
        <a:lstStyle/>
        <a:p>
          <a:endParaRPr lang="en-CA"/>
        </a:p>
      </dgm:t>
    </dgm:pt>
    <dgm:pt modelId="{728E0DBC-E63C-43AB-9769-F0ABAEC82B8A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Analytics</a:t>
          </a:r>
        </a:p>
      </dgm:t>
    </dgm:pt>
    <dgm:pt modelId="{06D86B20-04D2-4FE9-A1DB-F41F79DD69D2}" type="parTrans" cxnId="{868E7ED2-406D-4CD4-A430-36053B414432}">
      <dgm:prSet/>
      <dgm:spPr/>
      <dgm:t>
        <a:bodyPr/>
        <a:lstStyle/>
        <a:p>
          <a:endParaRPr lang="en-CA"/>
        </a:p>
      </dgm:t>
    </dgm:pt>
    <dgm:pt modelId="{C9EF6394-56BE-4A7E-9B19-E9DBD6EEDA97}" type="sibTrans" cxnId="{868E7ED2-406D-4CD4-A430-36053B414432}">
      <dgm:prSet/>
      <dgm:spPr/>
      <dgm:t>
        <a:bodyPr/>
        <a:lstStyle/>
        <a:p>
          <a:endParaRPr lang="en-CA"/>
        </a:p>
      </dgm:t>
    </dgm:pt>
    <dgm:pt modelId="{8F24B7BA-5537-4979-AF1F-DA05D5E3A97D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GP &amp; Presentation</a:t>
          </a:r>
        </a:p>
      </dgm:t>
    </dgm:pt>
    <dgm:pt modelId="{60914090-76AA-4D91-AC48-A5F57FA723EB}" type="parTrans" cxnId="{A4CA12DA-3EA7-42AD-AC80-BA16E357C1CA}">
      <dgm:prSet/>
      <dgm:spPr/>
      <dgm:t>
        <a:bodyPr/>
        <a:lstStyle/>
        <a:p>
          <a:endParaRPr lang="en-CA"/>
        </a:p>
      </dgm:t>
    </dgm:pt>
    <dgm:pt modelId="{CC207B13-4125-467A-BA23-B543DD268E13}" type="sibTrans" cxnId="{A4CA12DA-3EA7-42AD-AC80-BA16E357C1CA}">
      <dgm:prSet/>
      <dgm:spPr/>
      <dgm:t>
        <a:bodyPr/>
        <a:lstStyle/>
        <a:p>
          <a:endParaRPr lang="en-CA"/>
        </a:p>
      </dgm:t>
    </dgm:pt>
    <dgm:pt modelId="{F60160CA-E0D0-48D7-8D54-D6CF50C36569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Consistency, Latency, &amp; Availability</a:t>
          </a:r>
        </a:p>
      </dgm:t>
    </dgm:pt>
    <dgm:pt modelId="{D4334E5C-A3EE-4D53-9F6C-95A8E05315CB}" type="parTrans" cxnId="{8E575BC1-5932-4974-A8F3-06E6A1B956C4}">
      <dgm:prSet/>
      <dgm:spPr/>
      <dgm:t>
        <a:bodyPr/>
        <a:lstStyle/>
        <a:p>
          <a:endParaRPr lang="en-CA"/>
        </a:p>
      </dgm:t>
    </dgm:pt>
    <dgm:pt modelId="{4D90B815-3529-4649-A1B3-E58994FA740B}" type="sibTrans" cxnId="{8E575BC1-5932-4974-A8F3-06E6A1B956C4}">
      <dgm:prSet/>
      <dgm:spPr/>
      <dgm:t>
        <a:bodyPr/>
        <a:lstStyle/>
        <a:p>
          <a:endParaRPr lang="en-CA"/>
        </a:p>
      </dgm:t>
    </dgm:pt>
    <dgm:pt modelId="{5BF31E07-1AC1-40A2-940D-C5206B03C755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A3: Spark Streaming</a:t>
          </a:r>
        </a:p>
      </dgm:t>
    </dgm:pt>
    <dgm:pt modelId="{D8678947-E657-4770-A9B7-E42DA492C424}" type="parTrans" cxnId="{94119DE6-3910-4EF1-8ECC-EAEBCAD72FD1}">
      <dgm:prSet/>
      <dgm:spPr/>
      <dgm:t>
        <a:bodyPr/>
        <a:lstStyle/>
        <a:p>
          <a:endParaRPr lang="en-CA"/>
        </a:p>
      </dgm:t>
    </dgm:pt>
    <dgm:pt modelId="{888692B0-7FAC-4AE3-9494-8B3E6830EA27}" type="sibTrans" cxnId="{94119DE6-3910-4EF1-8ECC-EAEBCAD72FD1}">
      <dgm:prSet/>
      <dgm:spPr/>
      <dgm:t>
        <a:bodyPr/>
        <a:lstStyle/>
        <a:p>
          <a:endParaRPr lang="en-CA"/>
        </a:p>
      </dgm:t>
    </dgm:pt>
    <dgm:pt modelId="{22F0F2DD-BE1D-4C5C-9815-3C72E1D99AC9}">
      <dgm:prSet phldrT="[Text]"/>
      <dgm:spPr/>
      <dgm:t>
        <a:bodyPr/>
        <a:lstStyle/>
        <a:p>
          <a:endParaRPr lang="en-CA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B51846-4D92-475A-9EB3-46C268270CDB}" type="parTrans" cxnId="{811FFEB8-E297-49F1-86F8-7D43A845A426}">
      <dgm:prSet/>
      <dgm:spPr/>
      <dgm:t>
        <a:bodyPr/>
        <a:lstStyle/>
        <a:p>
          <a:endParaRPr lang="en-CA"/>
        </a:p>
      </dgm:t>
    </dgm:pt>
    <dgm:pt modelId="{E86FB650-87D6-47D2-B023-1A675010CC41}" type="sibTrans" cxnId="{811FFEB8-E297-49F1-86F8-7D43A845A426}">
      <dgm:prSet/>
      <dgm:spPr/>
      <dgm:t>
        <a:bodyPr/>
        <a:lstStyle/>
        <a:p>
          <a:endParaRPr lang="en-CA"/>
        </a:p>
      </dgm:t>
    </dgm:pt>
    <dgm:pt modelId="{8351D951-59C6-4CA6-BE77-C8BA5BDA145F}" type="pres">
      <dgm:prSet presAssocID="{8CA8BD7F-2702-4C3D-9343-4A74D8346E4F}" presName="Name0" presStyleCnt="0">
        <dgm:presLayoutVars>
          <dgm:dir/>
        </dgm:presLayoutVars>
      </dgm:prSet>
      <dgm:spPr/>
    </dgm:pt>
    <dgm:pt modelId="{5D5E82FD-6DB9-434D-AA60-B62B97669266}" type="pres">
      <dgm:prSet presAssocID="{22F0F2DD-BE1D-4C5C-9815-3C72E1D99AC9}" presName="parComposite" presStyleCnt="0"/>
      <dgm:spPr/>
    </dgm:pt>
    <dgm:pt modelId="{D15B5533-B765-4264-B92E-2F99FA07E78C}" type="pres">
      <dgm:prSet presAssocID="{22F0F2DD-BE1D-4C5C-9815-3C72E1D99AC9}" presName="parBigCircle" presStyleLbl="node0" presStyleIdx="0" presStyleCnt="5" custLinFactY="126222" custLinFactNeighborX="4666" custLinFactNeighborY="200000"/>
      <dgm:spPr/>
    </dgm:pt>
    <dgm:pt modelId="{005528A5-43C1-4EDE-8A09-46C7A5B5FA39}" type="pres">
      <dgm:prSet presAssocID="{22F0F2DD-BE1D-4C5C-9815-3C72E1D99AC9}" presName="parTx" presStyleLbl="revTx" presStyleIdx="0" presStyleCnt="17"/>
      <dgm:spPr/>
    </dgm:pt>
    <dgm:pt modelId="{989AC8DC-0033-421E-A5A1-095D9B594AC2}" type="pres">
      <dgm:prSet presAssocID="{22F0F2DD-BE1D-4C5C-9815-3C72E1D99AC9}" presName="bSpace" presStyleCnt="0"/>
      <dgm:spPr/>
    </dgm:pt>
    <dgm:pt modelId="{0286DF75-717E-4813-8CC1-8F88C5333E20}" type="pres">
      <dgm:prSet presAssocID="{22F0F2DD-BE1D-4C5C-9815-3C72E1D99AC9}" presName="parBackupNorm" presStyleCnt="0"/>
      <dgm:spPr/>
    </dgm:pt>
    <dgm:pt modelId="{57FD194B-1DA2-49E3-B526-001C7F2E886E}" type="pres">
      <dgm:prSet presAssocID="{E86FB650-87D6-47D2-B023-1A675010CC41}" presName="parSpace" presStyleCnt="0"/>
      <dgm:spPr/>
    </dgm:pt>
    <dgm:pt modelId="{7716674A-34DA-4CB7-89AE-8AA92FB6853A}" type="pres">
      <dgm:prSet presAssocID="{FC842401-E354-4880-ADCD-8D588767E5D9}" presName="desBackupLeftNorm" presStyleCnt="0"/>
      <dgm:spPr/>
    </dgm:pt>
    <dgm:pt modelId="{A75B7AC3-0C0A-447C-B2DC-90570FEC9B4D}" type="pres">
      <dgm:prSet presAssocID="{FC842401-E354-4880-ADCD-8D588767E5D9}" presName="desComposite" presStyleCnt="0"/>
      <dgm:spPr/>
    </dgm:pt>
    <dgm:pt modelId="{18EE252D-E2B8-4D68-B6F3-A6363E79FB14}" type="pres">
      <dgm:prSet presAssocID="{FC842401-E354-4880-ADCD-8D588767E5D9}" presName="desCircle" presStyleLbl="node1" presStyleIdx="0" presStyleCnt="6"/>
      <dgm:spPr/>
    </dgm:pt>
    <dgm:pt modelId="{40C56ACC-82DD-483A-858E-572DE927BAC8}" type="pres">
      <dgm:prSet presAssocID="{FC842401-E354-4880-ADCD-8D588767E5D9}" presName="chTx" presStyleLbl="revTx" presStyleIdx="1" presStyleCnt="17"/>
      <dgm:spPr/>
    </dgm:pt>
    <dgm:pt modelId="{004479DF-01DE-4546-805D-56330ECF82C6}" type="pres">
      <dgm:prSet presAssocID="{FC842401-E354-4880-ADCD-8D588767E5D9}" presName="desTx" presStyleLbl="revTx" presStyleIdx="2" presStyleCnt="17">
        <dgm:presLayoutVars>
          <dgm:bulletEnabled val="1"/>
        </dgm:presLayoutVars>
      </dgm:prSet>
      <dgm:spPr/>
    </dgm:pt>
    <dgm:pt modelId="{D138164E-D563-46F9-A4BF-939681071DF5}" type="pres">
      <dgm:prSet presAssocID="{FC842401-E354-4880-ADCD-8D588767E5D9}" presName="desBackupRightNorm" presStyleCnt="0"/>
      <dgm:spPr/>
    </dgm:pt>
    <dgm:pt modelId="{A1342921-625B-418B-ADD7-4D674554C3FD}" type="pres">
      <dgm:prSet presAssocID="{65E93880-B77B-4404-82EC-DFA25D859904}" presName="desSpace" presStyleCnt="0"/>
      <dgm:spPr/>
    </dgm:pt>
    <dgm:pt modelId="{C3E74C42-D979-4BB0-9B65-698BE3FDF9AC}" type="pres">
      <dgm:prSet presAssocID="{7791CBF0-9A13-489C-A353-F0138CFE8375}" presName="parComposite" presStyleCnt="0"/>
      <dgm:spPr/>
    </dgm:pt>
    <dgm:pt modelId="{C7867077-35B4-4BD2-8587-564B2C4F0708}" type="pres">
      <dgm:prSet presAssocID="{7791CBF0-9A13-489C-A353-F0138CFE8375}" presName="parBigCircle" presStyleLbl="node0" presStyleIdx="1" presStyleCnt="5"/>
      <dgm:spPr/>
    </dgm:pt>
    <dgm:pt modelId="{D90B9F97-31B2-4EDD-A7BA-6F0148D1ABCC}" type="pres">
      <dgm:prSet presAssocID="{7791CBF0-9A13-489C-A353-F0138CFE8375}" presName="parTx" presStyleLbl="revTx" presStyleIdx="3" presStyleCnt="17"/>
      <dgm:spPr/>
    </dgm:pt>
    <dgm:pt modelId="{686E8361-2C1A-4CD1-84FC-2ED7855B6900}" type="pres">
      <dgm:prSet presAssocID="{7791CBF0-9A13-489C-A353-F0138CFE8375}" presName="bSpace" presStyleCnt="0"/>
      <dgm:spPr/>
    </dgm:pt>
    <dgm:pt modelId="{65941A3D-AA4E-4363-B768-30919AED5597}" type="pres">
      <dgm:prSet presAssocID="{7791CBF0-9A13-489C-A353-F0138CFE8375}" presName="parBackupNorm" presStyleCnt="0"/>
      <dgm:spPr/>
    </dgm:pt>
    <dgm:pt modelId="{E200BB79-29A7-461B-81FC-AB48ADEF0E66}" type="pres">
      <dgm:prSet presAssocID="{269D5968-CE06-4FBD-BE06-685548AE6491}" presName="parSpace" presStyleCnt="0"/>
      <dgm:spPr/>
    </dgm:pt>
    <dgm:pt modelId="{325C0119-ED81-4E32-952E-5C578E9DB416}" type="pres">
      <dgm:prSet presAssocID="{88B82DF2-92B4-4A8A-98D2-3A7A70568797}" presName="desBackupLeftNorm" presStyleCnt="0"/>
      <dgm:spPr/>
    </dgm:pt>
    <dgm:pt modelId="{2D5A0BCA-A8C1-4C62-AB78-3CA9E5C9197D}" type="pres">
      <dgm:prSet presAssocID="{88B82DF2-92B4-4A8A-98D2-3A7A70568797}" presName="desComposite" presStyleCnt="0"/>
      <dgm:spPr/>
    </dgm:pt>
    <dgm:pt modelId="{6710D22B-65CE-43EA-B892-C084AA5DE38C}" type="pres">
      <dgm:prSet presAssocID="{88B82DF2-92B4-4A8A-98D2-3A7A70568797}" presName="desCircle" presStyleLbl="node1" presStyleIdx="1" presStyleCnt="6"/>
      <dgm:spPr/>
    </dgm:pt>
    <dgm:pt modelId="{BD944120-B5AD-46BB-9B6E-9782B6D856D7}" type="pres">
      <dgm:prSet presAssocID="{88B82DF2-92B4-4A8A-98D2-3A7A70568797}" presName="chTx" presStyleLbl="revTx" presStyleIdx="4" presStyleCnt="17"/>
      <dgm:spPr/>
    </dgm:pt>
    <dgm:pt modelId="{D724C134-C0A5-4EA1-A878-1DF973A9FD3D}" type="pres">
      <dgm:prSet presAssocID="{88B82DF2-92B4-4A8A-98D2-3A7A70568797}" presName="desTx" presStyleLbl="revTx" presStyleIdx="5" presStyleCnt="17">
        <dgm:presLayoutVars>
          <dgm:bulletEnabled val="1"/>
        </dgm:presLayoutVars>
      </dgm:prSet>
      <dgm:spPr/>
    </dgm:pt>
    <dgm:pt modelId="{17D8E0A3-BB89-46E5-91B8-8AD44B17DBEA}" type="pres">
      <dgm:prSet presAssocID="{88B82DF2-92B4-4A8A-98D2-3A7A70568797}" presName="desBackupRightNorm" presStyleCnt="0"/>
      <dgm:spPr/>
    </dgm:pt>
    <dgm:pt modelId="{22659017-E2F3-41E7-B3B9-0D49F5B0EF8C}" type="pres">
      <dgm:prSet presAssocID="{FF4B4BFE-71DE-4208-BADD-5CB78388D544}" presName="desSpace" presStyleCnt="0"/>
      <dgm:spPr/>
    </dgm:pt>
    <dgm:pt modelId="{81D8E5A1-7E09-41C0-AF09-A378FAA9067B}" type="pres">
      <dgm:prSet presAssocID="{4CD9E8B2-AFB8-41FB-A01C-1C1217160BDF}" presName="desBackupLeftNorm" presStyleCnt="0"/>
      <dgm:spPr/>
    </dgm:pt>
    <dgm:pt modelId="{00F381A7-14CB-49FA-966D-D6985B1BAD96}" type="pres">
      <dgm:prSet presAssocID="{4CD9E8B2-AFB8-41FB-A01C-1C1217160BDF}" presName="desComposite" presStyleCnt="0"/>
      <dgm:spPr/>
    </dgm:pt>
    <dgm:pt modelId="{380E25C3-8656-4D40-B98B-30DFAAB6D1B7}" type="pres">
      <dgm:prSet presAssocID="{4CD9E8B2-AFB8-41FB-A01C-1C1217160BDF}" presName="desCircle" presStyleLbl="node1" presStyleIdx="2" presStyleCnt="6"/>
      <dgm:spPr/>
    </dgm:pt>
    <dgm:pt modelId="{EE145BEB-095F-4A1E-8456-9C8A8ECE19C6}" type="pres">
      <dgm:prSet presAssocID="{4CD9E8B2-AFB8-41FB-A01C-1C1217160BDF}" presName="chTx" presStyleLbl="revTx" presStyleIdx="6" presStyleCnt="17"/>
      <dgm:spPr/>
    </dgm:pt>
    <dgm:pt modelId="{16113989-DAEC-4829-9492-15FE4EFA57A1}" type="pres">
      <dgm:prSet presAssocID="{4CD9E8B2-AFB8-41FB-A01C-1C1217160BDF}" presName="desTx" presStyleLbl="revTx" presStyleIdx="7" presStyleCnt="17">
        <dgm:presLayoutVars>
          <dgm:bulletEnabled val="1"/>
        </dgm:presLayoutVars>
      </dgm:prSet>
      <dgm:spPr/>
    </dgm:pt>
    <dgm:pt modelId="{FEB9C085-5D05-4405-83CF-6163B6296176}" type="pres">
      <dgm:prSet presAssocID="{4CD9E8B2-AFB8-41FB-A01C-1C1217160BDF}" presName="desBackupRightNorm" presStyleCnt="0"/>
      <dgm:spPr/>
    </dgm:pt>
    <dgm:pt modelId="{CC72AB0A-215A-4C2F-9B72-6291FDFDFCF0}" type="pres">
      <dgm:prSet presAssocID="{09A120E9-0F26-40B6-90B4-2FC055875B53}" presName="desSpace" presStyleCnt="0"/>
      <dgm:spPr/>
    </dgm:pt>
    <dgm:pt modelId="{710B7432-205B-41A9-8B3A-45286D196945}" type="pres">
      <dgm:prSet presAssocID="{55D0D800-7394-4360-A38E-4C2EBDEDD3CD}" presName="desBackupLeftNorm" presStyleCnt="0"/>
      <dgm:spPr/>
    </dgm:pt>
    <dgm:pt modelId="{995D7F13-9F9B-4D7D-B5B3-03BC590DA567}" type="pres">
      <dgm:prSet presAssocID="{55D0D800-7394-4360-A38E-4C2EBDEDD3CD}" presName="desComposite" presStyleCnt="0"/>
      <dgm:spPr/>
    </dgm:pt>
    <dgm:pt modelId="{5A880596-2AA6-40F2-9F42-9411000C15C8}" type="pres">
      <dgm:prSet presAssocID="{55D0D800-7394-4360-A38E-4C2EBDEDD3CD}" presName="desCircle" presStyleLbl="node1" presStyleIdx="3" presStyleCnt="6"/>
      <dgm:spPr/>
    </dgm:pt>
    <dgm:pt modelId="{2C479013-44BF-4DC9-85A4-D8B56B3301F1}" type="pres">
      <dgm:prSet presAssocID="{55D0D800-7394-4360-A38E-4C2EBDEDD3CD}" presName="chTx" presStyleLbl="revTx" presStyleIdx="8" presStyleCnt="17"/>
      <dgm:spPr/>
    </dgm:pt>
    <dgm:pt modelId="{DD746712-5E04-4526-AC4A-7F67EA5D0FFA}" type="pres">
      <dgm:prSet presAssocID="{55D0D800-7394-4360-A38E-4C2EBDEDD3CD}" presName="desTx" presStyleLbl="revTx" presStyleIdx="9" presStyleCnt="17">
        <dgm:presLayoutVars>
          <dgm:bulletEnabled val="1"/>
        </dgm:presLayoutVars>
      </dgm:prSet>
      <dgm:spPr/>
    </dgm:pt>
    <dgm:pt modelId="{CA34C477-5A21-4833-BD23-231ED2530FAB}" type="pres">
      <dgm:prSet presAssocID="{55D0D800-7394-4360-A38E-4C2EBDEDD3CD}" presName="desBackupRightNorm" presStyleCnt="0"/>
      <dgm:spPr/>
    </dgm:pt>
    <dgm:pt modelId="{95ACBB28-B8FB-42EF-AF64-E4DBC71C4ACF}" type="pres">
      <dgm:prSet presAssocID="{A9464852-4BE2-47BC-B483-8DFD0B65CC32}" presName="desSpace" presStyleCnt="0"/>
      <dgm:spPr/>
    </dgm:pt>
    <dgm:pt modelId="{487A28BA-F465-4007-A2FB-6B0C39575622}" type="pres">
      <dgm:prSet presAssocID="{971CE78F-B7FC-4EE0-8FD5-498D77E23CA5}" presName="parComposite" presStyleCnt="0"/>
      <dgm:spPr/>
    </dgm:pt>
    <dgm:pt modelId="{3224CB9F-BFB6-49F4-ADB1-E4852C66DC0B}" type="pres">
      <dgm:prSet presAssocID="{971CE78F-B7FC-4EE0-8FD5-498D77E23CA5}" presName="parBigCircle" presStyleLbl="node0" presStyleIdx="2" presStyleCnt="5"/>
      <dgm:spPr/>
    </dgm:pt>
    <dgm:pt modelId="{8BBA81D4-8BD6-4E89-8B15-54E37B5FBE1C}" type="pres">
      <dgm:prSet presAssocID="{971CE78F-B7FC-4EE0-8FD5-498D77E23CA5}" presName="parTx" presStyleLbl="revTx" presStyleIdx="10" presStyleCnt="17"/>
      <dgm:spPr/>
    </dgm:pt>
    <dgm:pt modelId="{E8833313-947E-4DB6-89B4-1B2DD3284D72}" type="pres">
      <dgm:prSet presAssocID="{971CE78F-B7FC-4EE0-8FD5-498D77E23CA5}" presName="bSpace" presStyleCnt="0"/>
      <dgm:spPr/>
    </dgm:pt>
    <dgm:pt modelId="{5329EBE9-747E-4671-8F23-6FD1958F03C1}" type="pres">
      <dgm:prSet presAssocID="{971CE78F-B7FC-4EE0-8FD5-498D77E23CA5}" presName="parBackupNorm" presStyleCnt="0"/>
      <dgm:spPr/>
    </dgm:pt>
    <dgm:pt modelId="{8B463C8F-AA4E-452A-9ED7-C95293EFBE82}" type="pres">
      <dgm:prSet presAssocID="{EB6237F0-E0B1-46CA-8D92-E86411DEB96C}" presName="parSpace" presStyleCnt="0"/>
      <dgm:spPr/>
    </dgm:pt>
    <dgm:pt modelId="{541CA78E-3A53-483B-A0EB-2EA281104DF1}" type="pres">
      <dgm:prSet presAssocID="{F60160CA-E0D0-48D7-8D54-D6CF50C36569}" presName="desBackupLeftNorm" presStyleCnt="0"/>
      <dgm:spPr/>
    </dgm:pt>
    <dgm:pt modelId="{196CCDA0-10E3-42E9-8FB6-DF31D0028A69}" type="pres">
      <dgm:prSet presAssocID="{F60160CA-E0D0-48D7-8D54-D6CF50C36569}" presName="desComposite" presStyleCnt="0"/>
      <dgm:spPr/>
    </dgm:pt>
    <dgm:pt modelId="{E73E41B0-ACEF-4C12-B90A-BECA61D96B22}" type="pres">
      <dgm:prSet presAssocID="{F60160CA-E0D0-48D7-8D54-D6CF50C36569}" presName="desCircle" presStyleLbl="node1" presStyleIdx="4" presStyleCnt="6"/>
      <dgm:spPr/>
    </dgm:pt>
    <dgm:pt modelId="{A43B139D-B553-4D58-9D58-239972509BB1}" type="pres">
      <dgm:prSet presAssocID="{F60160CA-E0D0-48D7-8D54-D6CF50C36569}" presName="chTx" presStyleLbl="revTx" presStyleIdx="11" presStyleCnt="17"/>
      <dgm:spPr/>
    </dgm:pt>
    <dgm:pt modelId="{D405B67C-74B1-47DE-96F7-0E546D965997}" type="pres">
      <dgm:prSet presAssocID="{F60160CA-E0D0-48D7-8D54-D6CF50C36569}" presName="desTx" presStyleLbl="revTx" presStyleIdx="12" presStyleCnt="17">
        <dgm:presLayoutVars>
          <dgm:bulletEnabled val="1"/>
        </dgm:presLayoutVars>
      </dgm:prSet>
      <dgm:spPr/>
    </dgm:pt>
    <dgm:pt modelId="{B13FA685-67DC-4F84-8034-D92D947948FF}" type="pres">
      <dgm:prSet presAssocID="{F60160CA-E0D0-48D7-8D54-D6CF50C36569}" presName="desBackupRightNorm" presStyleCnt="0"/>
      <dgm:spPr/>
    </dgm:pt>
    <dgm:pt modelId="{C12188A6-D005-40D5-882A-4810BC396091}" type="pres">
      <dgm:prSet presAssocID="{4D90B815-3529-4649-A1B3-E58994FA740B}" presName="desSpace" presStyleCnt="0"/>
      <dgm:spPr/>
    </dgm:pt>
    <dgm:pt modelId="{05EB5B42-6365-4484-BF18-9B1F43AEF3D7}" type="pres">
      <dgm:prSet presAssocID="{5BF31E07-1AC1-40A2-940D-C5206B03C755}" presName="parComposite" presStyleCnt="0"/>
      <dgm:spPr/>
    </dgm:pt>
    <dgm:pt modelId="{9B29168D-863E-484E-B00E-F758D8855A43}" type="pres">
      <dgm:prSet presAssocID="{5BF31E07-1AC1-40A2-940D-C5206B03C755}" presName="parBigCircle" presStyleLbl="node0" presStyleIdx="3" presStyleCnt="5"/>
      <dgm:spPr/>
    </dgm:pt>
    <dgm:pt modelId="{F3B321CC-9CAD-49C0-8E48-6CD20EC1BEA7}" type="pres">
      <dgm:prSet presAssocID="{5BF31E07-1AC1-40A2-940D-C5206B03C755}" presName="parTx" presStyleLbl="revTx" presStyleIdx="13" presStyleCnt="17"/>
      <dgm:spPr/>
    </dgm:pt>
    <dgm:pt modelId="{99517902-0DAF-43A0-BF6F-0E4DC380E818}" type="pres">
      <dgm:prSet presAssocID="{5BF31E07-1AC1-40A2-940D-C5206B03C755}" presName="bSpace" presStyleCnt="0"/>
      <dgm:spPr/>
    </dgm:pt>
    <dgm:pt modelId="{76D75A6B-8BB5-45AF-8DC5-D2943A07236B}" type="pres">
      <dgm:prSet presAssocID="{5BF31E07-1AC1-40A2-940D-C5206B03C755}" presName="parBackupNorm" presStyleCnt="0"/>
      <dgm:spPr/>
    </dgm:pt>
    <dgm:pt modelId="{3EFF7474-570C-4457-85D5-A1FFE9CCF1BF}" type="pres">
      <dgm:prSet presAssocID="{888692B0-7FAC-4AE3-9494-8B3E6830EA27}" presName="parSpace" presStyleCnt="0"/>
      <dgm:spPr/>
    </dgm:pt>
    <dgm:pt modelId="{8161BDE3-F113-46C5-BF84-B0DE9346E7FB}" type="pres">
      <dgm:prSet presAssocID="{728E0DBC-E63C-43AB-9769-F0ABAEC82B8A}" presName="desBackupLeftNorm" presStyleCnt="0"/>
      <dgm:spPr/>
    </dgm:pt>
    <dgm:pt modelId="{F4CE7191-8413-4C50-9813-79DCBF799098}" type="pres">
      <dgm:prSet presAssocID="{728E0DBC-E63C-43AB-9769-F0ABAEC82B8A}" presName="desComposite" presStyleCnt="0"/>
      <dgm:spPr/>
    </dgm:pt>
    <dgm:pt modelId="{7ACD59B7-835F-4146-B5AC-837F6CF64C59}" type="pres">
      <dgm:prSet presAssocID="{728E0DBC-E63C-43AB-9769-F0ABAEC82B8A}" presName="desCircle" presStyleLbl="node1" presStyleIdx="5" presStyleCnt="6"/>
      <dgm:spPr/>
    </dgm:pt>
    <dgm:pt modelId="{F40B0E1D-2201-4C69-ADE6-BB78BD510846}" type="pres">
      <dgm:prSet presAssocID="{728E0DBC-E63C-43AB-9769-F0ABAEC82B8A}" presName="chTx" presStyleLbl="revTx" presStyleIdx="14" presStyleCnt="17"/>
      <dgm:spPr/>
    </dgm:pt>
    <dgm:pt modelId="{8D1011F2-B581-45E0-8841-AE7B2B854603}" type="pres">
      <dgm:prSet presAssocID="{728E0DBC-E63C-43AB-9769-F0ABAEC82B8A}" presName="desTx" presStyleLbl="revTx" presStyleIdx="15" presStyleCnt="17">
        <dgm:presLayoutVars>
          <dgm:bulletEnabled val="1"/>
        </dgm:presLayoutVars>
      </dgm:prSet>
      <dgm:spPr/>
    </dgm:pt>
    <dgm:pt modelId="{B78DF700-BD62-4982-AEEF-6082B76B14AE}" type="pres">
      <dgm:prSet presAssocID="{728E0DBC-E63C-43AB-9769-F0ABAEC82B8A}" presName="desBackupRightNorm" presStyleCnt="0"/>
      <dgm:spPr/>
    </dgm:pt>
    <dgm:pt modelId="{D4136939-8934-4FAA-BE79-2A874053CA60}" type="pres">
      <dgm:prSet presAssocID="{C9EF6394-56BE-4A7E-9B19-E9DBD6EEDA97}" presName="desSpace" presStyleCnt="0"/>
      <dgm:spPr/>
    </dgm:pt>
    <dgm:pt modelId="{AC052AB2-AE83-4BD3-BEBB-4BCBFF6BAA85}" type="pres">
      <dgm:prSet presAssocID="{8F24B7BA-5537-4979-AF1F-DA05D5E3A97D}" presName="parComposite" presStyleCnt="0"/>
      <dgm:spPr/>
    </dgm:pt>
    <dgm:pt modelId="{BB1C9DAC-004F-4BC8-973A-8C380A4A98AE}" type="pres">
      <dgm:prSet presAssocID="{8F24B7BA-5537-4979-AF1F-DA05D5E3A97D}" presName="parBigCircle" presStyleLbl="node0" presStyleIdx="4" presStyleCnt="5"/>
      <dgm:spPr/>
    </dgm:pt>
    <dgm:pt modelId="{B9CB7C23-B793-4A44-9FAE-ABF0067544A8}" type="pres">
      <dgm:prSet presAssocID="{8F24B7BA-5537-4979-AF1F-DA05D5E3A97D}" presName="parTx" presStyleLbl="revTx" presStyleIdx="16" presStyleCnt="17"/>
      <dgm:spPr/>
    </dgm:pt>
    <dgm:pt modelId="{9EFADA69-98A1-4CC8-B344-CE9F314D8DF3}" type="pres">
      <dgm:prSet presAssocID="{8F24B7BA-5537-4979-AF1F-DA05D5E3A97D}" presName="bSpace" presStyleCnt="0"/>
      <dgm:spPr/>
    </dgm:pt>
    <dgm:pt modelId="{B5B8E41E-4CC6-402E-9470-97AEF9966AC0}" type="pres">
      <dgm:prSet presAssocID="{8F24B7BA-5537-4979-AF1F-DA05D5E3A97D}" presName="parBackupNorm" presStyleCnt="0"/>
      <dgm:spPr/>
    </dgm:pt>
    <dgm:pt modelId="{B37D8C1B-84E2-48D3-B126-749CD4204E8C}" type="pres">
      <dgm:prSet presAssocID="{CC207B13-4125-467A-BA23-B543DD268E13}" presName="parSpace" presStyleCnt="0"/>
      <dgm:spPr/>
    </dgm:pt>
  </dgm:ptLst>
  <dgm:cxnLst>
    <dgm:cxn modelId="{BFE8A303-6EF0-4C97-9671-4630A34595BF}" type="presOf" srcId="{22F0F2DD-BE1D-4C5C-9815-3C72E1D99AC9}" destId="{005528A5-43C1-4EDE-8A09-46C7A5B5FA39}" srcOrd="0" destOrd="0" presId="urn:microsoft.com/office/officeart/2008/layout/CircleAccentTimeline"/>
    <dgm:cxn modelId="{226EDA0C-FA61-4C1A-B03B-6B4D7085B5B4}" srcId="{7791CBF0-9A13-489C-A353-F0138CFE8375}" destId="{4CD9E8B2-AFB8-41FB-A01C-1C1217160BDF}" srcOrd="1" destOrd="0" parTransId="{880F4BAF-CC2C-499A-BCE1-494AA5AB573D}" sibTransId="{09A120E9-0F26-40B6-90B4-2FC055875B53}"/>
    <dgm:cxn modelId="{A83F9D17-6DD0-4163-B26F-6759A6B966C8}" type="presOf" srcId="{FC842401-E354-4880-ADCD-8D588767E5D9}" destId="{40C56ACC-82DD-483A-858E-572DE927BAC8}" srcOrd="0" destOrd="0" presId="urn:microsoft.com/office/officeart/2008/layout/CircleAccentTimeline"/>
    <dgm:cxn modelId="{05348929-0F42-47BD-85D9-73A53A634CFA}" type="presOf" srcId="{971CE78F-B7FC-4EE0-8FD5-498D77E23CA5}" destId="{8BBA81D4-8BD6-4E89-8B15-54E37B5FBE1C}" srcOrd="0" destOrd="0" presId="urn:microsoft.com/office/officeart/2008/layout/CircleAccentTimeline"/>
    <dgm:cxn modelId="{D144F42C-EE94-49AE-9769-7B75CD9DCFC1}" srcId="{22F0F2DD-BE1D-4C5C-9815-3C72E1D99AC9}" destId="{FC842401-E354-4880-ADCD-8D588767E5D9}" srcOrd="0" destOrd="0" parTransId="{C48FF2D9-152A-4B05-882F-DA791D6D9B91}" sibTransId="{65E93880-B77B-4404-82EC-DFA25D859904}"/>
    <dgm:cxn modelId="{BE80323B-7317-4C76-B41E-F47865B3251A}" srcId="{7791CBF0-9A13-489C-A353-F0138CFE8375}" destId="{88B82DF2-92B4-4A8A-98D2-3A7A70568797}" srcOrd="0" destOrd="0" parTransId="{C1FC2DC3-380D-4C66-9C34-91EF4E667D60}" sibTransId="{FF4B4BFE-71DE-4208-BADD-5CB78388D544}"/>
    <dgm:cxn modelId="{F8E6655D-7CBD-4CB9-8AF2-00128F2451FF}" srcId="{8CA8BD7F-2702-4C3D-9343-4A74D8346E4F}" destId="{7791CBF0-9A13-489C-A353-F0138CFE8375}" srcOrd="1" destOrd="0" parTransId="{621CF9B7-4ED9-415C-853C-D30AA3FC7879}" sibTransId="{269D5968-CE06-4FBD-BE06-685548AE6491}"/>
    <dgm:cxn modelId="{65B9FD5F-B50A-463D-B17C-BD0C683B9AA6}" type="presOf" srcId="{88B82DF2-92B4-4A8A-98D2-3A7A70568797}" destId="{BD944120-B5AD-46BB-9B6E-9782B6D856D7}" srcOrd="0" destOrd="0" presId="urn:microsoft.com/office/officeart/2008/layout/CircleAccentTimeline"/>
    <dgm:cxn modelId="{45F6E74E-7714-4477-9FAB-8065EDC99B06}" type="presOf" srcId="{7791CBF0-9A13-489C-A353-F0138CFE8375}" destId="{D90B9F97-31B2-4EDD-A7BA-6F0148D1ABCC}" srcOrd="0" destOrd="0" presId="urn:microsoft.com/office/officeart/2008/layout/CircleAccentTimeline"/>
    <dgm:cxn modelId="{05B29373-CC18-4E20-9F36-9D038FFF7ED8}" type="presOf" srcId="{F60160CA-E0D0-48D7-8D54-D6CF50C36569}" destId="{A43B139D-B553-4D58-9D58-239972509BB1}" srcOrd="0" destOrd="0" presId="urn:microsoft.com/office/officeart/2008/layout/CircleAccentTimeline"/>
    <dgm:cxn modelId="{A8D31E55-CD57-48EC-81E2-692ED7FC816B}" type="presOf" srcId="{728E0DBC-E63C-43AB-9769-F0ABAEC82B8A}" destId="{F40B0E1D-2201-4C69-ADE6-BB78BD510846}" srcOrd="0" destOrd="0" presId="urn:microsoft.com/office/officeart/2008/layout/CircleAccentTimeline"/>
    <dgm:cxn modelId="{C20B1681-95CB-4A41-B103-C02EF99D6D27}" type="presOf" srcId="{5BF31E07-1AC1-40A2-940D-C5206B03C755}" destId="{F3B321CC-9CAD-49C0-8E48-6CD20EC1BEA7}" srcOrd="0" destOrd="0" presId="urn:microsoft.com/office/officeart/2008/layout/CircleAccentTimeline"/>
    <dgm:cxn modelId="{E7E89990-ADA2-4EF4-8598-AE84C7D3DBB6}" type="presOf" srcId="{4CD9E8B2-AFB8-41FB-A01C-1C1217160BDF}" destId="{EE145BEB-095F-4A1E-8456-9C8A8ECE19C6}" srcOrd="0" destOrd="0" presId="urn:microsoft.com/office/officeart/2008/layout/CircleAccentTimeline"/>
    <dgm:cxn modelId="{98548E97-6B24-44D0-AF60-BE35C2D55DC9}" srcId="{8CA8BD7F-2702-4C3D-9343-4A74D8346E4F}" destId="{971CE78F-B7FC-4EE0-8FD5-498D77E23CA5}" srcOrd="2" destOrd="0" parTransId="{D0A1EC19-D9F4-4B24-871C-1B1EB392964B}" sibTransId="{EB6237F0-E0B1-46CA-8D92-E86411DEB96C}"/>
    <dgm:cxn modelId="{13BACB9A-8FA1-428E-AD01-9CA49DE6AE65}" type="presOf" srcId="{8CA8BD7F-2702-4C3D-9343-4A74D8346E4F}" destId="{8351D951-59C6-4CA6-BE77-C8BA5BDA145F}" srcOrd="0" destOrd="0" presId="urn:microsoft.com/office/officeart/2008/layout/CircleAccentTimeline"/>
    <dgm:cxn modelId="{C85A47B3-E0DB-444A-9EC0-AD3083830FB7}" type="presOf" srcId="{8F24B7BA-5537-4979-AF1F-DA05D5E3A97D}" destId="{B9CB7C23-B793-4A44-9FAE-ABF0067544A8}" srcOrd="0" destOrd="0" presId="urn:microsoft.com/office/officeart/2008/layout/CircleAccentTimeline"/>
    <dgm:cxn modelId="{811FFEB8-E297-49F1-86F8-7D43A845A426}" srcId="{8CA8BD7F-2702-4C3D-9343-4A74D8346E4F}" destId="{22F0F2DD-BE1D-4C5C-9815-3C72E1D99AC9}" srcOrd="0" destOrd="0" parTransId="{A8B51846-4D92-475A-9EB3-46C268270CDB}" sibTransId="{E86FB650-87D6-47D2-B023-1A675010CC41}"/>
    <dgm:cxn modelId="{8E575BC1-5932-4974-A8F3-06E6A1B956C4}" srcId="{971CE78F-B7FC-4EE0-8FD5-498D77E23CA5}" destId="{F60160CA-E0D0-48D7-8D54-D6CF50C36569}" srcOrd="0" destOrd="0" parTransId="{D4334E5C-A3EE-4D53-9F6C-95A8E05315CB}" sibTransId="{4D90B815-3529-4649-A1B3-E58994FA740B}"/>
    <dgm:cxn modelId="{C0A2D4CE-E6AD-438B-8B59-8CBBCF778EC2}" type="presOf" srcId="{55D0D800-7394-4360-A38E-4C2EBDEDD3CD}" destId="{2C479013-44BF-4DC9-85A4-D8B56B3301F1}" srcOrd="0" destOrd="0" presId="urn:microsoft.com/office/officeart/2008/layout/CircleAccentTimeline"/>
    <dgm:cxn modelId="{A16015D1-0CB8-473C-9A2D-E4C292CEB620}" srcId="{7791CBF0-9A13-489C-A353-F0138CFE8375}" destId="{55D0D800-7394-4360-A38E-4C2EBDEDD3CD}" srcOrd="2" destOrd="0" parTransId="{E68F0AF5-B33A-4639-9146-D40E829E4CE5}" sibTransId="{A9464852-4BE2-47BC-B483-8DFD0B65CC32}"/>
    <dgm:cxn modelId="{868E7ED2-406D-4CD4-A430-36053B414432}" srcId="{5BF31E07-1AC1-40A2-940D-C5206B03C755}" destId="{728E0DBC-E63C-43AB-9769-F0ABAEC82B8A}" srcOrd="0" destOrd="0" parTransId="{06D86B20-04D2-4FE9-A1DB-F41F79DD69D2}" sibTransId="{C9EF6394-56BE-4A7E-9B19-E9DBD6EEDA97}"/>
    <dgm:cxn modelId="{A4CA12DA-3EA7-42AD-AC80-BA16E357C1CA}" srcId="{8CA8BD7F-2702-4C3D-9343-4A74D8346E4F}" destId="{8F24B7BA-5537-4979-AF1F-DA05D5E3A97D}" srcOrd="4" destOrd="0" parTransId="{60914090-76AA-4D91-AC48-A5F57FA723EB}" sibTransId="{CC207B13-4125-467A-BA23-B543DD268E13}"/>
    <dgm:cxn modelId="{94119DE6-3910-4EF1-8ECC-EAEBCAD72FD1}" srcId="{8CA8BD7F-2702-4C3D-9343-4A74D8346E4F}" destId="{5BF31E07-1AC1-40A2-940D-C5206B03C755}" srcOrd="3" destOrd="0" parTransId="{D8678947-E657-4770-A9B7-E42DA492C424}" sibTransId="{888692B0-7FAC-4AE3-9494-8B3E6830EA27}"/>
    <dgm:cxn modelId="{1B3ABD66-7F64-4BA6-90C3-BFB869CC6B90}" type="presParOf" srcId="{8351D951-59C6-4CA6-BE77-C8BA5BDA145F}" destId="{5D5E82FD-6DB9-434D-AA60-B62B97669266}" srcOrd="0" destOrd="0" presId="urn:microsoft.com/office/officeart/2008/layout/CircleAccentTimeline"/>
    <dgm:cxn modelId="{7A548946-9AA3-4B9F-A728-58DE694CD3B2}" type="presParOf" srcId="{5D5E82FD-6DB9-434D-AA60-B62B97669266}" destId="{D15B5533-B765-4264-B92E-2F99FA07E78C}" srcOrd="0" destOrd="0" presId="urn:microsoft.com/office/officeart/2008/layout/CircleAccentTimeline"/>
    <dgm:cxn modelId="{CADC5149-EA0B-41A2-9BE5-DD8403F36BC5}" type="presParOf" srcId="{5D5E82FD-6DB9-434D-AA60-B62B97669266}" destId="{005528A5-43C1-4EDE-8A09-46C7A5B5FA39}" srcOrd="1" destOrd="0" presId="urn:microsoft.com/office/officeart/2008/layout/CircleAccentTimeline"/>
    <dgm:cxn modelId="{7C4128FA-1F3A-4C14-B0E9-76C67D8336CD}" type="presParOf" srcId="{5D5E82FD-6DB9-434D-AA60-B62B97669266}" destId="{989AC8DC-0033-421E-A5A1-095D9B594AC2}" srcOrd="2" destOrd="0" presId="urn:microsoft.com/office/officeart/2008/layout/CircleAccentTimeline"/>
    <dgm:cxn modelId="{D0ADD649-FECC-4042-BFA4-FFA0E344DA22}" type="presParOf" srcId="{8351D951-59C6-4CA6-BE77-C8BA5BDA145F}" destId="{0286DF75-717E-4813-8CC1-8F88C5333E20}" srcOrd="1" destOrd="0" presId="urn:microsoft.com/office/officeart/2008/layout/CircleAccentTimeline"/>
    <dgm:cxn modelId="{5C03B702-06E8-4E88-8502-CCE9A24F3B56}" type="presParOf" srcId="{8351D951-59C6-4CA6-BE77-C8BA5BDA145F}" destId="{57FD194B-1DA2-49E3-B526-001C7F2E886E}" srcOrd="2" destOrd="0" presId="urn:microsoft.com/office/officeart/2008/layout/CircleAccentTimeline"/>
    <dgm:cxn modelId="{37492020-5A7A-414D-B66D-16F77C0C3C45}" type="presParOf" srcId="{8351D951-59C6-4CA6-BE77-C8BA5BDA145F}" destId="{7716674A-34DA-4CB7-89AE-8AA92FB6853A}" srcOrd="3" destOrd="0" presId="urn:microsoft.com/office/officeart/2008/layout/CircleAccentTimeline"/>
    <dgm:cxn modelId="{9893D66E-04C3-497B-848F-46A3CBE740B0}" type="presParOf" srcId="{8351D951-59C6-4CA6-BE77-C8BA5BDA145F}" destId="{A75B7AC3-0C0A-447C-B2DC-90570FEC9B4D}" srcOrd="4" destOrd="0" presId="urn:microsoft.com/office/officeart/2008/layout/CircleAccentTimeline"/>
    <dgm:cxn modelId="{601C30FC-F766-424D-AD0F-7CE83BCF047B}" type="presParOf" srcId="{A75B7AC3-0C0A-447C-B2DC-90570FEC9B4D}" destId="{18EE252D-E2B8-4D68-B6F3-A6363E79FB14}" srcOrd="0" destOrd="0" presId="urn:microsoft.com/office/officeart/2008/layout/CircleAccentTimeline"/>
    <dgm:cxn modelId="{E26C71AD-4367-48B2-954D-BD95F3C344AA}" type="presParOf" srcId="{A75B7AC3-0C0A-447C-B2DC-90570FEC9B4D}" destId="{40C56ACC-82DD-483A-858E-572DE927BAC8}" srcOrd="1" destOrd="0" presId="urn:microsoft.com/office/officeart/2008/layout/CircleAccentTimeline"/>
    <dgm:cxn modelId="{E9F7D616-1336-40F4-A01E-98742FA1A7D8}" type="presParOf" srcId="{A75B7AC3-0C0A-447C-B2DC-90570FEC9B4D}" destId="{004479DF-01DE-4546-805D-56330ECF82C6}" srcOrd="2" destOrd="0" presId="urn:microsoft.com/office/officeart/2008/layout/CircleAccentTimeline"/>
    <dgm:cxn modelId="{B5134898-94F4-417A-9FD1-16696D082880}" type="presParOf" srcId="{8351D951-59C6-4CA6-BE77-C8BA5BDA145F}" destId="{D138164E-D563-46F9-A4BF-939681071DF5}" srcOrd="5" destOrd="0" presId="urn:microsoft.com/office/officeart/2008/layout/CircleAccentTimeline"/>
    <dgm:cxn modelId="{519E77A6-47FC-48C2-B64C-66065BFCEB4F}" type="presParOf" srcId="{8351D951-59C6-4CA6-BE77-C8BA5BDA145F}" destId="{A1342921-625B-418B-ADD7-4D674554C3FD}" srcOrd="6" destOrd="0" presId="urn:microsoft.com/office/officeart/2008/layout/CircleAccentTimeline"/>
    <dgm:cxn modelId="{48EB757A-4261-4B7E-8E6D-41691A64F1C8}" type="presParOf" srcId="{8351D951-59C6-4CA6-BE77-C8BA5BDA145F}" destId="{C3E74C42-D979-4BB0-9B65-698BE3FDF9AC}" srcOrd="7" destOrd="0" presId="urn:microsoft.com/office/officeart/2008/layout/CircleAccentTimeline"/>
    <dgm:cxn modelId="{2A510EE6-A357-4F0C-975B-4D0C7EED90BE}" type="presParOf" srcId="{C3E74C42-D979-4BB0-9B65-698BE3FDF9AC}" destId="{C7867077-35B4-4BD2-8587-564B2C4F0708}" srcOrd="0" destOrd="0" presId="urn:microsoft.com/office/officeart/2008/layout/CircleAccentTimeline"/>
    <dgm:cxn modelId="{CF3EFCF6-535B-49EF-BB22-EA19F2EFBDDC}" type="presParOf" srcId="{C3E74C42-D979-4BB0-9B65-698BE3FDF9AC}" destId="{D90B9F97-31B2-4EDD-A7BA-6F0148D1ABCC}" srcOrd="1" destOrd="0" presId="urn:microsoft.com/office/officeart/2008/layout/CircleAccentTimeline"/>
    <dgm:cxn modelId="{C581A729-EAC1-47FC-9BF7-251C0248235C}" type="presParOf" srcId="{C3E74C42-D979-4BB0-9B65-698BE3FDF9AC}" destId="{686E8361-2C1A-4CD1-84FC-2ED7855B6900}" srcOrd="2" destOrd="0" presId="urn:microsoft.com/office/officeart/2008/layout/CircleAccentTimeline"/>
    <dgm:cxn modelId="{E917DD78-3261-4E10-99E6-2F0207A4B809}" type="presParOf" srcId="{8351D951-59C6-4CA6-BE77-C8BA5BDA145F}" destId="{65941A3D-AA4E-4363-B768-30919AED5597}" srcOrd="8" destOrd="0" presId="urn:microsoft.com/office/officeart/2008/layout/CircleAccentTimeline"/>
    <dgm:cxn modelId="{49150657-6EE5-4FE0-98D6-A88637FD1523}" type="presParOf" srcId="{8351D951-59C6-4CA6-BE77-C8BA5BDA145F}" destId="{E200BB79-29A7-461B-81FC-AB48ADEF0E66}" srcOrd="9" destOrd="0" presId="urn:microsoft.com/office/officeart/2008/layout/CircleAccentTimeline"/>
    <dgm:cxn modelId="{4542639B-7DB0-4871-8B44-4BB14B2ADC0C}" type="presParOf" srcId="{8351D951-59C6-4CA6-BE77-C8BA5BDA145F}" destId="{325C0119-ED81-4E32-952E-5C578E9DB416}" srcOrd="10" destOrd="0" presId="urn:microsoft.com/office/officeart/2008/layout/CircleAccentTimeline"/>
    <dgm:cxn modelId="{385F1556-BD65-474C-952A-815906B33642}" type="presParOf" srcId="{8351D951-59C6-4CA6-BE77-C8BA5BDA145F}" destId="{2D5A0BCA-A8C1-4C62-AB78-3CA9E5C9197D}" srcOrd="11" destOrd="0" presId="urn:microsoft.com/office/officeart/2008/layout/CircleAccentTimeline"/>
    <dgm:cxn modelId="{803E1AF6-1353-4681-B3F9-DCDB3F0DF3CF}" type="presParOf" srcId="{2D5A0BCA-A8C1-4C62-AB78-3CA9E5C9197D}" destId="{6710D22B-65CE-43EA-B892-C084AA5DE38C}" srcOrd="0" destOrd="0" presId="urn:microsoft.com/office/officeart/2008/layout/CircleAccentTimeline"/>
    <dgm:cxn modelId="{65547839-D76D-452D-8679-2D2F62741B24}" type="presParOf" srcId="{2D5A0BCA-A8C1-4C62-AB78-3CA9E5C9197D}" destId="{BD944120-B5AD-46BB-9B6E-9782B6D856D7}" srcOrd="1" destOrd="0" presId="urn:microsoft.com/office/officeart/2008/layout/CircleAccentTimeline"/>
    <dgm:cxn modelId="{44630618-3411-4970-873F-568F0C35E3A6}" type="presParOf" srcId="{2D5A0BCA-A8C1-4C62-AB78-3CA9E5C9197D}" destId="{D724C134-C0A5-4EA1-A878-1DF973A9FD3D}" srcOrd="2" destOrd="0" presId="urn:microsoft.com/office/officeart/2008/layout/CircleAccentTimeline"/>
    <dgm:cxn modelId="{DA6F8096-DE6A-4EA6-8604-5705B4243D3E}" type="presParOf" srcId="{8351D951-59C6-4CA6-BE77-C8BA5BDA145F}" destId="{17D8E0A3-BB89-46E5-91B8-8AD44B17DBEA}" srcOrd="12" destOrd="0" presId="urn:microsoft.com/office/officeart/2008/layout/CircleAccentTimeline"/>
    <dgm:cxn modelId="{DF570510-F43C-40BF-BAB0-66C3D3CDCE3D}" type="presParOf" srcId="{8351D951-59C6-4CA6-BE77-C8BA5BDA145F}" destId="{22659017-E2F3-41E7-B3B9-0D49F5B0EF8C}" srcOrd="13" destOrd="0" presId="urn:microsoft.com/office/officeart/2008/layout/CircleAccentTimeline"/>
    <dgm:cxn modelId="{0A5CC952-9B76-4CC6-B628-128DAA4A0346}" type="presParOf" srcId="{8351D951-59C6-4CA6-BE77-C8BA5BDA145F}" destId="{81D8E5A1-7E09-41C0-AF09-A378FAA9067B}" srcOrd="14" destOrd="0" presId="urn:microsoft.com/office/officeart/2008/layout/CircleAccentTimeline"/>
    <dgm:cxn modelId="{6ADF0EF9-1E2E-4996-8FA6-E701F7036C58}" type="presParOf" srcId="{8351D951-59C6-4CA6-BE77-C8BA5BDA145F}" destId="{00F381A7-14CB-49FA-966D-D6985B1BAD96}" srcOrd="15" destOrd="0" presId="urn:microsoft.com/office/officeart/2008/layout/CircleAccentTimeline"/>
    <dgm:cxn modelId="{23D69A24-EBDE-47F0-B770-5D199C7C02D3}" type="presParOf" srcId="{00F381A7-14CB-49FA-966D-D6985B1BAD96}" destId="{380E25C3-8656-4D40-B98B-30DFAAB6D1B7}" srcOrd="0" destOrd="0" presId="urn:microsoft.com/office/officeart/2008/layout/CircleAccentTimeline"/>
    <dgm:cxn modelId="{69573D4F-E278-4BC3-967F-2BBB3E36DF44}" type="presParOf" srcId="{00F381A7-14CB-49FA-966D-D6985B1BAD96}" destId="{EE145BEB-095F-4A1E-8456-9C8A8ECE19C6}" srcOrd="1" destOrd="0" presId="urn:microsoft.com/office/officeart/2008/layout/CircleAccentTimeline"/>
    <dgm:cxn modelId="{521DC03A-6389-4F77-82B8-5803B9EFDF00}" type="presParOf" srcId="{00F381A7-14CB-49FA-966D-D6985B1BAD96}" destId="{16113989-DAEC-4829-9492-15FE4EFA57A1}" srcOrd="2" destOrd="0" presId="urn:microsoft.com/office/officeart/2008/layout/CircleAccentTimeline"/>
    <dgm:cxn modelId="{E9E547C9-0E9A-41DA-964F-F22953321646}" type="presParOf" srcId="{8351D951-59C6-4CA6-BE77-C8BA5BDA145F}" destId="{FEB9C085-5D05-4405-83CF-6163B6296176}" srcOrd="16" destOrd="0" presId="urn:microsoft.com/office/officeart/2008/layout/CircleAccentTimeline"/>
    <dgm:cxn modelId="{279FDB7D-DF20-4EC8-8E24-8F9550673108}" type="presParOf" srcId="{8351D951-59C6-4CA6-BE77-C8BA5BDA145F}" destId="{CC72AB0A-215A-4C2F-9B72-6291FDFDFCF0}" srcOrd="17" destOrd="0" presId="urn:microsoft.com/office/officeart/2008/layout/CircleAccentTimeline"/>
    <dgm:cxn modelId="{43DC4BD5-8D2B-4670-85CA-77BE5AAC020B}" type="presParOf" srcId="{8351D951-59C6-4CA6-BE77-C8BA5BDA145F}" destId="{710B7432-205B-41A9-8B3A-45286D196945}" srcOrd="18" destOrd="0" presId="urn:microsoft.com/office/officeart/2008/layout/CircleAccentTimeline"/>
    <dgm:cxn modelId="{2B3A4512-D998-4F64-99DE-45A320950D03}" type="presParOf" srcId="{8351D951-59C6-4CA6-BE77-C8BA5BDA145F}" destId="{995D7F13-9F9B-4D7D-B5B3-03BC590DA567}" srcOrd="19" destOrd="0" presId="urn:microsoft.com/office/officeart/2008/layout/CircleAccentTimeline"/>
    <dgm:cxn modelId="{1EE80C70-8285-4FB6-A11B-4D152789E19F}" type="presParOf" srcId="{995D7F13-9F9B-4D7D-B5B3-03BC590DA567}" destId="{5A880596-2AA6-40F2-9F42-9411000C15C8}" srcOrd="0" destOrd="0" presId="urn:microsoft.com/office/officeart/2008/layout/CircleAccentTimeline"/>
    <dgm:cxn modelId="{BE892ABC-81A1-4F5E-8447-4CD8999C2D44}" type="presParOf" srcId="{995D7F13-9F9B-4D7D-B5B3-03BC590DA567}" destId="{2C479013-44BF-4DC9-85A4-D8B56B3301F1}" srcOrd="1" destOrd="0" presId="urn:microsoft.com/office/officeart/2008/layout/CircleAccentTimeline"/>
    <dgm:cxn modelId="{1081086B-665F-4AB9-AB65-6201AE50461D}" type="presParOf" srcId="{995D7F13-9F9B-4D7D-B5B3-03BC590DA567}" destId="{DD746712-5E04-4526-AC4A-7F67EA5D0FFA}" srcOrd="2" destOrd="0" presId="urn:microsoft.com/office/officeart/2008/layout/CircleAccentTimeline"/>
    <dgm:cxn modelId="{7C03D2D7-C09E-4EF6-B759-B6106F32493C}" type="presParOf" srcId="{8351D951-59C6-4CA6-BE77-C8BA5BDA145F}" destId="{CA34C477-5A21-4833-BD23-231ED2530FAB}" srcOrd="20" destOrd="0" presId="urn:microsoft.com/office/officeart/2008/layout/CircleAccentTimeline"/>
    <dgm:cxn modelId="{E626686C-C3AA-4954-AAE1-8A0215A29F84}" type="presParOf" srcId="{8351D951-59C6-4CA6-BE77-C8BA5BDA145F}" destId="{95ACBB28-B8FB-42EF-AF64-E4DBC71C4ACF}" srcOrd="21" destOrd="0" presId="urn:microsoft.com/office/officeart/2008/layout/CircleAccentTimeline"/>
    <dgm:cxn modelId="{18AA765B-BFBB-4633-BDAB-45D758F29E95}" type="presParOf" srcId="{8351D951-59C6-4CA6-BE77-C8BA5BDA145F}" destId="{487A28BA-F465-4007-A2FB-6B0C39575622}" srcOrd="22" destOrd="0" presId="urn:microsoft.com/office/officeart/2008/layout/CircleAccentTimeline"/>
    <dgm:cxn modelId="{C66B6CCE-FE54-496D-825F-1400D9293ECE}" type="presParOf" srcId="{487A28BA-F465-4007-A2FB-6B0C39575622}" destId="{3224CB9F-BFB6-49F4-ADB1-E4852C66DC0B}" srcOrd="0" destOrd="0" presId="urn:microsoft.com/office/officeart/2008/layout/CircleAccentTimeline"/>
    <dgm:cxn modelId="{8707D379-9F3F-4064-9E25-13455F4C4063}" type="presParOf" srcId="{487A28BA-F465-4007-A2FB-6B0C39575622}" destId="{8BBA81D4-8BD6-4E89-8B15-54E37B5FBE1C}" srcOrd="1" destOrd="0" presId="urn:microsoft.com/office/officeart/2008/layout/CircleAccentTimeline"/>
    <dgm:cxn modelId="{C83266B6-877E-4275-8DE6-C58280472BFA}" type="presParOf" srcId="{487A28BA-F465-4007-A2FB-6B0C39575622}" destId="{E8833313-947E-4DB6-89B4-1B2DD3284D72}" srcOrd="2" destOrd="0" presId="urn:microsoft.com/office/officeart/2008/layout/CircleAccentTimeline"/>
    <dgm:cxn modelId="{845C8D31-3CFF-4058-B5C1-786923EDF740}" type="presParOf" srcId="{8351D951-59C6-4CA6-BE77-C8BA5BDA145F}" destId="{5329EBE9-747E-4671-8F23-6FD1958F03C1}" srcOrd="23" destOrd="0" presId="urn:microsoft.com/office/officeart/2008/layout/CircleAccentTimeline"/>
    <dgm:cxn modelId="{1B5F1345-16F8-44C8-9C79-A51EA9D5649F}" type="presParOf" srcId="{8351D951-59C6-4CA6-BE77-C8BA5BDA145F}" destId="{8B463C8F-AA4E-452A-9ED7-C95293EFBE82}" srcOrd="24" destOrd="0" presId="urn:microsoft.com/office/officeart/2008/layout/CircleAccentTimeline"/>
    <dgm:cxn modelId="{F1C10909-3CC8-4F2D-9BA5-AE8A8C6B574B}" type="presParOf" srcId="{8351D951-59C6-4CA6-BE77-C8BA5BDA145F}" destId="{541CA78E-3A53-483B-A0EB-2EA281104DF1}" srcOrd="25" destOrd="0" presId="urn:microsoft.com/office/officeart/2008/layout/CircleAccentTimeline"/>
    <dgm:cxn modelId="{C8ED0301-31C4-4280-B7C3-1952E7E30D52}" type="presParOf" srcId="{8351D951-59C6-4CA6-BE77-C8BA5BDA145F}" destId="{196CCDA0-10E3-42E9-8FB6-DF31D0028A69}" srcOrd="26" destOrd="0" presId="urn:microsoft.com/office/officeart/2008/layout/CircleAccentTimeline"/>
    <dgm:cxn modelId="{E8BD2373-3EA8-47A5-88F6-A67A967D6CDE}" type="presParOf" srcId="{196CCDA0-10E3-42E9-8FB6-DF31D0028A69}" destId="{E73E41B0-ACEF-4C12-B90A-BECA61D96B22}" srcOrd="0" destOrd="0" presId="urn:microsoft.com/office/officeart/2008/layout/CircleAccentTimeline"/>
    <dgm:cxn modelId="{BA99C85F-9A73-4546-90FF-F3E4334579D2}" type="presParOf" srcId="{196CCDA0-10E3-42E9-8FB6-DF31D0028A69}" destId="{A43B139D-B553-4D58-9D58-239972509BB1}" srcOrd="1" destOrd="0" presId="urn:microsoft.com/office/officeart/2008/layout/CircleAccentTimeline"/>
    <dgm:cxn modelId="{34D6F7CC-F13A-4F3C-9A8E-A9430737FBB0}" type="presParOf" srcId="{196CCDA0-10E3-42E9-8FB6-DF31D0028A69}" destId="{D405B67C-74B1-47DE-96F7-0E546D965997}" srcOrd="2" destOrd="0" presId="urn:microsoft.com/office/officeart/2008/layout/CircleAccentTimeline"/>
    <dgm:cxn modelId="{FFD033D0-5E58-4672-997C-C49833EFE392}" type="presParOf" srcId="{8351D951-59C6-4CA6-BE77-C8BA5BDA145F}" destId="{B13FA685-67DC-4F84-8034-D92D947948FF}" srcOrd="27" destOrd="0" presId="urn:microsoft.com/office/officeart/2008/layout/CircleAccentTimeline"/>
    <dgm:cxn modelId="{3307145A-4DC2-460E-AFAC-F91A0244705D}" type="presParOf" srcId="{8351D951-59C6-4CA6-BE77-C8BA5BDA145F}" destId="{C12188A6-D005-40D5-882A-4810BC396091}" srcOrd="28" destOrd="0" presId="urn:microsoft.com/office/officeart/2008/layout/CircleAccentTimeline"/>
    <dgm:cxn modelId="{D505CF0F-F18D-4C9F-BDF5-E32365483774}" type="presParOf" srcId="{8351D951-59C6-4CA6-BE77-C8BA5BDA145F}" destId="{05EB5B42-6365-4484-BF18-9B1F43AEF3D7}" srcOrd="29" destOrd="0" presId="urn:microsoft.com/office/officeart/2008/layout/CircleAccentTimeline"/>
    <dgm:cxn modelId="{C495B3C4-522C-4D02-83D3-9879102987F7}" type="presParOf" srcId="{05EB5B42-6365-4484-BF18-9B1F43AEF3D7}" destId="{9B29168D-863E-484E-B00E-F758D8855A43}" srcOrd="0" destOrd="0" presId="urn:microsoft.com/office/officeart/2008/layout/CircleAccentTimeline"/>
    <dgm:cxn modelId="{E8FCCA74-4A16-4DBC-BAA4-7394D2E87296}" type="presParOf" srcId="{05EB5B42-6365-4484-BF18-9B1F43AEF3D7}" destId="{F3B321CC-9CAD-49C0-8E48-6CD20EC1BEA7}" srcOrd="1" destOrd="0" presId="urn:microsoft.com/office/officeart/2008/layout/CircleAccentTimeline"/>
    <dgm:cxn modelId="{26B58A74-549D-4FF5-9D6E-73F0E413190F}" type="presParOf" srcId="{05EB5B42-6365-4484-BF18-9B1F43AEF3D7}" destId="{99517902-0DAF-43A0-BF6F-0E4DC380E818}" srcOrd="2" destOrd="0" presId="urn:microsoft.com/office/officeart/2008/layout/CircleAccentTimeline"/>
    <dgm:cxn modelId="{72342DCE-7DD3-4137-A9A6-D49B8EE773FF}" type="presParOf" srcId="{8351D951-59C6-4CA6-BE77-C8BA5BDA145F}" destId="{76D75A6B-8BB5-45AF-8DC5-D2943A07236B}" srcOrd="30" destOrd="0" presId="urn:microsoft.com/office/officeart/2008/layout/CircleAccentTimeline"/>
    <dgm:cxn modelId="{4CD54AB4-CC86-48D3-9EDF-81E196DA0D1A}" type="presParOf" srcId="{8351D951-59C6-4CA6-BE77-C8BA5BDA145F}" destId="{3EFF7474-570C-4457-85D5-A1FFE9CCF1BF}" srcOrd="31" destOrd="0" presId="urn:microsoft.com/office/officeart/2008/layout/CircleAccentTimeline"/>
    <dgm:cxn modelId="{0AE064E1-6F0C-42A1-BB35-B57FE65A1898}" type="presParOf" srcId="{8351D951-59C6-4CA6-BE77-C8BA5BDA145F}" destId="{8161BDE3-F113-46C5-BF84-B0DE9346E7FB}" srcOrd="32" destOrd="0" presId="urn:microsoft.com/office/officeart/2008/layout/CircleAccentTimeline"/>
    <dgm:cxn modelId="{7E7F2CF6-8924-40B7-8E45-03CDFF2C0F58}" type="presParOf" srcId="{8351D951-59C6-4CA6-BE77-C8BA5BDA145F}" destId="{F4CE7191-8413-4C50-9813-79DCBF799098}" srcOrd="33" destOrd="0" presId="urn:microsoft.com/office/officeart/2008/layout/CircleAccentTimeline"/>
    <dgm:cxn modelId="{2FB193DB-A01F-4C00-81F8-1D9B4BD657A7}" type="presParOf" srcId="{F4CE7191-8413-4C50-9813-79DCBF799098}" destId="{7ACD59B7-835F-4146-B5AC-837F6CF64C59}" srcOrd="0" destOrd="0" presId="urn:microsoft.com/office/officeart/2008/layout/CircleAccentTimeline"/>
    <dgm:cxn modelId="{A7BECC63-F155-45D7-AEC4-991308F7A4F7}" type="presParOf" srcId="{F4CE7191-8413-4C50-9813-79DCBF799098}" destId="{F40B0E1D-2201-4C69-ADE6-BB78BD510846}" srcOrd="1" destOrd="0" presId="urn:microsoft.com/office/officeart/2008/layout/CircleAccentTimeline"/>
    <dgm:cxn modelId="{F9E440FA-4041-4CC0-AD3A-1F60C18EF448}" type="presParOf" srcId="{F4CE7191-8413-4C50-9813-79DCBF799098}" destId="{8D1011F2-B581-45E0-8841-AE7B2B854603}" srcOrd="2" destOrd="0" presId="urn:microsoft.com/office/officeart/2008/layout/CircleAccentTimeline"/>
    <dgm:cxn modelId="{4487614A-26C6-4345-A2EA-6DABBEF458FD}" type="presParOf" srcId="{8351D951-59C6-4CA6-BE77-C8BA5BDA145F}" destId="{B78DF700-BD62-4982-AEEF-6082B76B14AE}" srcOrd="34" destOrd="0" presId="urn:microsoft.com/office/officeart/2008/layout/CircleAccentTimeline"/>
    <dgm:cxn modelId="{CE7B147F-4980-4C94-9329-176F949B07AC}" type="presParOf" srcId="{8351D951-59C6-4CA6-BE77-C8BA5BDA145F}" destId="{D4136939-8934-4FAA-BE79-2A874053CA60}" srcOrd="35" destOrd="0" presId="urn:microsoft.com/office/officeart/2008/layout/CircleAccentTimeline"/>
    <dgm:cxn modelId="{55F62FA3-CF00-4254-827D-AC1B18341DBC}" type="presParOf" srcId="{8351D951-59C6-4CA6-BE77-C8BA5BDA145F}" destId="{AC052AB2-AE83-4BD3-BEBB-4BCBFF6BAA85}" srcOrd="36" destOrd="0" presId="urn:microsoft.com/office/officeart/2008/layout/CircleAccentTimeline"/>
    <dgm:cxn modelId="{50278724-7295-4DC0-833A-B6D0B1859ADC}" type="presParOf" srcId="{AC052AB2-AE83-4BD3-BEBB-4BCBFF6BAA85}" destId="{BB1C9DAC-004F-4BC8-973A-8C380A4A98AE}" srcOrd="0" destOrd="0" presId="urn:microsoft.com/office/officeart/2008/layout/CircleAccentTimeline"/>
    <dgm:cxn modelId="{4791F57B-D7C7-45CB-A3E6-083E492DFEC3}" type="presParOf" srcId="{AC052AB2-AE83-4BD3-BEBB-4BCBFF6BAA85}" destId="{B9CB7C23-B793-4A44-9FAE-ABF0067544A8}" srcOrd="1" destOrd="0" presId="urn:microsoft.com/office/officeart/2008/layout/CircleAccentTimeline"/>
    <dgm:cxn modelId="{F768A984-5900-4C4F-9541-71EB65BD79B4}" type="presParOf" srcId="{AC052AB2-AE83-4BD3-BEBB-4BCBFF6BAA85}" destId="{9EFADA69-98A1-4CC8-B344-CE9F314D8DF3}" srcOrd="2" destOrd="0" presId="urn:microsoft.com/office/officeart/2008/layout/CircleAccentTimeline"/>
    <dgm:cxn modelId="{5001DDB6-AC59-46EC-928A-8655F22A6742}" type="presParOf" srcId="{8351D951-59C6-4CA6-BE77-C8BA5BDA145F}" destId="{B5B8E41E-4CC6-402E-9470-97AEF9966AC0}" srcOrd="37" destOrd="0" presId="urn:microsoft.com/office/officeart/2008/layout/CircleAccentTimeline"/>
    <dgm:cxn modelId="{8920832D-F569-40F7-82FB-E5CD5F9DF06E}" type="presParOf" srcId="{8351D951-59C6-4CA6-BE77-C8BA5BDA145F}" destId="{B37D8C1B-84E2-48D3-B126-749CD4204E8C}" srcOrd="3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8BD7F-2702-4C3D-9343-4A74D8346E4F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CA"/>
        </a:p>
      </dgm:t>
    </dgm:pt>
    <dgm:pt modelId="{FC842401-E354-4880-ADCD-8D588767E5D9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ML Intro: Model Types</a:t>
          </a:r>
        </a:p>
      </dgm:t>
    </dgm:pt>
    <dgm:pt modelId="{C48FF2D9-152A-4B05-882F-DA791D6D9B91}" type="parTrans" cxnId="{D144F42C-EE94-49AE-9769-7B75CD9DCFC1}">
      <dgm:prSet/>
      <dgm:spPr/>
      <dgm:t>
        <a:bodyPr/>
        <a:lstStyle/>
        <a:p>
          <a:endParaRPr lang="en-CA"/>
        </a:p>
      </dgm:t>
    </dgm:pt>
    <dgm:pt modelId="{65E93880-B77B-4404-82EC-DFA25D859904}" type="sibTrans" cxnId="{D144F42C-EE94-49AE-9769-7B75CD9DCFC1}">
      <dgm:prSet/>
      <dgm:spPr/>
      <dgm:t>
        <a:bodyPr/>
        <a:lstStyle/>
        <a:p>
          <a:endParaRPr lang="en-CA"/>
        </a:p>
      </dgm:t>
    </dgm:pt>
    <dgm:pt modelId="{88B82DF2-92B4-4A8A-98D2-3A7A70568797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A1: Logistic Regression</a:t>
          </a:r>
        </a:p>
      </dgm:t>
    </dgm:pt>
    <dgm:pt modelId="{C1FC2DC3-380D-4C66-9C34-91EF4E667D60}" type="parTrans" cxnId="{BE80323B-7317-4C76-B41E-F47865B3251A}">
      <dgm:prSet/>
      <dgm:spPr/>
      <dgm:t>
        <a:bodyPr/>
        <a:lstStyle/>
        <a:p>
          <a:endParaRPr lang="en-CA"/>
        </a:p>
      </dgm:t>
    </dgm:pt>
    <dgm:pt modelId="{FF4B4BFE-71DE-4208-BADD-5CB78388D544}" type="sibTrans" cxnId="{BE80323B-7317-4C76-B41E-F47865B3251A}">
      <dgm:prSet/>
      <dgm:spPr/>
      <dgm:t>
        <a:bodyPr/>
        <a:lstStyle/>
        <a:p>
          <a:endParaRPr lang="en-CA"/>
        </a:p>
      </dgm:t>
    </dgm:pt>
    <dgm:pt modelId="{4CD9E8B2-AFB8-41FB-A01C-1C1217160BDF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Bayesian Modelling</a:t>
          </a:r>
        </a:p>
      </dgm:t>
    </dgm:pt>
    <dgm:pt modelId="{880F4BAF-CC2C-499A-BCE1-494AA5AB573D}" type="parTrans" cxnId="{226EDA0C-FA61-4C1A-B03B-6B4D7085B5B4}">
      <dgm:prSet/>
      <dgm:spPr/>
      <dgm:t>
        <a:bodyPr/>
        <a:lstStyle/>
        <a:p>
          <a:endParaRPr lang="en-CA"/>
        </a:p>
      </dgm:t>
    </dgm:pt>
    <dgm:pt modelId="{09A120E9-0F26-40B6-90B4-2FC055875B53}" type="sibTrans" cxnId="{226EDA0C-FA61-4C1A-B03B-6B4D7085B5B4}">
      <dgm:prSet/>
      <dgm:spPr/>
      <dgm:t>
        <a:bodyPr/>
        <a:lstStyle/>
        <a:p>
          <a:endParaRPr lang="en-CA"/>
        </a:p>
      </dgm:t>
    </dgm:pt>
    <dgm:pt modelId="{55D0D800-7394-4360-A38E-4C2EBDEDD3CD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Tree-Based Methods</a:t>
          </a:r>
        </a:p>
      </dgm:t>
    </dgm:pt>
    <dgm:pt modelId="{E68F0AF5-B33A-4639-9146-D40E829E4CE5}" type="parTrans" cxnId="{A16015D1-0CB8-473C-9A2D-E4C292CEB620}">
      <dgm:prSet/>
      <dgm:spPr/>
      <dgm:t>
        <a:bodyPr/>
        <a:lstStyle/>
        <a:p>
          <a:endParaRPr lang="en-CA"/>
        </a:p>
      </dgm:t>
    </dgm:pt>
    <dgm:pt modelId="{A9464852-4BE2-47BC-B483-8DFD0B65CC32}" type="sibTrans" cxnId="{A16015D1-0CB8-473C-9A2D-E4C292CEB620}">
      <dgm:prSet/>
      <dgm:spPr/>
      <dgm:t>
        <a:bodyPr/>
        <a:lstStyle/>
        <a:p>
          <a:endParaRPr lang="en-CA"/>
        </a:p>
      </dgm:t>
    </dgm:pt>
    <dgm:pt modelId="{971CE78F-B7FC-4EE0-8FD5-498D77E23CA5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A2: Clustering</a:t>
          </a:r>
        </a:p>
      </dgm:t>
    </dgm:pt>
    <dgm:pt modelId="{D0A1EC19-D9F4-4B24-871C-1B1EB392964B}" type="parTrans" cxnId="{98548E97-6B24-44D0-AF60-BE35C2D55DC9}">
      <dgm:prSet/>
      <dgm:spPr/>
      <dgm:t>
        <a:bodyPr/>
        <a:lstStyle/>
        <a:p>
          <a:endParaRPr lang="en-CA"/>
        </a:p>
      </dgm:t>
    </dgm:pt>
    <dgm:pt modelId="{EB6237F0-E0B1-46CA-8D92-E86411DEB96C}" type="sibTrans" cxnId="{98548E97-6B24-44D0-AF60-BE35C2D55DC9}">
      <dgm:prSet/>
      <dgm:spPr/>
      <dgm:t>
        <a:bodyPr/>
        <a:lstStyle/>
        <a:p>
          <a:endParaRPr lang="en-CA"/>
        </a:p>
      </dgm:t>
    </dgm:pt>
    <dgm:pt modelId="{7791CBF0-9A13-489C-A353-F0138CFE8375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Linear Basis Functions, Penalties, CV</a:t>
          </a:r>
        </a:p>
      </dgm:t>
    </dgm:pt>
    <dgm:pt modelId="{621CF9B7-4ED9-415C-853C-D30AA3FC7879}" type="parTrans" cxnId="{F8E6655D-7CBD-4CB9-8AF2-00128F2451FF}">
      <dgm:prSet/>
      <dgm:spPr/>
      <dgm:t>
        <a:bodyPr/>
        <a:lstStyle/>
        <a:p>
          <a:endParaRPr lang="en-CA"/>
        </a:p>
      </dgm:t>
    </dgm:pt>
    <dgm:pt modelId="{269D5968-CE06-4FBD-BE06-685548AE6491}" type="sibTrans" cxnId="{F8E6655D-7CBD-4CB9-8AF2-00128F2451FF}">
      <dgm:prSet/>
      <dgm:spPr/>
      <dgm:t>
        <a:bodyPr/>
        <a:lstStyle/>
        <a:p>
          <a:endParaRPr lang="en-CA"/>
        </a:p>
      </dgm:t>
    </dgm:pt>
    <dgm:pt modelId="{22F0F2DD-BE1D-4C5C-9815-3C72E1D99AC9}">
      <dgm:prSet phldrT="[Text]"/>
      <dgm:spPr/>
      <dgm:t>
        <a:bodyPr/>
        <a:lstStyle/>
        <a:p>
          <a:endParaRPr lang="en-CA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B51846-4D92-475A-9EB3-46C268270CDB}" type="parTrans" cxnId="{811FFEB8-E297-49F1-86F8-7D43A845A426}">
      <dgm:prSet/>
      <dgm:spPr/>
      <dgm:t>
        <a:bodyPr/>
        <a:lstStyle/>
        <a:p>
          <a:endParaRPr lang="en-CA"/>
        </a:p>
      </dgm:t>
    </dgm:pt>
    <dgm:pt modelId="{E86FB650-87D6-47D2-B023-1A675010CC41}" type="sibTrans" cxnId="{811FFEB8-E297-49F1-86F8-7D43A845A426}">
      <dgm:prSet/>
      <dgm:spPr/>
      <dgm:t>
        <a:bodyPr/>
        <a:lstStyle/>
        <a:p>
          <a:endParaRPr lang="en-CA"/>
        </a:p>
      </dgm:t>
    </dgm:pt>
    <dgm:pt modelId="{DF04DE5E-BCFD-40AF-B36B-C438E26CF8DE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MLP Group Project &amp; Presentation</a:t>
          </a:r>
        </a:p>
      </dgm:t>
    </dgm:pt>
    <dgm:pt modelId="{F0F59EDF-7D20-4987-B51E-DA5E7D637D4A}" type="parTrans" cxnId="{5F7236C1-B3FC-43F3-B311-5F13CD1D0F41}">
      <dgm:prSet/>
      <dgm:spPr/>
      <dgm:t>
        <a:bodyPr/>
        <a:lstStyle/>
        <a:p>
          <a:endParaRPr lang="en-CA"/>
        </a:p>
      </dgm:t>
    </dgm:pt>
    <dgm:pt modelId="{D93D0CF0-4737-48C8-946B-5731FF6DDC29}" type="sibTrans" cxnId="{5F7236C1-B3FC-43F3-B311-5F13CD1D0F41}">
      <dgm:prSet/>
      <dgm:spPr/>
      <dgm:t>
        <a:bodyPr/>
        <a:lstStyle/>
        <a:p>
          <a:endParaRPr lang="en-CA"/>
        </a:p>
      </dgm:t>
    </dgm:pt>
    <dgm:pt modelId="{4712BF82-A51A-4E70-9A39-C6B1F54F6BC4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Learning</a:t>
          </a:r>
        </a:p>
      </dgm:t>
    </dgm:pt>
    <dgm:pt modelId="{2FF9CAB3-5D04-4ECE-AAD9-394173ED5133}" type="parTrans" cxnId="{52BD2E8E-9F11-4AE0-BDBD-E92610951553}">
      <dgm:prSet/>
      <dgm:spPr/>
      <dgm:t>
        <a:bodyPr/>
        <a:lstStyle/>
        <a:p>
          <a:endParaRPr lang="en-CA"/>
        </a:p>
      </dgm:t>
    </dgm:pt>
    <dgm:pt modelId="{110B87A1-AF7B-4923-BED2-8256F050B386}" type="sibTrans" cxnId="{52BD2E8E-9F11-4AE0-BDBD-E92610951553}">
      <dgm:prSet/>
      <dgm:spPr/>
      <dgm:t>
        <a:bodyPr/>
        <a:lstStyle/>
        <a:p>
          <a:endParaRPr lang="en-CA"/>
        </a:p>
      </dgm:t>
    </dgm:pt>
    <dgm:pt modelId="{CF872BAB-2DF2-437D-AD6C-0DD7B4CF04FE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Neural Networks</a:t>
          </a:r>
        </a:p>
      </dgm:t>
    </dgm:pt>
    <dgm:pt modelId="{275DCBDD-2419-40F8-A7CD-22C0D1AF407B}" type="parTrans" cxnId="{3DD19D00-FCA7-4A50-888B-2B0629907B36}">
      <dgm:prSet/>
      <dgm:spPr/>
      <dgm:t>
        <a:bodyPr/>
        <a:lstStyle/>
        <a:p>
          <a:endParaRPr lang="en-CA"/>
        </a:p>
      </dgm:t>
    </dgm:pt>
    <dgm:pt modelId="{B368B39A-0969-422D-9871-4623BCB318B7}" type="sibTrans" cxnId="{3DD19D00-FCA7-4A50-888B-2B0629907B36}">
      <dgm:prSet/>
      <dgm:spPr/>
      <dgm:t>
        <a:bodyPr/>
        <a:lstStyle/>
        <a:p>
          <a:endParaRPr lang="en-CA"/>
        </a:p>
      </dgm:t>
    </dgm:pt>
    <dgm:pt modelId="{132A0049-DDB5-4C26-93FF-BC2B3A40918D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Large Scale ML &amp; Deep Learning</a:t>
          </a:r>
        </a:p>
      </dgm:t>
    </dgm:pt>
    <dgm:pt modelId="{1A2EE1A6-DC8D-4C31-88E8-D5BA60EE2016}" type="parTrans" cxnId="{97E3E40A-7AED-4AA2-B4EF-50EF95558CEE}">
      <dgm:prSet/>
      <dgm:spPr/>
      <dgm:t>
        <a:bodyPr/>
        <a:lstStyle/>
        <a:p>
          <a:endParaRPr lang="en-CA"/>
        </a:p>
      </dgm:t>
    </dgm:pt>
    <dgm:pt modelId="{262ADCEB-A7C1-4D07-A2D7-8EE2ABDE3F67}" type="sibTrans" cxnId="{97E3E40A-7AED-4AA2-B4EF-50EF95558CEE}">
      <dgm:prSet/>
      <dgm:spPr/>
      <dgm:t>
        <a:bodyPr/>
        <a:lstStyle/>
        <a:p>
          <a:endParaRPr lang="en-CA"/>
        </a:p>
      </dgm:t>
    </dgm:pt>
    <dgm:pt modelId="{8351D951-59C6-4CA6-BE77-C8BA5BDA145F}" type="pres">
      <dgm:prSet presAssocID="{8CA8BD7F-2702-4C3D-9343-4A74D8346E4F}" presName="Name0" presStyleCnt="0">
        <dgm:presLayoutVars>
          <dgm:dir/>
        </dgm:presLayoutVars>
      </dgm:prSet>
      <dgm:spPr/>
    </dgm:pt>
    <dgm:pt modelId="{5D5E82FD-6DB9-434D-AA60-B62B97669266}" type="pres">
      <dgm:prSet presAssocID="{22F0F2DD-BE1D-4C5C-9815-3C72E1D99AC9}" presName="parComposite" presStyleCnt="0"/>
      <dgm:spPr/>
    </dgm:pt>
    <dgm:pt modelId="{D15B5533-B765-4264-B92E-2F99FA07E78C}" type="pres">
      <dgm:prSet presAssocID="{22F0F2DD-BE1D-4C5C-9815-3C72E1D99AC9}" presName="parBigCircle" presStyleLbl="node0" presStyleIdx="0" presStyleCnt="4" custLinFactY="126222" custLinFactNeighborX="4666" custLinFactNeighborY="200000"/>
      <dgm:spPr/>
    </dgm:pt>
    <dgm:pt modelId="{005528A5-43C1-4EDE-8A09-46C7A5B5FA39}" type="pres">
      <dgm:prSet presAssocID="{22F0F2DD-BE1D-4C5C-9815-3C72E1D99AC9}" presName="parTx" presStyleLbl="revTx" presStyleIdx="0" presStyleCnt="18"/>
      <dgm:spPr/>
    </dgm:pt>
    <dgm:pt modelId="{989AC8DC-0033-421E-A5A1-095D9B594AC2}" type="pres">
      <dgm:prSet presAssocID="{22F0F2DD-BE1D-4C5C-9815-3C72E1D99AC9}" presName="bSpace" presStyleCnt="0"/>
      <dgm:spPr/>
    </dgm:pt>
    <dgm:pt modelId="{0286DF75-717E-4813-8CC1-8F88C5333E20}" type="pres">
      <dgm:prSet presAssocID="{22F0F2DD-BE1D-4C5C-9815-3C72E1D99AC9}" presName="parBackupNorm" presStyleCnt="0"/>
      <dgm:spPr/>
    </dgm:pt>
    <dgm:pt modelId="{57FD194B-1DA2-49E3-B526-001C7F2E886E}" type="pres">
      <dgm:prSet presAssocID="{E86FB650-87D6-47D2-B023-1A675010CC41}" presName="parSpace" presStyleCnt="0"/>
      <dgm:spPr/>
    </dgm:pt>
    <dgm:pt modelId="{7716674A-34DA-4CB7-89AE-8AA92FB6853A}" type="pres">
      <dgm:prSet presAssocID="{FC842401-E354-4880-ADCD-8D588767E5D9}" presName="desBackupLeftNorm" presStyleCnt="0"/>
      <dgm:spPr/>
    </dgm:pt>
    <dgm:pt modelId="{A75B7AC3-0C0A-447C-B2DC-90570FEC9B4D}" type="pres">
      <dgm:prSet presAssocID="{FC842401-E354-4880-ADCD-8D588767E5D9}" presName="desComposite" presStyleCnt="0"/>
      <dgm:spPr/>
    </dgm:pt>
    <dgm:pt modelId="{18EE252D-E2B8-4D68-B6F3-A6363E79FB14}" type="pres">
      <dgm:prSet presAssocID="{FC842401-E354-4880-ADCD-8D588767E5D9}" presName="desCircle" presStyleLbl="node1" presStyleIdx="0" presStyleCnt="7"/>
      <dgm:spPr/>
    </dgm:pt>
    <dgm:pt modelId="{40C56ACC-82DD-483A-858E-572DE927BAC8}" type="pres">
      <dgm:prSet presAssocID="{FC842401-E354-4880-ADCD-8D588767E5D9}" presName="chTx" presStyleLbl="revTx" presStyleIdx="1" presStyleCnt="18"/>
      <dgm:spPr/>
    </dgm:pt>
    <dgm:pt modelId="{004479DF-01DE-4546-805D-56330ECF82C6}" type="pres">
      <dgm:prSet presAssocID="{FC842401-E354-4880-ADCD-8D588767E5D9}" presName="desTx" presStyleLbl="revTx" presStyleIdx="2" presStyleCnt="18">
        <dgm:presLayoutVars>
          <dgm:bulletEnabled val="1"/>
        </dgm:presLayoutVars>
      </dgm:prSet>
      <dgm:spPr/>
    </dgm:pt>
    <dgm:pt modelId="{D138164E-D563-46F9-A4BF-939681071DF5}" type="pres">
      <dgm:prSet presAssocID="{FC842401-E354-4880-ADCD-8D588767E5D9}" presName="desBackupRightNorm" presStyleCnt="0"/>
      <dgm:spPr/>
    </dgm:pt>
    <dgm:pt modelId="{A1342921-625B-418B-ADD7-4D674554C3FD}" type="pres">
      <dgm:prSet presAssocID="{65E93880-B77B-4404-82EC-DFA25D859904}" presName="desSpace" presStyleCnt="0"/>
      <dgm:spPr/>
    </dgm:pt>
    <dgm:pt modelId="{153E039F-D478-4731-AF81-589FDE64CEF7}" type="pres">
      <dgm:prSet presAssocID="{7791CBF0-9A13-489C-A353-F0138CFE8375}" presName="desBackupLeftNorm" presStyleCnt="0"/>
      <dgm:spPr/>
    </dgm:pt>
    <dgm:pt modelId="{1ACE47F4-1D6D-40D2-93E6-54C90E3A58C9}" type="pres">
      <dgm:prSet presAssocID="{7791CBF0-9A13-489C-A353-F0138CFE8375}" presName="desComposite" presStyleCnt="0"/>
      <dgm:spPr/>
    </dgm:pt>
    <dgm:pt modelId="{5280CA8B-43E6-4113-9E2D-279AA211AF24}" type="pres">
      <dgm:prSet presAssocID="{7791CBF0-9A13-489C-A353-F0138CFE8375}" presName="desCircle" presStyleLbl="node1" presStyleIdx="1" presStyleCnt="7"/>
      <dgm:spPr/>
    </dgm:pt>
    <dgm:pt modelId="{0D9CE129-4FBE-4B60-9B31-7808D7768325}" type="pres">
      <dgm:prSet presAssocID="{7791CBF0-9A13-489C-A353-F0138CFE8375}" presName="chTx" presStyleLbl="revTx" presStyleIdx="3" presStyleCnt="18"/>
      <dgm:spPr/>
    </dgm:pt>
    <dgm:pt modelId="{DB49D622-C506-446D-B04C-5D62F6917B5C}" type="pres">
      <dgm:prSet presAssocID="{7791CBF0-9A13-489C-A353-F0138CFE8375}" presName="desTx" presStyleLbl="revTx" presStyleIdx="4" presStyleCnt="18">
        <dgm:presLayoutVars>
          <dgm:bulletEnabled val="1"/>
        </dgm:presLayoutVars>
      </dgm:prSet>
      <dgm:spPr/>
    </dgm:pt>
    <dgm:pt modelId="{BF85144F-23F9-47F7-BC62-01837ED8E755}" type="pres">
      <dgm:prSet presAssocID="{7791CBF0-9A13-489C-A353-F0138CFE8375}" presName="desBackupRightNorm" presStyleCnt="0"/>
      <dgm:spPr/>
    </dgm:pt>
    <dgm:pt modelId="{17A6D387-8B91-4B36-AC6F-B018E0AA0E6E}" type="pres">
      <dgm:prSet presAssocID="{269D5968-CE06-4FBD-BE06-685548AE6491}" presName="desSpace" presStyleCnt="0"/>
      <dgm:spPr/>
    </dgm:pt>
    <dgm:pt modelId="{18031264-456E-4998-93AD-7C1545E4F174}" type="pres">
      <dgm:prSet presAssocID="{88B82DF2-92B4-4A8A-98D2-3A7A70568797}" presName="parComposite" presStyleCnt="0"/>
      <dgm:spPr/>
    </dgm:pt>
    <dgm:pt modelId="{AAAC9B3C-9755-4AE8-9F95-149BDA01CC94}" type="pres">
      <dgm:prSet presAssocID="{88B82DF2-92B4-4A8A-98D2-3A7A70568797}" presName="parBigCircle" presStyleLbl="node0" presStyleIdx="1" presStyleCnt="4"/>
      <dgm:spPr/>
    </dgm:pt>
    <dgm:pt modelId="{E04D62D8-27B0-47DF-B277-AB813BCA4436}" type="pres">
      <dgm:prSet presAssocID="{88B82DF2-92B4-4A8A-98D2-3A7A70568797}" presName="parTx" presStyleLbl="revTx" presStyleIdx="5" presStyleCnt="18"/>
      <dgm:spPr/>
    </dgm:pt>
    <dgm:pt modelId="{BC81964D-3474-4C76-97E9-ED77C96F457F}" type="pres">
      <dgm:prSet presAssocID="{88B82DF2-92B4-4A8A-98D2-3A7A70568797}" presName="bSpace" presStyleCnt="0"/>
      <dgm:spPr/>
    </dgm:pt>
    <dgm:pt modelId="{5BEA2C70-93D8-466B-99E5-21B7387D9BFB}" type="pres">
      <dgm:prSet presAssocID="{88B82DF2-92B4-4A8A-98D2-3A7A70568797}" presName="parBackupNorm" presStyleCnt="0"/>
      <dgm:spPr/>
    </dgm:pt>
    <dgm:pt modelId="{9A180B2A-3AC0-4EDC-B0CA-73A6D8825E2A}" type="pres">
      <dgm:prSet presAssocID="{FF4B4BFE-71DE-4208-BADD-5CB78388D544}" presName="parSpace" presStyleCnt="0"/>
      <dgm:spPr/>
    </dgm:pt>
    <dgm:pt modelId="{81D8E5A1-7E09-41C0-AF09-A378FAA9067B}" type="pres">
      <dgm:prSet presAssocID="{4CD9E8B2-AFB8-41FB-A01C-1C1217160BDF}" presName="desBackupLeftNorm" presStyleCnt="0"/>
      <dgm:spPr/>
    </dgm:pt>
    <dgm:pt modelId="{00F381A7-14CB-49FA-966D-D6985B1BAD96}" type="pres">
      <dgm:prSet presAssocID="{4CD9E8B2-AFB8-41FB-A01C-1C1217160BDF}" presName="desComposite" presStyleCnt="0"/>
      <dgm:spPr/>
    </dgm:pt>
    <dgm:pt modelId="{380E25C3-8656-4D40-B98B-30DFAAB6D1B7}" type="pres">
      <dgm:prSet presAssocID="{4CD9E8B2-AFB8-41FB-A01C-1C1217160BDF}" presName="desCircle" presStyleLbl="node1" presStyleIdx="2" presStyleCnt="7"/>
      <dgm:spPr/>
    </dgm:pt>
    <dgm:pt modelId="{EE145BEB-095F-4A1E-8456-9C8A8ECE19C6}" type="pres">
      <dgm:prSet presAssocID="{4CD9E8B2-AFB8-41FB-A01C-1C1217160BDF}" presName="chTx" presStyleLbl="revTx" presStyleIdx="6" presStyleCnt="18"/>
      <dgm:spPr/>
    </dgm:pt>
    <dgm:pt modelId="{16113989-DAEC-4829-9492-15FE4EFA57A1}" type="pres">
      <dgm:prSet presAssocID="{4CD9E8B2-AFB8-41FB-A01C-1C1217160BDF}" presName="desTx" presStyleLbl="revTx" presStyleIdx="7" presStyleCnt="18">
        <dgm:presLayoutVars>
          <dgm:bulletEnabled val="1"/>
        </dgm:presLayoutVars>
      </dgm:prSet>
      <dgm:spPr/>
    </dgm:pt>
    <dgm:pt modelId="{FEB9C085-5D05-4405-83CF-6163B6296176}" type="pres">
      <dgm:prSet presAssocID="{4CD9E8B2-AFB8-41FB-A01C-1C1217160BDF}" presName="desBackupRightNorm" presStyleCnt="0"/>
      <dgm:spPr/>
    </dgm:pt>
    <dgm:pt modelId="{CC72AB0A-215A-4C2F-9B72-6291FDFDFCF0}" type="pres">
      <dgm:prSet presAssocID="{09A120E9-0F26-40B6-90B4-2FC055875B53}" presName="desSpace" presStyleCnt="0"/>
      <dgm:spPr/>
    </dgm:pt>
    <dgm:pt modelId="{710B7432-205B-41A9-8B3A-45286D196945}" type="pres">
      <dgm:prSet presAssocID="{55D0D800-7394-4360-A38E-4C2EBDEDD3CD}" presName="desBackupLeftNorm" presStyleCnt="0"/>
      <dgm:spPr/>
    </dgm:pt>
    <dgm:pt modelId="{995D7F13-9F9B-4D7D-B5B3-03BC590DA567}" type="pres">
      <dgm:prSet presAssocID="{55D0D800-7394-4360-A38E-4C2EBDEDD3CD}" presName="desComposite" presStyleCnt="0"/>
      <dgm:spPr/>
    </dgm:pt>
    <dgm:pt modelId="{5A880596-2AA6-40F2-9F42-9411000C15C8}" type="pres">
      <dgm:prSet presAssocID="{55D0D800-7394-4360-A38E-4C2EBDEDD3CD}" presName="desCircle" presStyleLbl="node1" presStyleIdx="3" presStyleCnt="7"/>
      <dgm:spPr/>
    </dgm:pt>
    <dgm:pt modelId="{2C479013-44BF-4DC9-85A4-D8B56B3301F1}" type="pres">
      <dgm:prSet presAssocID="{55D0D800-7394-4360-A38E-4C2EBDEDD3CD}" presName="chTx" presStyleLbl="revTx" presStyleIdx="8" presStyleCnt="18"/>
      <dgm:spPr/>
    </dgm:pt>
    <dgm:pt modelId="{DD746712-5E04-4526-AC4A-7F67EA5D0FFA}" type="pres">
      <dgm:prSet presAssocID="{55D0D800-7394-4360-A38E-4C2EBDEDD3CD}" presName="desTx" presStyleLbl="revTx" presStyleIdx="9" presStyleCnt="18">
        <dgm:presLayoutVars>
          <dgm:bulletEnabled val="1"/>
        </dgm:presLayoutVars>
      </dgm:prSet>
      <dgm:spPr/>
    </dgm:pt>
    <dgm:pt modelId="{CA34C477-5A21-4833-BD23-231ED2530FAB}" type="pres">
      <dgm:prSet presAssocID="{55D0D800-7394-4360-A38E-4C2EBDEDD3CD}" presName="desBackupRightNorm" presStyleCnt="0"/>
      <dgm:spPr/>
    </dgm:pt>
    <dgm:pt modelId="{95ACBB28-B8FB-42EF-AF64-E4DBC71C4ACF}" type="pres">
      <dgm:prSet presAssocID="{A9464852-4BE2-47BC-B483-8DFD0B65CC32}" presName="desSpace" presStyleCnt="0"/>
      <dgm:spPr/>
    </dgm:pt>
    <dgm:pt modelId="{487A28BA-F465-4007-A2FB-6B0C39575622}" type="pres">
      <dgm:prSet presAssocID="{971CE78F-B7FC-4EE0-8FD5-498D77E23CA5}" presName="parComposite" presStyleCnt="0"/>
      <dgm:spPr/>
    </dgm:pt>
    <dgm:pt modelId="{3224CB9F-BFB6-49F4-ADB1-E4852C66DC0B}" type="pres">
      <dgm:prSet presAssocID="{971CE78F-B7FC-4EE0-8FD5-498D77E23CA5}" presName="parBigCircle" presStyleLbl="node0" presStyleIdx="2" presStyleCnt="4"/>
      <dgm:spPr/>
    </dgm:pt>
    <dgm:pt modelId="{8BBA81D4-8BD6-4E89-8B15-54E37B5FBE1C}" type="pres">
      <dgm:prSet presAssocID="{971CE78F-B7FC-4EE0-8FD5-498D77E23CA5}" presName="parTx" presStyleLbl="revTx" presStyleIdx="10" presStyleCnt="18"/>
      <dgm:spPr/>
    </dgm:pt>
    <dgm:pt modelId="{E8833313-947E-4DB6-89B4-1B2DD3284D72}" type="pres">
      <dgm:prSet presAssocID="{971CE78F-B7FC-4EE0-8FD5-498D77E23CA5}" presName="bSpace" presStyleCnt="0"/>
      <dgm:spPr/>
    </dgm:pt>
    <dgm:pt modelId="{5329EBE9-747E-4671-8F23-6FD1958F03C1}" type="pres">
      <dgm:prSet presAssocID="{971CE78F-B7FC-4EE0-8FD5-498D77E23CA5}" presName="parBackupNorm" presStyleCnt="0"/>
      <dgm:spPr/>
    </dgm:pt>
    <dgm:pt modelId="{8B463C8F-AA4E-452A-9ED7-C95293EFBE82}" type="pres">
      <dgm:prSet presAssocID="{EB6237F0-E0B1-46CA-8D92-E86411DEB96C}" presName="parSpace" presStyleCnt="0"/>
      <dgm:spPr/>
    </dgm:pt>
    <dgm:pt modelId="{B96F9C88-ACFE-47A3-861A-058CE2E9C69C}" type="pres">
      <dgm:prSet presAssocID="{4712BF82-A51A-4E70-9A39-C6B1F54F6BC4}" presName="desBackupLeftNorm" presStyleCnt="0"/>
      <dgm:spPr/>
    </dgm:pt>
    <dgm:pt modelId="{1D35530B-F96D-4A3F-99FB-F05E41159CBC}" type="pres">
      <dgm:prSet presAssocID="{4712BF82-A51A-4E70-9A39-C6B1F54F6BC4}" presName="desComposite" presStyleCnt="0"/>
      <dgm:spPr/>
    </dgm:pt>
    <dgm:pt modelId="{C5AC7072-B08A-4C77-9726-D53FD9353ADF}" type="pres">
      <dgm:prSet presAssocID="{4712BF82-A51A-4E70-9A39-C6B1F54F6BC4}" presName="desCircle" presStyleLbl="node1" presStyleIdx="4" presStyleCnt="7"/>
      <dgm:spPr/>
    </dgm:pt>
    <dgm:pt modelId="{1C4070A0-BA4E-4592-96C3-88AF7C791CF1}" type="pres">
      <dgm:prSet presAssocID="{4712BF82-A51A-4E70-9A39-C6B1F54F6BC4}" presName="chTx" presStyleLbl="revTx" presStyleIdx="11" presStyleCnt="18"/>
      <dgm:spPr/>
    </dgm:pt>
    <dgm:pt modelId="{23078EDF-38AD-4542-85D9-F61D448DA400}" type="pres">
      <dgm:prSet presAssocID="{4712BF82-A51A-4E70-9A39-C6B1F54F6BC4}" presName="desTx" presStyleLbl="revTx" presStyleIdx="12" presStyleCnt="18">
        <dgm:presLayoutVars>
          <dgm:bulletEnabled val="1"/>
        </dgm:presLayoutVars>
      </dgm:prSet>
      <dgm:spPr/>
    </dgm:pt>
    <dgm:pt modelId="{4B3BF0BB-9E4D-49ED-9432-6FC23206517C}" type="pres">
      <dgm:prSet presAssocID="{4712BF82-A51A-4E70-9A39-C6B1F54F6BC4}" presName="desBackupRightNorm" presStyleCnt="0"/>
      <dgm:spPr/>
    </dgm:pt>
    <dgm:pt modelId="{34917D05-B254-4E1B-895D-6989977F13CD}" type="pres">
      <dgm:prSet presAssocID="{110B87A1-AF7B-4923-BED2-8256F050B386}" presName="desSpace" presStyleCnt="0"/>
      <dgm:spPr/>
    </dgm:pt>
    <dgm:pt modelId="{30665829-8067-4F4F-B6E6-2E70480A51F7}" type="pres">
      <dgm:prSet presAssocID="{CF872BAB-2DF2-437D-AD6C-0DD7B4CF04FE}" presName="desBackupLeftNorm" presStyleCnt="0"/>
      <dgm:spPr/>
    </dgm:pt>
    <dgm:pt modelId="{36C35F4F-60F2-4B44-8355-D993F9568C62}" type="pres">
      <dgm:prSet presAssocID="{CF872BAB-2DF2-437D-AD6C-0DD7B4CF04FE}" presName="desComposite" presStyleCnt="0"/>
      <dgm:spPr/>
    </dgm:pt>
    <dgm:pt modelId="{8CDB61DE-1FE9-4451-945B-D75D916B2766}" type="pres">
      <dgm:prSet presAssocID="{CF872BAB-2DF2-437D-AD6C-0DD7B4CF04FE}" presName="desCircle" presStyleLbl="node1" presStyleIdx="5" presStyleCnt="7"/>
      <dgm:spPr/>
    </dgm:pt>
    <dgm:pt modelId="{32364A76-58E5-4FE2-9570-6FB9292FAF71}" type="pres">
      <dgm:prSet presAssocID="{CF872BAB-2DF2-437D-AD6C-0DD7B4CF04FE}" presName="chTx" presStyleLbl="revTx" presStyleIdx="13" presStyleCnt="18"/>
      <dgm:spPr/>
    </dgm:pt>
    <dgm:pt modelId="{582A65E9-92AF-4848-A486-1763F2AD81D6}" type="pres">
      <dgm:prSet presAssocID="{CF872BAB-2DF2-437D-AD6C-0DD7B4CF04FE}" presName="desTx" presStyleLbl="revTx" presStyleIdx="14" presStyleCnt="18">
        <dgm:presLayoutVars>
          <dgm:bulletEnabled val="1"/>
        </dgm:presLayoutVars>
      </dgm:prSet>
      <dgm:spPr/>
    </dgm:pt>
    <dgm:pt modelId="{CED3D501-F668-4C82-9A84-03DC946C1AFE}" type="pres">
      <dgm:prSet presAssocID="{CF872BAB-2DF2-437D-AD6C-0DD7B4CF04FE}" presName="desBackupRightNorm" presStyleCnt="0"/>
      <dgm:spPr/>
    </dgm:pt>
    <dgm:pt modelId="{6615EAF5-0C1F-4AF6-997B-A9CBF9B01A2D}" type="pres">
      <dgm:prSet presAssocID="{B368B39A-0969-422D-9871-4623BCB318B7}" presName="desSpace" presStyleCnt="0"/>
      <dgm:spPr/>
    </dgm:pt>
    <dgm:pt modelId="{3F214D2E-A4C2-44C2-B4CB-307755C9DC71}" type="pres">
      <dgm:prSet presAssocID="{132A0049-DDB5-4C26-93FF-BC2B3A40918D}" presName="desBackupLeftNorm" presStyleCnt="0"/>
      <dgm:spPr/>
    </dgm:pt>
    <dgm:pt modelId="{F108BCE9-FA13-43D2-8961-D40789796402}" type="pres">
      <dgm:prSet presAssocID="{132A0049-DDB5-4C26-93FF-BC2B3A40918D}" presName="desComposite" presStyleCnt="0"/>
      <dgm:spPr/>
    </dgm:pt>
    <dgm:pt modelId="{7B253DCB-7D20-49F5-9C8E-20F26CDD4E84}" type="pres">
      <dgm:prSet presAssocID="{132A0049-DDB5-4C26-93FF-BC2B3A40918D}" presName="desCircle" presStyleLbl="node1" presStyleIdx="6" presStyleCnt="7"/>
      <dgm:spPr/>
    </dgm:pt>
    <dgm:pt modelId="{021CF49F-7E35-4FF1-8B44-F5ED911CC498}" type="pres">
      <dgm:prSet presAssocID="{132A0049-DDB5-4C26-93FF-BC2B3A40918D}" presName="chTx" presStyleLbl="revTx" presStyleIdx="15" presStyleCnt="18"/>
      <dgm:spPr/>
    </dgm:pt>
    <dgm:pt modelId="{127694E2-F2F3-44DC-B81E-A1A9C6D8CEC8}" type="pres">
      <dgm:prSet presAssocID="{132A0049-DDB5-4C26-93FF-BC2B3A40918D}" presName="desTx" presStyleLbl="revTx" presStyleIdx="16" presStyleCnt="18">
        <dgm:presLayoutVars>
          <dgm:bulletEnabled val="1"/>
        </dgm:presLayoutVars>
      </dgm:prSet>
      <dgm:spPr/>
    </dgm:pt>
    <dgm:pt modelId="{C6A09841-DC4F-4311-BBA8-3FD97FEC12A6}" type="pres">
      <dgm:prSet presAssocID="{132A0049-DDB5-4C26-93FF-BC2B3A40918D}" presName="desBackupRightNorm" presStyleCnt="0"/>
      <dgm:spPr/>
    </dgm:pt>
    <dgm:pt modelId="{FC517D4E-57C6-4AA2-99BA-0BE8BE9ED6B1}" type="pres">
      <dgm:prSet presAssocID="{262ADCEB-A7C1-4D07-A2D7-8EE2ABDE3F67}" presName="desSpace" presStyleCnt="0"/>
      <dgm:spPr/>
    </dgm:pt>
    <dgm:pt modelId="{90EB775C-5256-45FD-B062-816EE901C0C1}" type="pres">
      <dgm:prSet presAssocID="{DF04DE5E-BCFD-40AF-B36B-C438E26CF8DE}" presName="parComposite" presStyleCnt="0"/>
      <dgm:spPr/>
    </dgm:pt>
    <dgm:pt modelId="{949B2CCB-3AC0-4B79-995F-C395A9490A90}" type="pres">
      <dgm:prSet presAssocID="{DF04DE5E-BCFD-40AF-B36B-C438E26CF8DE}" presName="parBigCircle" presStyleLbl="node0" presStyleIdx="3" presStyleCnt="4"/>
      <dgm:spPr/>
    </dgm:pt>
    <dgm:pt modelId="{FD77A0A2-8A5F-4F5D-8D5F-42297F85A084}" type="pres">
      <dgm:prSet presAssocID="{DF04DE5E-BCFD-40AF-B36B-C438E26CF8DE}" presName="parTx" presStyleLbl="revTx" presStyleIdx="17" presStyleCnt="18"/>
      <dgm:spPr/>
    </dgm:pt>
    <dgm:pt modelId="{D9A83BF4-C648-4171-B7AF-E4A5FCC13C36}" type="pres">
      <dgm:prSet presAssocID="{DF04DE5E-BCFD-40AF-B36B-C438E26CF8DE}" presName="bSpace" presStyleCnt="0"/>
      <dgm:spPr/>
    </dgm:pt>
    <dgm:pt modelId="{F4BE08B2-A362-4B07-A56A-F4A8E1E09CA6}" type="pres">
      <dgm:prSet presAssocID="{DF04DE5E-BCFD-40AF-B36B-C438E26CF8DE}" presName="parBackupNorm" presStyleCnt="0"/>
      <dgm:spPr/>
    </dgm:pt>
    <dgm:pt modelId="{DA8297BE-D0B0-486E-8502-049F08E315BF}" type="pres">
      <dgm:prSet presAssocID="{D93D0CF0-4737-48C8-946B-5731FF6DDC29}" presName="parSpace" presStyleCnt="0"/>
      <dgm:spPr/>
    </dgm:pt>
  </dgm:ptLst>
  <dgm:cxnLst>
    <dgm:cxn modelId="{3DD19D00-FCA7-4A50-888B-2B0629907B36}" srcId="{971CE78F-B7FC-4EE0-8FD5-498D77E23CA5}" destId="{CF872BAB-2DF2-437D-AD6C-0DD7B4CF04FE}" srcOrd="1" destOrd="0" parTransId="{275DCBDD-2419-40F8-A7CD-22C0D1AF407B}" sibTransId="{B368B39A-0969-422D-9871-4623BCB318B7}"/>
    <dgm:cxn modelId="{BFE8A303-6EF0-4C97-9671-4630A34595BF}" type="presOf" srcId="{22F0F2DD-BE1D-4C5C-9815-3C72E1D99AC9}" destId="{005528A5-43C1-4EDE-8A09-46C7A5B5FA39}" srcOrd="0" destOrd="0" presId="urn:microsoft.com/office/officeart/2008/layout/CircleAccentTimeline"/>
    <dgm:cxn modelId="{97E3E40A-7AED-4AA2-B4EF-50EF95558CEE}" srcId="{971CE78F-B7FC-4EE0-8FD5-498D77E23CA5}" destId="{132A0049-DDB5-4C26-93FF-BC2B3A40918D}" srcOrd="2" destOrd="0" parTransId="{1A2EE1A6-DC8D-4C31-88E8-D5BA60EE2016}" sibTransId="{262ADCEB-A7C1-4D07-A2D7-8EE2ABDE3F67}"/>
    <dgm:cxn modelId="{226EDA0C-FA61-4C1A-B03B-6B4D7085B5B4}" srcId="{88B82DF2-92B4-4A8A-98D2-3A7A70568797}" destId="{4CD9E8B2-AFB8-41FB-A01C-1C1217160BDF}" srcOrd="0" destOrd="0" parTransId="{880F4BAF-CC2C-499A-BCE1-494AA5AB573D}" sibTransId="{09A120E9-0F26-40B6-90B4-2FC055875B53}"/>
    <dgm:cxn modelId="{58808817-9BB0-4601-916D-A63A5EB8DB5A}" type="presOf" srcId="{88B82DF2-92B4-4A8A-98D2-3A7A70568797}" destId="{E04D62D8-27B0-47DF-B277-AB813BCA4436}" srcOrd="0" destOrd="0" presId="urn:microsoft.com/office/officeart/2008/layout/CircleAccentTimeline"/>
    <dgm:cxn modelId="{A83F9D17-6DD0-4163-B26F-6759A6B966C8}" type="presOf" srcId="{FC842401-E354-4880-ADCD-8D588767E5D9}" destId="{40C56ACC-82DD-483A-858E-572DE927BAC8}" srcOrd="0" destOrd="0" presId="urn:microsoft.com/office/officeart/2008/layout/CircleAccentTimeline"/>
    <dgm:cxn modelId="{53C20B20-FE24-4DBA-B29B-B7B6720168F6}" type="presOf" srcId="{132A0049-DDB5-4C26-93FF-BC2B3A40918D}" destId="{021CF49F-7E35-4FF1-8B44-F5ED911CC498}" srcOrd="0" destOrd="0" presId="urn:microsoft.com/office/officeart/2008/layout/CircleAccentTimeline"/>
    <dgm:cxn modelId="{05348929-0F42-47BD-85D9-73A53A634CFA}" type="presOf" srcId="{971CE78F-B7FC-4EE0-8FD5-498D77E23CA5}" destId="{8BBA81D4-8BD6-4E89-8B15-54E37B5FBE1C}" srcOrd="0" destOrd="0" presId="urn:microsoft.com/office/officeart/2008/layout/CircleAccentTimeline"/>
    <dgm:cxn modelId="{D144F42C-EE94-49AE-9769-7B75CD9DCFC1}" srcId="{22F0F2DD-BE1D-4C5C-9815-3C72E1D99AC9}" destId="{FC842401-E354-4880-ADCD-8D588767E5D9}" srcOrd="0" destOrd="0" parTransId="{C48FF2D9-152A-4B05-882F-DA791D6D9B91}" sibTransId="{65E93880-B77B-4404-82EC-DFA25D859904}"/>
    <dgm:cxn modelId="{39EDDF35-2D0B-4594-B3B0-278D4E977F58}" type="presOf" srcId="{4712BF82-A51A-4E70-9A39-C6B1F54F6BC4}" destId="{1C4070A0-BA4E-4592-96C3-88AF7C791CF1}" srcOrd="0" destOrd="0" presId="urn:microsoft.com/office/officeart/2008/layout/CircleAccentTimeline"/>
    <dgm:cxn modelId="{BE80323B-7317-4C76-B41E-F47865B3251A}" srcId="{8CA8BD7F-2702-4C3D-9343-4A74D8346E4F}" destId="{88B82DF2-92B4-4A8A-98D2-3A7A70568797}" srcOrd="1" destOrd="0" parTransId="{C1FC2DC3-380D-4C66-9C34-91EF4E667D60}" sibTransId="{FF4B4BFE-71DE-4208-BADD-5CB78388D544}"/>
    <dgm:cxn modelId="{F8E6655D-7CBD-4CB9-8AF2-00128F2451FF}" srcId="{22F0F2DD-BE1D-4C5C-9815-3C72E1D99AC9}" destId="{7791CBF0-9A13-489C-A353-F0138CFE8375}" srcOrd="1" destOrd="0" parTransId="{621CF9B7-4ED9-415C-853C-D30AA3FC7879}" sibTransId="{269D5968-CE06-4FBD-BE06-685548AE6491}"/>
    <dgm:cxn modelId="{BB84D479-19A3-43F3-834C-BBE4F694A918}" type="presOf" srcId="{CF872BAB-2DF2-437D-AD6C-0DD7B4CF04FE}" destId="{32364A76-58E5-4FE2-9570-6FB9292FAF71}" srcOrd="0" destOrd="0" presId="urn:microsoft.com/office/officeart/2008/layout/CircleAccentTimeline"/>
    <dgm:cxn modelId="{52BD2E8E-9F11-4AE0-BDBD-E92610951553}" srcId="{971CE78F-B7FC-4EE0-8FD5-498D77E23CA5}" destId="{4712BF82-A51A-4E70-9A39-C6B1F54F6BC4}" srcOrd="0" destOrd="0" parTransId="{2FF9CAB3-5D04-4ECE-AAD9-394173ED5133}" sibTransId="{110B87A1-AF7B-4923-BED2-8256F050B386}"/>
    <dgm:cxn modelId="{E7E89990-ADA2-4EF4-8598-AE84C7D3DBB6}" type="presOf" srcId="{4CD9E8B2-AFB8-41FB-A01C-1C1217160BDF}" destId="{EE145BEB-095F-4A1E-8456-9C8A8ECE19C6}" srcOrd="0" destOrd="0" presId="urn:microsoft.com/office/officeart/2008/layout/CircleAccentTimeline"/>
    <dgm:cxn modelId="{98548E97-6B24-44D0-AF60-BE35C2D55DC9}" srcId="{8CA8BD7F-2702-4C3D-9343-4A74D8346E4F}" destId="{971CE78F-B7FC-4EE0-8FD5-498D77E23CA5}" srcOrd="2" destOrd="0" parTransId="{D0A1EC19-D9F4-4B24-871C-1B1EB392964B}" sibTransId="{EB6237F0-E0B1-46CA-8D92-E86411DEB96C}"/>
    <dgm:cxn modelId="{13BACB9A-8FA1-428E-AD01-9CA49DE6AE65}" type="presOf" srcId="{8CA8BD7F-2702-4C3D-9343-4A74D8346E4F}" destId="{8351D951-59C6-4CA6-BE77-C8BA5BDA145F}" srcOrd="0" destOrd="0" presId="urn:microsoft.com/office/officeart/2008/layout/CircleAccentTimeline"/>
    <dgm:cxn modelId="{0E9F9AA7-CD32-44BE-AD1A-EEBBDC5AB4FD}" type="presOf" srcId="{DF04DE5E-BCFD-40AF-B36B-C438E26CF8DE}" destId="{FD77A0A2-8A5F-4F5D-8D5F-42297F85A084}" srcOrd="0" destOrd="0" presId="urn:microsoft.com/office/officeart/2008/layout/CircleAccentTimeline"/>
    <dgm:cxn modelId="{688F30AF-F7B8-44B0-95C7-3D54C9241DBE}" type="presOf" srcId="{7791CBF0-9A13-489C-A353-F0138CFE8375}" destId="{0D9CE129-4FBE-4B60-9B31-7808D7768325}" srcOrd="0" destOrd="0" presId="urn:microsoft.com/office/officeart/2008/layout/CircleAccentTimeline"/>
    <dgm:cxn modelId="{811FFEB8-E297-49F1-86F8-7D43A845A426}" srcId="{8CA8BD7F-2702-4C3D-9343-4A74D8346E4F}" destId="{22F0F2DD-BE1D-4C5C-9815-3C72E1D99AC9}" srcOrd="0" destOrd="0" parTransId="{A8B51846-4D92-475A-9EB3-46C268270CDB}" sibTransId="{E86FB650-87D6-47D2-B023-1A675010CC41}"/>
    <dgm:cxn modelId="{5F7236C1-B3FC-43F3-B311-5F13CD1D0F41}" srcId="{8CA8BD7F-2702-4C3D-9343-4A74D8346E4F}" destId="{DF04DE5E-BCFD-40AF-B36B-C438E26CF8DE}" srcOrd="3" destOrd="0" parTransId="{F0F59EDF-7D20-4987-B51E-DA5E7D637D4A}" sibTransId="{D93D0CF0-4737-48C8-946B-5731FF6DDC29}"/>
    <dgm:cxn modelId="{C0A2D4CE-E6AD-438B-8B59-8CBBCF778EC2}" type="presOf" srcId="{55D0D800-7394-4360-A38E-4C2EBDEDD3CD}" destId="{2C479013-44BF-4DC9-85A4-D8B56B3301F1}" srcOrd="0" destOrd="0" presId="urn:microsoft.com/office/officeart/2008/layout/CircleAccentTimeline"/>
    <dgm:cxn modelId="{A16015D1-0CB8-473C-9A2D-E4C292CEB620}" srcId="{88B82DF2-92B4-4A8A-98D2-3A7A70568797}" destId="{55D0D800-7394-4360-A38E-4C2EBDEDD3CD}" srcOrd="1" destOrd="0" parTransId="{E68F0AF5-B33A-4639-9146-D40E829E4CE5}" sibTransId="{A9464852-4BE2-47BC-B483-8DFD0B65CC32}"/>
    <dgm:cxn modelId="{1B3ABD66-7F64-4BA6-90C3-BFB869CC6B90}" type="presParOf" srcId="{8351D951-59C6-4CA6-BE77-C8BA5BDA145F}" destId="{5D5E82FD-6DB9-434D-AA60-B62B97669266}" srcOrd="0" destOrd="0" presId="urn:microsoft.com/office/officeart/2008/layout/CircleAccentTimeline"/>
    <dgm:cxn modelId="{7A548946-9AA3-4B9F-A728-58DE694CD3B2}" type="presParOf" srcId="{5D5E82FD-6DB9-434D-AA60-B62B97669266}" destId="{D15B5533-B765-4264-B92E-2F99FA07E78C}" srcOrd="0" destOrd="0" presId="urn:microsoft.com/office/officeart/2008/layout/CircleAccentTimeline"/>
    <dgm:cxn modelId="{CADC5149-EA0B-41A2-9BE5-DD8403F36BC5}" type="presParOf" srcId="{5D5E82FD-6DB9-434D-AA60-B62B97669266}" destId="{005528A5-43C1-4EDE-8A09-46C7A5B5FA39}" srcOrd="1" destOrd="0" presId="urn:microsoft.com/office/officeart/2008/layout/CircleAccentTimeline"/>
    <dgm:cxn modelId="{7C4128FA-1F3A-4C14-B0E9-76C67D8336CD}" type="presParOf" srcId="{5D5E82FD-6DB9-434D-AA60-B62B97669266}" destId="{989AC8DC-0033-421E-A5A1-095D9B594AC2}" srcOrd="2" destOrd="0" presId="urn:microsoft.com/office/officeart/2008/layout/CircleAccentTimeline"/>
    <dgm:cxn modelId="{D0ADD649-FECC-4042-BFA4-FFA0E344DA22}" type="presParOf" srcId="{8351D951-59C6-4CA6-BE77-C8BA5BDA145F}" destId="{0286DF75-717E-4813-8CC1-8F88C5333E20}" srcOrd="1" destOrd="0" presId="urn:microsoft.com/office/officeart/2008/layout/CircleAccentTimeline"/>
    <dgm:cxn modelId="{5C03B702-06E8-4E88-8502-CCE9A24F3B56}" type="presParOf" srcId="{8351D951-59C6-4CA6-BE77-C8BA5BDA145F}" destId="{57FD194B-1DA2-49E3-B526-001C7F2E886E}" srcOrd="2" destOrd="0" presId="urn:microsoft.com/office/officeart/2008/layout/CircleAccentTimeline"/>
    <dgm:cxn modelId="{37492020-5A7A-414D-B66D-16F77C0C3C45}" type="presParOf" srcId="{8351D951-59C6-4CA6-BE77-C8BA5BDA145F}" destId="{7716674A-34DA-4CB7-89AE-8AA92FB6853A}" srcOrd="3" destOrd="0" presId="urn:microsoft.com/office/officeart/2008/layout/CircleAccentTimeline"/>
    <dgm:cxn modelId="{9893D66E-04C3-497B-848F-46A3CBE740B0}" type="presParOf" srcId="{8351D951-59C6-4CA6-BE77-C8BA5BDA145F}" destId="{A75B7AC3-0C0A-447C-B2DC-90570FEC9B4D}" srcOrd="4" destOrd="0" presId="urn:microsoft.com/office/officeart/2008/layout/CircleAccentTimeline"/>
    <dgm:cxn modelId="{601C30FC-F766-424D-AD0F-7CE83BCF047B}" type="presParOf" srcId="{A75B7AC3-0C0A-447C-B2DC-90570FEC9B4D}" destId="{18EE252D-E2B8-4D68-B6F3-A6363E79FB14}" srcOrd="0" destOrd="0" presId="urn:microsoft.com/office/officeart/2008/layout/CircleAccentTimeline"/>
    <dgm:cxn modelId="{E26C71AD-4367-48B2-954D-BD95F3C344AA}" type="presParOf" srcId="{A75B7AC3-0C0A-447C-B2DC-90570FEC9B4D}" destId="{40C56ACC-82DD-483A-858E-572DE927BAC8}" srcOrd="1" destOrd="0" presId="urn:microsoft.com/office/officeart/2008/layout/CircleAccentTimeline"/>
    <dgm:cxn modelId="{E9F7D616-1336-40F4-A01E-98742FA1A7D8}" type="presParOf" srcId="{A75B7AC3-0C0A-447C-B2DC-90570FEC9B4D}" destId="{004479DF-01DE-4546-805D-56330ECF82C6}" srcOrd="2" destOrd="0" presId="urn:microsoft.com/office/officeart/2008/layout/CircleAccentTimeline"/>
    <dgm:cxn modelId="{B5134898-94F4-417A-9FD1-16696D082880}" type="presParOf" srcId="{8351D951-59C6-4CA6-BE77-C8BA5BDA145F}" destId="{D138164E-D563-46F9-A4BF-939681071DF5}" srcOrd="5" destOrd="0" presId="urn:microsoft.com/office/officeart/2008/layout/CircleAccentTimeline"/>
    <dgm:cxn modelId="{519E77A6-47FC-48C2-B64C-66065BFCEB4F}" type="presParOf" srcId="{8351D951-59C6-4CA6-BE77-C8BA5BDA145F}" destId="{A1342921-625B-418B-ADD7-4D674554C3FD}" srcOrd="6" destOrd="0" presId="urn:microsoft.com/office/officeart/2008/layout/CircleAccentTimeline"/>
    <dgm:cxn modelId="{2A215C6F-AA08-4399-9E5C-F47CC6296533}" type="presParOf" srcId="{8351D951-59C6-4CA6-BE77-C8BA5BDA145F}" destId="{153E039F-D478-4731-AF81-589FDE64CEF7}" srcOrd="7" destOrd="0" presId="urn:microsoft.com/office/officeart/2008/layout/CircleAccentTimeline"/>
    <dgm:cxn modelId="{F723ABDD-F7A1-4134-B4DC-53C8388D7C9F}" type="presParOf" srcId="{8351D951-59C6-4CA6-BE77-C8BA5BDA145F}" destId="{1ACE47F4-1D6D-40D2-93E6-54C90E3A58C9}" srcOrd="8" destOrd="0" presId="urn:microsoft.com/office/officeart/2008/layout/CircleAccentTimeline"/>
    <dgm:cxn modelId="{A57E4ECB-41B7-46DD-8703-48360BF96816}" type="presParOf" srcId="{1ACE47F4-1D6D-40D2-93E6-54C90E3A58C9}" destId="{5280CA8B-43E6-4113-9E2D-279AA211AF24}" srcOrd="0" destOrd="0" presId="urn:microsoft.com/office/officeart/2008/layout/CircleAccentTimeline"/>
    <dgm:cxn modelId="{DAB9263D-052F-4BCD-B20F-2B44F55C6E37}" type="presParOf" srcId="{1ACE47F4-1D6D-40D2-93E6-54C90E3A58C9}" destId="{0D9CE129-4FBE-4B60-9B31-7808D7768325}" srcOrd="1" destOrd="0" presId="urn:microsoft.com/office/officeart/2008/layout/CircleAccentTimeline"/>
    <dgm:cxn modelId="{E2C89EF1-D5CA-4D41-8169-37B4E71E7683}" type="presParOf" srcId="{1ACE47F4-1D6D-40D2-93E6-54C90E3A58C9}" destId="{DB49D622-C506-446D-B04C-5D62F6917B5C}" srcOrd="2" destOrd="0" presId="urn:microsoft.com/office/officeart/2008/layout/CircleAccentTimeline"/>
    <dgm:cxn modelId="{652FFEDF-7A1E-4D09-8507-92C37F6E55C7}" type="presParOf" srcId="{8351D951-59C6-4CA6-BE77-C8BA5BDA145F}" destId="{BF85144F-23F9-47F7-BC62-01837ED8E755}" srcOrd="9" destOrd="0" presId="urn:microsoft.com/office/officeart/2008/layout/CircleAccentTimeline"/>
    <dgm:cxn modelId="{9E8AA281-EE9B-4210-92C8-4F924A68C6BC}" type="presParOf" srcId="{8351D951-59C6-4CA6-BE77-C8BA5BDA145F}" destId="{17A6D387-8B91-4B36-AC6F-B018E0AA0E6E}" srcOrd="10" destOrd="0" presId="urn:microsoft.com/office/officeart/2008/layout/CircleAccentTimeline"/>
    <dgm:cxn modelId="{2B17E1D7-759A-4549-AD85-0A79DCD9FE3C}" type="presParOf" srcId="{8351D951-59C6-4CA6-BE77-C8BA5BDA145F}" destId="{18031264-456E-4998-93AD-7C1545E4F174}" srcOrd="11" destOrd="0" presId="urn:microsoft.com/office/officeart/2008/layout/CircleAccentTimeline"/>
    <dgm:cxn modelId="{E9D23ADE-CA5C-4818-AA43-0817002F704E}" type="presParOf" srcId="{18031264-456E-4998-93AD-7C1545E4F174}" destId="{AAAC9B3C-9755-4AE8-9F95-149BDA01CC94}" srcOrd="0" destOrd="0" presId="urn:microsoft.com/office/officeart/2008/layout/CircleAccentTimeline"/>
    <dgm:cxn modelId="{6339ACB2-1727-49CD-A6CF-6FF3C90C9419}" type="presParOf" srcId="{18031264-456E-4998-93AD-7C1545E4F174}" destId="{E04D62D8-27B0-47DF-B277-AB813BCA4436}" srcOrd="1" destOrd="0" presId="urn:microsoft.com/office/officeart/2008/layout/CircleAccentTimeline"/>
    <dgm:cxn modelId="{903F913B-053A-4EFE-8B93-3A75499A40D7}" type="presParOf" srcId="{18031264-456E-4998-93AD-7C1545E4F174}" destId="{BC81964D-3474-4C76-97E9-ED77C96F457F}" srcOrd="2" destOrd="0" presId="urn:microsoft.com/office/officeart/2008/layout/CircleAccentTimeline"/>
    <dgm:cxn modelId="{C90A09C2-DA5B-42EA-8BC2-E2821699CC1A}" type="presParOf" srcId="{8351D951-59C6-4CA6-BE77-C8BA5BDA145F}" destId="{5BEA2C70-93D8-466B-99E5-21B7387D9BFB}" srcOrd="12" destOrd="0" presId="urn:microsoft.com/office/officeart/2008/layout/CircleAccentTimeline"/>
    <dgm:cxn modelId="{8463D5A9-6751-4F82-942E-F7CB9BB1480D}" type="presParOf" srcId="{8351D951-59C6-4CA6-BE77-C8BA5BDA145F}" destId="{9A180B2A-3AC0-4EDC-B0CA-73A6D8825E2A}" srcOrd="13" destOrd="0" presId="urn:microsoft.com/office/officeart/2008/layout/CircleAccentTimeline"/>
    <dgm:cxn modelId="{0A5CC952-9B76-4CC6-B628-128DAA4A0346}" type="presParOf" srcId="{8351D951-59C6-4CA6-BE77-C8BA5BDA145F}" destId="{81D8E5A1-7E09-41C0-AF09-A378FAA9067B}" srcOrd="14" destOrd="0" presId="urn:microsoft.com/office/officeart/2008/layout/CircleAccentTimeline"/>
    <dgm:cxn modelId="{6ADF0EF9-1E2E-4996-8FA6-E701F7036C58}" type="presParOf" srcId="{8351D951-59C6-4CA6-BE77-C8BA5BDA145F}" destId="{00F381A7-14CB-49FA-966D-D6985B1BAD96}" srcOrd="15" destOrd="0" presId="urn:microsoft.com/office/officeart/2008/layout/CircleAccentTimeline"/>
    <dgm:cxn modelId="{23D69A24-EBDE-47F0-B770-5D199C7C02D3}" type="presParOf" srcId="{00F381A7-14CB-49FA-966D-D6985B1BAD96}" destId="{380E25C3-8656-4D40-B98B-30DFAAB6D1B7}" srcOrd="0" destOrd="0" presId="urn:microsoft.com/office/officeart/2008/layout/CircleAccentTimeline"/>
    <dgm:cxn modelId="{69573D4F-E278-4BC3-967F-2BBB3E36DF44}" type="presParOf" srcId="{00F381A7-14CB-49FA-966D-D6985B1BAD96}" destId="{EE145BEB-095F-4A1E-8456-9C8A8ECE19C6}" srcOrd="1" destOrd="0" presId="urn:microsoft.com/office/officeart/2008/layout/CircleAccentTimeline"/>
    <dgm:cxn modelId="{521DC03A-6389-4F77-82B8-5803B9EFDF00}" type="presParOf" srcId="{00F381A7-14CB-49FA-966D-D6985B1BAD96}" destId="{16113989-DAEC-4829-9492-15FE4EFA57A1}" srcOrd="2" destOrd="0" presId="urn:microsoft.com/office/officeart/2008/layout/CircleAccentTimeline"/>
    <dgm:cxn modelId="{E9E547C9-0E9A-41DA-964F-F22953321646}" type="presParOf" srcId="{8351D951-59C6-4CA6-BE77-C8BA5BDA145F}" destId="{FEB9C085-5D05-4405-83CF-6163B6296176}" srcOrd="16" destOrd="0" presId="urn:microsoft.com/office/officeart/2008/layout/CircleAccentTimeline"/>
    <dgm:cxn modelId="{279FDB7D-DF20-4EC8-8E24-8F9550673108}" type="presParOf" srcId="{8351D951-59C6-4CA6-BE77-C8BA5BDA145F}" destId="{CC72AB0A-215A-4C2F-9B72-6291FDFDFCF0}" srcOrd="17" destOrd="0" presId="urn:microsoft.com/office/officeart/2008/layout/CircleAccentTimeline"/>
    <dgm:cxn modelId="{43DC4BD5-8D2B-4670-85CA-77BE5AAC020B}" type="presParOf" srcId="{8351D951-59C6-4CA6-BE77-C8BA5BDA145F}" destId="{710B7432-205B-41A9-8B3A-45286D196945}" srcOrd="18" destOrd="0" presId="urn:microsoft.com/office/officeart/2008/layout/CircleAccentTimeline"/>
    <dgm:cxn modelId="{2B3A4512-D998-4F64-99DE-45A320950D03}" type="presParOf" srcId="{8351D951-59C6-4CA6-BE77-C8BA5BDA145F}" destId="{995D7F13-9F9B-4D7D-B5B3-03BC590DA567}" srcOrd="19" destOrd="0" presId="urn:microsoft.com/office/officeart/2008/layout/CircleAccentTimeline"/>
    <dgm:cxn modelId="{1EE80C70-8285-4FB6-A11B-4D152789E19F}" type="presParOf" srcId="{995D7F13-9F9B-4D7D-B5B3-03BC590DA567}" destId="{5A880596-2AA6-40F2-9F42-9411000C15C8}" srcOrd="0" destOrd="0" presId="urn:microsoft.com/office/officeart/2008/layout/CircleAccentTimeline"/>
    <dgm:cxn modelId="{BE892ABC-81A1-4F5E-8447-4CD8999C2D44}" type="presParOf" srcId="{995D7F13-9F9B-4D7D-B5B3-03BC590DA567}" destId="{2C479013-44BF-4DC9-85A4-D8B56B3301F1}" srcOrd="1" destOrd="0" presId="urn:microsoft.com/office/officeart/2008/layout/CircleAccentTimeline"/>
    <dgm:cxn modelId="{1081086B-665F-4AB9-AB65-6201AE50461D}" type="presParOf" srcId="{995D7F13-9F9B-4D7D-B5B3-03BC590DA567}" destId="{DD746712-5E04-4526-AC4A-7F67EA5D0FFA}" srcOrd="2" destOrd="0" presId="urn:microsoft.com/office/officeart/2008/layout/CircleAccentTimeline"/>
    <dgm:cxn modelId="{7C03D2D7-C09E-4EF6-B759-B6106F32493C}" type="presParOf" srcId="{8351D951-59C6-4CA6-BE77-C8BA5BDA145F}" destId="{CA34C477-5A21-4833-BD23-231ED2530FAB}" srcOrd="20" destOrd="0" presId="urn:microsoft.com/office/officeart/2008/layout/CircleAccentTimeline"/>
    <dgm:cxn modelId="{E626686C-C3AA-4954-AAE1-8A0215A29F84}" type="presParOf" srcId="{8351D951-59C6-4CA6-BE77-C8BA5BDA145F}" destId="{95ACBB28-B8FB-42EF-AF64-E4DBC71C4ACF}" srcOrd="21" destOrd="0" presId="urn:microsoft.com/office/officeart/2008/layout/CircleAccentTimeline"/>
    <dgm:cxn modelId="{18AA765B-BFBB-4633-BDAB-45D758F29E95}" type="presParOf" srcId="{8351D951-59C6-4CA6-BE77-C8BA5BDA145F}" destId="{487A28BA-F465-4007-A2FB-6B0C39575622}" srcOrd="22" destOrd="0" presId="urn:microsoft.com/office/officeart/2008/layout/CircleAccentTimeline"/>
    <dgm:cxn modelId="{C66B6CCE-FE54-496D-825F-1400D9293ECE}" type="presParOf" srcId="{487A28BA-F465-4007-A2FB-6B0C39575622}" destId="{3224CB9F-BFB6-49F4-ADB1-E4852C66DC0B}" srcOrd="0" destOrd="0" presId="urn:microsoft.com/office/officeart/2008/layout/CircleAccentTimeline"/>
    <dgm:cxn modelId="{8707D379-9F3F-4064-9E25-13455F4C4063}" type="presParOf" srcId="{487A28BA-F465-4007-A2FB-6B0C39575622}" destId="{8BBA81D4-8BD6-4E89-8B15-54E37B5FBE1C}" srcOrd="1" destOrd="0" presId="urn:microsoft.com/office/officeart/2008/layout/CircleAccentTimeline"/>
    <dgm:cxn modelId="{C83266B6-877E-4275-8DE6-C58280472BFA}" type="presParOf" srcId="{487A28BA-F465-4007-A2FB-6B0C39575622}" destId="{E8833313-947E-4DB6-89B4-1B2DD3284D72}" srcOrd="2" destOrd="0" presId="urn:microsoft.com/office/officeart/2008/layout/CircleAccentTimeline"/>
    <dgm:cxn modelId="{845C8D31-3CFF-4058-B5C1-786923EDF740}" type="presParOf" srcId="{8351D951-59C6-4CA6-BE77-C8BA5BDA145F}" destId="{5329EBE9-747E-4671-8F23-6FD1958F03C1}" srcOrd="23" destOrd="0" presId="urn:microsoft.com/office/officeart/2008/layout/CircleAccentTimeline"/>
    <dgm:cxn modelId="{1B5F1345-16F8-44C8-9C79-A51EA9D5649F}" type="presParOf" srcId="{8351D951-59C6-4CA6-BE77-C8BA5BDA145F}" destId="{8B463C8F-AA4E-452A-9ED7-C95293EFBE82}" srcOrd="24" destOrd="0" presId="urn:microsoft.com/office/officeart/2008/layout/CircleAccentTimeline"/>
    <dgm:cxn modelId="{8C24E392-198E-4D8C-9872-66BAE3069395}" type="presParOf" srcId="{8351D951-59C6-4CA6-BE77-C8BA5BDA145F}" destId="{B96F9C88-ACFE-47A3-861A-058CE2E9C69C}" srcOrd="25" destOrd="0" presId="urn:microsoft.com/office/officeart/2008/layout/CircleAccentTimeline"/>
    <dgm:cxn modelId="{7B9BD8C0-1624-4C0F-AFAE-898079EC462B}" type="presParOf" srcId="{8351D951-59C6-4CA6-BE77-C8BA5BDA145F}" destId="{1D35530B-F96D-4A3F-99FB-F05E41159CBC}" srcOrd="26" destOrd="0" presId="urn:microsoft.com/office/officeart/2008/layout/CircleAccentTimeline"/>
    <dgm:cxn modelId="{FA584235-4C21-4B1F-BA70-16D27828E50F}" type="presParOf" srcId="{1D35530B-F96D-4A3F-99FB-F05E41159CBC}" destId="{C5AC7072-B08A-4C77-9726-D53FD9353ADF}" srcOrd="0" destOrd="0" presId="urn:microsoft.com/office/officeart/2008/layout/CircleAccentTimeline"/>
    <dgm:cxn modelId="{88A9476C-9B65-46C5-A149-579C39B55DFF}" type="presParOf" srcId="{1D35530B-F96D-4A3F-99FB-F05E41159CBC}" destId="{1C4070A0-BA4E-4592-96C3-88AF7C791CF1}" srcOrd="1" destOrd="0" presId="urn:microsoft.com/office/officeart/2008/layout/CircleAccentTimeline"/>
    <dgm:cxn modelId="{20926E2E-2722-4CFF-9960-624C2F06A7D6}" type="presParOf" srcId="{1D35530B-F96D-4A3F-99FB-F05E41159CBC}" destId="{23078EDF-38AD-4542-85D9-F61D448DA400}" srcOrd="2" destOrd="0" presId="urn:microsoft.com/office/officeart/2008/layout/CircleAccentTimeline"/>
    <dgm:cxn modelId="{C04806B7-5A76-4550-8917-E8559F1E1BAE}" type="presParOf" srcId="{8351D951-59C6-4CA6-BE77-C8BA5BDA145F}" destId="{4B3BF0BB-9E4D-49ED-9432-6FC23206517C}" srcOrd="27" destOrd="0" presId="urn:microsoft.com/office/officeart/2008/layout/CircleAccentTimeline"/>
    <dgm:cxn modelId="{AEC82355-E9CD-49D0-9F33-DBD4CA108388}" type="presParOf" srcId="{8351D951-59C6-4CA6-BE77-C8BA5BDA145F}" destId="{34917D05-B254-4E1B-895D-6989977F13CD}" srcOrd="28" destOrd="0" presId="urn:microsoft.com/office/officeart/2008/layout/CircleAccentTimeline"/>
    <dgm:cxn modelId="{E90AA90B-1955-4CC0-9AF3-9CE67499C75F}" type="presParOf" srcId="{8351D951-59C6-4CA6-BE77-C8BA5BDA145F}" destId="{30665829-8067-4F4F-B6E6-2E70480A51F7}" srcOrd="29" destOrd="0" presId="urn:microsoft.com/office/officeart/2008/layout/CircleAccentTimeline"/>
    <dgm:cxn modelId="{9CE00BBD-8614-4725-AB36-137ABD4DE712}" type="presParOf" srcId="{8351D951-59C6-4CA6-BE77-C8BA5BDA145F}" destId="{36C35F4F-60F2-4B44-8355-D993F9568C62}" srcOrd="30" destOrd="0" presId="urn:microsoft.com/office/officeart/2008/layout/CircleAccentTimeline"/>
    <dgm:cxn modelId="{5A18F3CD-9302-4E07-807D-3CB3D3A9C482}" type="presParOf" srcId="{36C35F4F-60F2-4B44-8355-D993F9568C62}" destId="{8CDB61DE-1FE9-4451-945B-D75D916B2766}" srcOrd="0" destOrd="0" presId="urn:microsoft.com/office/officeart/2008/layout/CircleAccentTimeline"/>
    <dgm:cxn modelId="{7B15F4D5-3EA8-4D14-8260-2B50A707AE4C}" type="presParOf" srcId="{36C35F4F-60F2-4B44-8355-D993F9568C62}" destId="{32364A76-58E5-4FE2-9570-6FB9292FAF71}" srcOrd="1" destOrd="0" presId="urn:microsoft.com/office/officeart/2008/layout/CircleAccentTimeline"/>
    <dgm:cxn modelId="{58FC8641-677C-411B-A020-8C8145E8B394}" type="presParOf" srcId="{36C35F4F-60F2-4B44-8355-D993F9568C62}" destId="{582A65E9-92AF-4848-A486-1763F2AD81D6}" srcOrd="2" destOrd="0" presId="urn:microsoft.com/office/officeart/2008/layout/CircleAccentTimeline"/>
    <dgm:cxn modelId="{57BD613F-812D-4CEA-9186-508DF66F4F25}" type="presParOf" srcId="{8351D951-59C6-4CA6-BE77-C8BA5BDA145F}" destId="{CED3D501-F668-4C82-9A84-03DC946C1AFE}" srcOrd="31" destOrd="0" presId="urn:microsoft.com/office/officeart/2008/layout/CircleAccentTimeline"/>
    <dgm:cxn modelId="{5BAA2F48-68A2-4132-BE62-13B14E9C4074}" type="presParOf" srcId="{8351D951-59C6-4CA6-BE77-C8BA5BDA145F}" destId="{6615EAF5-0C1F-4AF6-997B-A9CBF9B01A2D}" srcOrd="32" destOrd="0" presId="urn:microsoft.com/office/officeart/2008/layout/CircleAccentTimeline"/>
    <dgm:cxn modelId="{E06CBFFC-BC1F-4AFE-B62F-EF4770EF7A52}" type="presParOf" srcId="{8351D951-59C6-4CA6-BE77-C8BA5BDA145F}" destId="{3F214D2E-A4C2-44C2-B4CB-307755C9DC71}" srcOrd="33" destOrd="0" presId="urn:microsoft.com/office/officeart/2008/layout/CircleAccentTimeline"/>
    <dgm:cxn modelId="{9EA81197-7AA1-4572-BED0-F67020067086}" type="presParOf" srcId="{8351D951-59C6-4CA6-BE77-C8BA5BDA145F}" destId="{F108BCE9-FA13-43D2-8961-D40789796402}" srcOrd="34" destOrd="0" presId="urn:microsoft.com/office/officeart/2008/layout/CircleAccentTimeline"/>
    <dgm:cxn modelId="{1ECBD0CC-242F-47D4-8E60-C31F022A7651}" type="presParOf" srcId="{F108BCE9-FA13-43D2-8961-D40789796402}" destId="{7B253DCB-7D20-49F5-9C8E-20F26CDD4E84}" srcOrd="0" destOrd="0" presId="urn:microsoft.com/office/officeart/2008/layout/CircleAccentTimeline"/>
    <dgm:cxn modelId="{7BE723D0-A2CA-4FEA-8D9B-87C644DD1437}" type="presParOf" srcId="{F108BCE9-FA13-43D2-8961-D40789796402}" destId="{021CF49F-7E35-4FF1-8B44-F5ED911CC498}" srcOrd="1" destOrd="0" presId="urn:microsoft.com/office/officeart/2008/layout/CircleAccentTimeline"/>
    <dgm:cxn modelId="{FD43D86E-D215-4CA0-95B6-8566F093786D}" type="presParOf" srcId="{F108BCE9-FA13-43D2-8961-D40789796402}" destId="{127694E2-F2F3-44DC-B81E-A1A9C6D8CEC8}" srcOrd="2" destOrd="0" presId="urn:microsoft.com/office/officeart/2008/layout/CircleAccentTimeline"/>
    <dgm:cxn modelId="{97B37516-B5B4-478F-8987-2C05D16600DE}" type="presParOf" srcId="{8351D951-59C6-4CA6-BE77-C8BA5BDA145F}" destId="{C6A09841-DC4F-4311-BBA8-3FD97FEC12A6}" srcOrd="35" destOrd="0" presId="urn:microsoft.com/office/officeart/2008/layout/CircleAccentTimeline"/>
    <dgm:cxn modelId="{89FDCE51-183A-444D-A0E4-EEA8BA6AF5BB}" type="presParOf" srcId="{8351D951-59C6-4CA6-BE77-C8BA5BDA145F}" destId="{FC517D4E-57C6-4AA2-99BA-0BE8BE9ED6B1}" srcOrd="36" destOrd="0" presId="urn:microsoft.com/office/officeart/2008/layout/CircleAccentTimeline"/>
    <dgm:cxn modelId="{49B0AA15-CB08-4FAC-AFCB-A53F3B860FCC}" type="presParOf" srcId="{8351D951-59C6-4CA6-BE77-C8BA5BDA145F}" destId="{90EB775C-5256-45FD-B062-816EE901C0C1}" srcOrd="37" destOrd="0" presId="urn:microsoft.com/office/officeart/2008/layout/CircleAccentTimeline"/>
    <dgm:cxn modelId="{AC79FB17-3D81-4F90-A7C1-208ED07AEE26}" type="presParOf" srcId="{90EB775C-5256-45FD-B062-816EE901C0C1}" destId="{949B2CCB-3AC0-4B79-995F-C395A9490A90}" srcOrd="0" destOrd="0" presId="urn:microsoft.com/office/officeart/2008/layout/CircleAccentTimeline"/>
    <dgm:cxn modelId="{623E2403-5C92-4FDE-A7D5-F851FC65D7EC}" type="presParOf" srcId="{90EB775C-5256-45FD-B062-816EE901C0C1}" destId="{FD77A0A2-8A5F-4F5D-8D5F-42297F85A084}" srcOrd="1" destOrd="0" presId="urn:microsoft.com/office/officeart/2008/layout/CircleAccentTimeline"/>
    <dgm:cxn modelId="{B494878E-13D9-4438-925A-0D5A8C511F05}" type="presParOf" srcId="{90EB775C-5256-45FD-B062-816EE901C0C1}" destId="{D9A83BF4-C648-4171-B7AF-E4A5FCC13C36}" srcOrd="2" destOrd="0" presId="urn:microsoft.com/office/officeart/2008/layout/CircleAccentTimeline"/>
    <dgm:cxn modelId="{42C8038B-9401-4C9B-8BE4-D0F534D50D2C}" type="presParOf" srcId="{8351D951-59C6-4CA6-BE77-C8BA5BDA145F}" destId="{F4BE08B2-A362-4B07-A56A-F4A8E1E09CA6}" srcOrd="38" destOrd="0" presId="urn:microsoft.com/office/officeart/2008/layout/CircleAccentTimeline"/>
    <dgm:cxn modelId="{2473A8E8-5DFF-4D8A-ADDE-38B6659BB79D}" type="presParOf" srcId="{8351D951-59C6-4CA6-BE77-C8BA5BDA145F}" destId="{DA8297BE-D0B0-486E-8502-049F08E315BF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4C7FD3-4201-4D30-8A8F-47AE948938D2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99A09E55-7FE1-46C6-B590-05109020C2B4}">
      <dgm:prSet phldrT="[Text]"/>
      <dgm:spPr>
        <a:solidFill>
          <a:srgbClr val="37474F"/>
        </a:solidFill>
      </dgm:spPr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“Master of Data Science and Artificial Intelligence” Program Structure</a:t>
          </a:r>
        </a:p>
      </dgm:t>
    </dgm:pt>
    <dgm:pt modelId="{39ED2DE9-C020-4653-AD8C-87E3B688DCF8}" type="parTrans" cxnId="{9988D8A5-E225-49D5-A4CF-5DFF267961F5}">
      <dgm:prSet/>
      <dgm:spPr/>
      <dgm:t>
        <a:bodyPr/>
        <a:lstStyle/>
        <a:p>
          <a:endParaRPr lang="en-CA"/>
        </a:p>
      </dgm:t>
    </dgm:pt>
    <dgm:pt modelId="{3981E659-E8DA-4EF6-83F7-18B63A6DF7ED}" type="sibTrans" cxnId="{9988D8A5-E225-49D5-A4CF-5DFF267961F5}">
      <dgm:prSet/>
      <dgm:spPr/>
      <dgm:t>
        <a:bodyPr/>
        <a:lstStyle/>
        <a:p>
          <a:endParaRPr lang="en-CA"/>
        </a:p>
      </dgm:t>
    </dgm:pt>
    <dgm:pt modelId="{49D5C422-7200-4B32-A9ED-2F32F23E73E6}">
      <dgm:prSet phldrT="[Text]"/>
      <dgm:spPr>
        <a:solidFill>
          <a:srgbClr val="37474F"/>
        </a:solidFill>
      </dgm:spPr>
      <dgm:t>
        <a:bodyPr/>
        <a:lstStyle/>
        <a:p>
          <a:pPr>
            <a:buNone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S1</a:t>
          </a:r>
        </a:p>
      </dgm:t>
    </dgm:pt>
    <dgm:pt modelId="{66A55407-580D-4920-8EDF-3450615CF73B}" type="parTrans" cxnId="{38479D21-8CBB-4D60-8807-756DAFDB3298}">
      <dgm:prSet/>
      <dgm:spPr/>
      <dgm:t>
        <a:bodyPr/>
        <a:lstStyle/>
        <a:p>
          <a:endParaRPr lang="en-CA"/>
        </a:p>
      </dgm:t>
    </dgm:pt>
    <dgm:pt modelId="{636110C9-C7EF-41B1-BA86-C19268BF6192}" type="sibTrans" cxnId="{38479D21-8CBB-4D60-8807-756DAFDB3298}">
      <dgm:prSet/>
      <dgm:spPr/>
      <dgm:t>
        <a:bodyPr/>
        <a:lstStyle/>
        <a:p>
          <a:endParaRPr lang="en-CA"/>
        </a:p>
      </dgm:t>
    </dgm:pt>
    <dgm:pt modelId="{B080F76B-DC43-4C2B-9C65-F0925BFECE6E}">
      <dgm:prSet phldrT="[Text]"/>
      <dgm:spPr>
        <a:solidFill>
          <a:srgbClr val="37474F"/>
        </a:solidFill>
      </dgm:spPr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Internship Semester</a:t>
          </a:r>
        </a:p>
      </dgm:t>
    </dgm:pt>
    <dgm:pt modelId="{CB880619-2FDD-466B-9D99-7120322824D0}" type="parTrans" cxnId="{2C97E5CA-246E-4C8E-86B0-327080504FAD}">
      <dgm:prSet/>
      <dgm:spPr/>
      <dgm:t>
        <a:bodyPr/>
        <a:lstStyle/>
        <a:p>
          <a:endParaRPr lang="en-CA"/>
        </a:p>
      </dgm:t>
    </dgm:pt>
    <dgm:pt modelId="{23AFBB65-8E24-4BC7-87C4-584B336797C8}" type="sibTrans" cxnId="{2C97E5CA-246E-4C8E-86B0-327080504FAD}">
      <dgm:prSet/>
      <dgm:spPr/>
      <dgm:t>
        <a:bodyPr/>
        <a:lstStyle/>
        <a:p>
          <a:endParaRPr lang="en-CA"/>
        </a:p>
      </dgm:t>
    </dgm:pt>
    <dgm:pt modelId="{382294EC-E25D-4389-B2AF-087AED603025}">
      <dgm:prSet phldrT="[Text]"/>
      <dgm:spPr>
        <a:solidFill>
          <a:srgbClr val="37474F"/>
        </a:solidFill>
      </dgm:spPr>
      <dgm:t>
        <a:bodyPr/>
        <a:lstStyle/>
        <a:p>
          <a:pPr>
            <a:buNone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S2</a:t>
          </a:r>
        </a:p>
      </dgm:t>
    </dgm:pt>
    <dgm:pt modelId="{0349ED2B-6E8C-45D6-BF77-61EB3441F7DE}" type="parTrans" cxnId="{0B340560-DAB3-4582-B49F-DC4F389E8623}">
      <dgm:prSet/>
      <dgm:spPr/>
      <dgm:t>
        <a:bodyPr/>
        <a:lstStyle/>
        <a:p>
          <a:endParaRPr lang="en-CA"/>
        </a:p>
      </dgm:t>
    </dgm:pt>
    <dgm:pt modelId="{A01FB074-C161-44CA-AC79-14A7AFA741CF}" type="sibTrans" cxnId="{0B340560-DAB3-4582-B49F-DC4F389E8623}">
      <dgm:prSet/>
      <dgm:spPr/>
      <dgm:t>
        <a:bodyPr/>
        <a:lstStyle/>
        <a:p>
          <a:endParaRPr lang="en-CA"/>
        </a:p>
      </dgm:t>
    </dgm:pt>
    <dgm:pt modelId="{2A85B9B0-2DA0-4E78-81CB-A6E57F7EF9E0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Data Mining &amp; Exploratory Analysis</a:t>
          </a:r>
        </a:p>
      </dgm:t>
    </dgm:pt>
    <dgm:pt modelId="{40670A7D-9A09-4AB2-BD0F-74AA3A765666}" type="parTrans" cxnId="{14C0140B-7674-4A00-906D-AD8B6FA910F6}">
      <dgm:prSet/>
      <dgm:spPr/>
      <dgm:t>
        <a:bodyPr/>
        <a:lstStyle/>
        <a:p>
          <a:endParaRPr lang="en-CA"/>
        </a:p>
      </dgm:t>
    </dgm:pt>
    <dgm:pt modelId="{3CBB2511-9896-4288-ABEB-CBB8EC335F21}" type="sibTrans" cxnId="{14C0140B-7674-4A00-906D-AD8B6FA910F6}">
      <dgm:prSet/>
      <dgm:spPr/>
      <dgm:t>
        <a:bodyPr/>
        <a:lstStyle/>
        <a:p>
          <a:endParaRPr lang="en-CA"/>
        </a:p>
      </dgm:t>
    </dgm:pt>
    <dgm:pt modelId="{844FD60B-90F9-46E5-8AB3-82ACF2FF0D7C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Statistical Learning</a:t>
          </a:r>
        </a:p>
      </dgm:t>
    </dgm:pt>
    <dgm:pt modelId="{5354F699-E875-4E0D-B0B7-B593E7B384D0}" type="parTrans" cxnId="{1E98C774-6F28-4107-8395-EC904BD04100}">
      <dgm:prSet/>
      <dgm:spPr/>
      <dgm:t>
        <a:bodyPr/>
        <a:lstStyle/>
        <a:p>
          <a:endParaRPr lang="en-CA"/>
        </a:p>
      </dgm:t>
    </dgm:pt>
    <dgm:pt modelId="{179D1412-DE0A-4D28-845F-FEC3670EAD7D}" type="sibTrans" cxnId="{1E98C774-6F28-4107-8395-EC904BD04100}">
      <dgm:prSet/>
      <dgm:spPr/>
      <dgm:t>
        <a:bodyPr/>
        <a:lstStyle/>
        <a:p>
          <a:endParaRPr lang="en-CA"/>
        </a:p>
      </dgm:t>
    </dgm:pt>
    <dgm:pt modelId="{14BB2CDC-4952-451A-A033-362498B32F77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</a:t>
          </a:r>
        </a:p>
      </dgm:t>
    </dgm:pt>
    <dgm:pt modelId="{C1BCCB90-345E-4928-8FBB-C97F94BB39A4}" type="parTrans" cxnId="{FB421B77-F3DC-443D-B284-760B3C55E205}">
      <dgm:prSet/>
      <dgm:spPr/>
      <dgm:t>
        <a:bodyPr/>
        <a:lstStyle/>
        <a:p>
          <a:endParaRPr lang="en-CA"/>
        </a:p>
      </dgm:t>
    </dgm:pt>
    <dgm:pt modelId="{16402643-973E-40B8-877B-FD9F9C6CA43F}" type="sibTrans" cxnId="{FB421B77-F3DC-443D-B284-760B3C55E205}">
      <dgm:prSet/>
      <dgm:spPr/>
      <dgm:t>
        <a:bodyPr/>
        <a:lstStyle/>
        <a:p>
          <a:endParaRPr lang="en-CA"/>
        </a:p>
      </dgm:t>
    </dgm:pt>
    <dgm:pt modelId="{BED47200-9DF4-4536-84A9-0FA8D064AACB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Data Management</a:t>
          </a:r>
        </a:p>
      </dgm:t>
    </dgm:pt>
    <dgm:pt modelId="{FA03272F-58B7-40DF-9ECE-D22CD2B518CF}" type="parTrans" cxnId="{5374F97D-9D52-4C4A-A64D-A1FFA488FA0F}">
      <dgm:prSet/>
      <dgm:spPr/>
      <dgm:t>
        <a:bodyPr/>
        <a:lstStyle/>
        <a:p>
          <a:endParaRPr lang="en-CA"/>
        </a:p>
      </dgm:t>
    </dgm:pt>
    <dgm:pt modelId="{CF0EC17F-F9C6-4D62-9B66-EE7D5862547B}" type="sibTrans" cxnId="{5374F97D-9D52-4C4A-A64D-A1FFA488FA0F}">
      <dgm:prSet/>
      <dgm:spPr/>
      <dgm:t>
        <a:bodyPr/>
        <a:lstStyle/>
        <a:p>
          <a:endParaRPr lang="en-CA"/>
        </a:p>
      </dgm:t>
    </dgm:pt>
    <dgm:pt modelId="{F6A253B4-6AC9-4A7A-BD0A-00FB989C5600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Distributed Computing &amp; Big Data</a:t>
          </a:r>
        </a:p>
      </dgm:t>
    </dgm:pt>
    <dgm:pt modelId="{D96FF9A1-6C1E-4A26-BBA5-AECD802C430A}" type="parTrans" cxnId="{B54C488D-0123-4A3B-B64B-7957365E1070}">
      <dgm:prSet/>
      <dgm:spPr/>
      <dgm:t>
        <a:bodyPr/>
        <a:lstStyle/>
        <a:p>
          <a:endParaRPr lang="en-CA"/>
        </a:p>
      </dgm:t>
    </dgm:pt>
    <dgm:pt modelId="{339C7283-2FDF-4983-A785-39FA0642E8D5}" type="sibTrans" cxnId="{B54C488D-0123-4A3B-B64B-7957365E1070}">
      <dgm:prSet/>
      <dgm:spPr/>
      <dgm:t>
        <a:bodyPr/>
        <a:lstStyle/>
        <a:p>
          <a:endParaRPr lang="en-CA"/>
        </a:p>
      </dgm:t>
    </dgm:pt>
    <dgm:pt modelId="{705CA143-E549-40C8-934F-319523011809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AI</a:t>
          </a:r>
        </a:p>
      </dgm:t>
    </dgm:pt>
    <dgm:pt modelId="{B81C4D76-77A9-44BC-AE4E-6D1758C0BBE0}" type="parTrans" cxnId="{953BE6D9-6301-4337-8CDF-9BBD255FB1EC}">
      <dgm:prSet/>
      <dgm:spPr/>
      <dgm:t>
        <a:bodyPr/>
        <a:lstStyle/>
        <a:p>
          <a:endParaRPr lang="en-CA"/>
        </a:p>
      </dgm:t>
    </dgm:pt>
    <dgm:pt modelId="{0AFDED63-579A-4F7F-A6E0-C9B9830E3C57}" type="sibTrans" cxnId="{953BE6D9-6301-4337-8CDF-9BBD255FB1EC}">
      <dgm:prSet/>
      <dgm:spPr/>
      <dgm:t>
        <a:bodyPr/>
        <a:lstStyle/>
        <a:p>
          <a:endParaRPr lang="en-CA"/>
        </a:p>
      </dgm:t>
    </dgm:pt>
    <dgm:pt modelId="{C6D4C067-AEDA-416D-9DE8-E4C52D0E0DC1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Foundations</a:t>
          </a:r>
        </a:p>
      </dgm:t>
    </dgm:pt>
    <dgm:pt modelId="{ABC06A8D-7546-4A10-8FA9-CD7F7BDBDCEC}" type="parTrans" cxnId="{6B68ECF0-2CD2-446D-A173-372AFD6C37CC}">
      <dgm:prSet/>
      <dgm:spPr/>
      <dgm:t>
        <a:bodyPr/>
        <a:lstStyle/>
        <a:p>
          <a:endParaRPr lang="en-CA"/>
        </a:p>
      </dgm:t>
    </dgm:pt>
    <dgm:pt modelId="{86A4B538-639D-42CA-8878-145E7B2D0871}" type="sibTrans" cxnId="{6B68ECF0-2CD2-446D-A173-372AFD6C37CC}">
      <dgm:prSet/>
      <dgm:spPr/>
      <dgm:t>
        <a:bodyPr/>
        <a:lstStyle/>
        <a:p>
          <a:endParaRPr lang="en-CA"/>
        </a:p>
      </dgm:t>
    </dgm:pt>
    <dgm:pt modelId="{00DDE7A9-66FA-4BC8-A344-C7192A4B5362}">
      <dgm:prSet phldrT="[Text]"/>
      <dgm:spPr>
        <a:solidFill>
          <a:srgbClr val="37474F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Elective</a:t>
          </a:r>
        </a:p>
      </dgm:t>
    </dgm:pt>
    <dgm:pt modelId="{173C14EC-8191-4204-8F8F-7D20A1E63B3B}" type="parTrans" cxnId="{161B886E-D203-4C2E-921C-0E2DB338C181}">
      <dgm:prSet/>
      <dgm:spPr/>
      <dgm:t>
        <a:bodyPr/>
        <a:lstStyle/>
        <a:p>
          <a:endParaRPr lang="en-CA"/>
        </a:p>
      </dgm:t>
    </dgm:pt>
    <dgm:pt modelId="{3F9B88DB-6B64-4877-93A4-0938D024F003}" type="sibTrans" cxnId="{161B886E-D203-4C2E-921C-0E2DB338C181}">
      <dgm:prSet/>
      <dgm:spPr/>
      <dgm:t>
        <a:bodyPr/>
        <a:lstStyle/>
        <a:p>
          <a:endParaRPr lang="en-CA"/>
        </a:p>
      </dgm:t>
    </dgm:pt>
    <dgm:pt modelId="{614B132C-7CAF-4E08-A64D-CD321EFBED30}" type="pres">
      <dgm:prSet presAssocID="{074C7FD3-4201-4D30-8A8F-47AE948938D2}" presName="composite" presStyleCnt="0">
        <dgm:presLayoutVars>
          <dgm:chMax val="1"/>
          <dgm:dir/>
          <dgm:resizeHandles val="exact"/>
        </dgm:presLayoutVars>
      </dgm:prSet>
      <dgm:spPr/>
    </dgm:pt>
    <dgm:pt modelId="{2FB038E0-FA34-4293-B45E-3CD90FC86D4E}" type="pres">
      <dgm:prSet presAssocID="{99A09E55-7FE1-46C6-B590-05109020C2B4}" presName="roof" presStyleLbl="dkBgShp" presStyleIdx="0" presStyleCnt="2"/>
      <dgm:spPr/>
    </dgm:pt>
    <dgm:pt modelId="{07C881AB-D2C9-4588-AFEB-3483BFF410D5}" type="pres">
      <dgm:prSet presAssocID="{99A09E55-7FE1-46C6-B590-05109020C2B4}" presName="pillars" presStyleCnt="0"/>
      <dgm:spPr/>
    </dgm:pt>
    <dgm:pt modelId="{FD58064B-DF09-4996-84FA-671ED6D2666E}" type="pres">
      <dgm:prSet presAssocID="{99A09E55-7FE1-46C6-B590-05109020C2B4}" presName="pillar1" presStyleLbl="node1" presStyleIdx="0" presStyleCnt="3">
        <dgm:presLayoutVars>
          <dgm:bulletEnabled val="1"/>
        </dgm:presLayoutVars>
      </dgm:prSet>
      <dgm:spPr/>
    </dgm:pt>
    <dgm:pt modelId="{BE4516EE-EB02-4C2F-81D4-0053670EAB2B}" type="pres">
      <dgm:prSet presAssocID="{B080F76B-DC43-4C2B-9C65-F0925BFECE6E}" presName="pillarX" presStyleLbl="node1" presStyleIdx="1" presStyleCnt="3">
        <dgm:presLayoutVars>
          <dgm:bulletEnabled val="1"/>
        </dgm:presLayoutVars>
      </dgm:prSet>
      <dgm:spPr/>
    </dgm:pt>
    <dgm:pt modelId="{045235FD-8B31-4B53-AC47-ED190AB87388}" type="pres">
      <dgm:prSet presAssocID="{382294EC-E25D-4389-B2AF-087AED603025}" presName="pillarX" presStyleLbl="node1" presStyleIdx="2" presStyleCnt="3">
        <dgm:presLayoutVars>
          <dgm:bulletEnabled val="1"/>
        </dgm:presLayoutVars>
      </dgm:prSet>
      <dgm:spPr/>
    </dgm:pt>
    <dgm:pt modelId="{50BEA490-3605-4629-9BC5-D4862E9AC850}" type="pres">
      <dgm:prSet presAssocID="{99A09E55-7FE1-46C6-B590-05109020C2B4}" presName="base" presStyleLbl="dkBgShp" presStyleIdx="1" presStyleCnt="2"/>
      <dgm:spPr>
        <a:solidFill>
          <a:srgbClr val="37474F"/>
        </a:solidFill>
      </dgm:spPr>
    </dgm:pt>
  </dgm:ptLst>
  <dgm:cxnLst>
    <dgm:cxn modelId="{475C6D08-33AC-422C-9E98-1D52CCC17985}" type="presOf" srcId="{F6A253B4-6AC9-4A7A-BD0A-00FB989C5600}" destId="{045235FD-8B31-4B53-AC47-ED190AB87388}" srcOrd="0" destOrd="2" presId="urn:microsoft.com/office/officeart/2005/8/layout/hList3"/>
    <dgm:cxn modelId="{14C0140B-7674-4A00-906D-AD8B6FA910F6}" srcId="{49D5C422-7200-4B32-A9ED-2F32F23E73E6}" destId="{2A85B9B0-2DA0-4E78-81CB-A6E57F7EF9E0}" srcOrd="1" destOrd="0" parTransId="{40670A7D-9A09-4AB2-BD0F-74AA3A765666}" sibTransId="{3CBB2511-9896-4288-ABEB-CBB8EC335F21}"/>
    <dgm:cxn modelId="{66BA800C-D227-41D4-93CB-D4F53463B47A}" type="presOf" srcId="{00DDE7A9-66FA-4BC8-A344-C7192A4B5362}" destId="{045235FD-8B31-4B53-AC47-ED190AB87388}" srcOrd="0" destOrd="4" presId="urn:microsoft.com/office/officeart/2005/8/layout/hList3"/>
    <dgm:cxn modelId="{CFCC240E-98D5-4721-BAD4-05A4F03FF1F0}" type="presOf" srcId="{C6D4C067-AEDA-416D-9DE8-E4C52D0E0DC1}" destId="{FD58064B-DF09-4996-84FA-671ED6D2666E}" srcOrd="0" destOrd="1" presId="urn:microsoft.com/office/officeart/2005/8/layout/hList3"/>
    <dgm:cxn modelId="{61FA101C-259B-49C3-A284-40A07BBF222A}" type="presOf" srcId="{382294EC-E25D-4389-B2AF-087AED603025}" destId="{045235FD-8B31-4B53-AC47-ED190AB87388}" srcOrd="0" destOrd="0" presId="urn:microsoft.com/office/officeart/2005/8/layout/hList3"/>
    <dgm:cxn modelId="{38479D21-8CBB-4D60-8807-756DAFDB3298}" srcId="{99A09E55-7FE1-46C6-B590-05109020C2B4}" destId="{49D5C422-7200-4B32-A9ED-2F32F23E73E6}" srcOrd="0" destOrd="0" parTransId="{66A55407-580D-4920-8EDF-3450615CF73B}" sibTransId="{636110C9-C7EF-41B1-BA86-C19268BF6192}"/>
    <dgm:cxn modelId="{51E7CA2F-381B-46A4-A507-078D2065118A}" type="presOf" srcId="{14BB2CDC-4952-451A-A033-362498B32F77}" destId="{FD58064B-DF09-4996-84FA-671ED6D2666E}" srcOrd="0" destOrd="4" presId="urn:microsoft.com/office/officeart/2005/8/layout/hList3"/>
    <dgm:cxn modelId="{1A508C37-A08A-402B-80E9-9A5F528E545F}" type="presOf" srcId="{99A09E55-7FE1-46C6-B590-05109020C2B4}" destId="{2FB038E0-FA34-4293-B45E-3CD90FC86D4E}" srcOrd="0" destOrd="0" presId="urn:microsoft.com/office/officeart/2005/8/layout/hList3"/>
    <dgm:cxn modelId="{0B340560-DAB3-4582-B49F-DC4F389E8623}" srcId="{99A09E55-7FE1-46C6-B590-05109020C2B4}" destId="{382294EC-E25D-4389-B2AF-087AED603025}" srcOrd="2" destOrd="0" parTransId="{0349ED2B-6E8C-45D6-BF77-61EB3441F7DE}" sibTransId="{A01FB074-C161-44CA-AC79-14A7AFA741CF}"/>
    <dgm:cxn modelId="{973C8F61-B630-4A61-9DD0-455AF99AD91D}" type="presOf" srcId="{BED47200-9DF4-4536-84A9-0FA8D064AACB}" destId="{045235FD-8B31-4B53-AC47-ED190AB87388}" srcOrd="0" destOrd="1" presId="urn:microsoft.com/office/officeart/2005/8/layout/hList3"/>
    <dgm:cxn modelId="{161B886E-D203-4C2E-921C-0E2DB338C181}" srcId="{382294EC-E25D-4389-B2AF-087AED603025}" destId="{00DDE7A9-66FA-4BC8-A344-C7192A4B5362}" srcOrd="3" destOrd="0" parTransId="{173C14EC-8191-4204-8F8F-7D20A1E63B3B}" sibTransId="{3F9B88DB-6B64-4877-93A4-0938D024F003}"/>
    <dgm:cxn modelId="{1E98C774-6F28-4107-8395-EC904BD04100}" srcId="{49D5C422-7200-4B32-A9ED-2F32F23E73E6}" destId="{844FD60B-90F9-46E5-8AB3-82ACF2FF0D7C}" srcOrd="2" destOrd="0" parTransId="{5354F699-E875-4E0D-B0B7-B593E7B384D0}" sibTransId="{179D1412-DE0A-4D28-845F-FEC3670EAD7D}"/>
    <dgm:cxn modelId="{FB421B77-F3DC-443D-B284-760B3C55E205}" srcId="{49D5C422-7200-4B32-A9ED-2F32F23E73E6}" destId="{14BB2CDC-4952-451A-A033-362498B32F77}" srcOrd="3" destOrd="0" parTransId="{C1BCCB90-345E-4928-8FBB-C97F94BB39A4}" sibTransId="{16402643-973E-40B8-877B-FD9F9C6CA43F}"/>
    <dgm:cxn modelId="{5374F97D-9D52-4C4A-A64D-A1FFA488FA0F}" srcId="{382294EC-E25D-4389-B2AF-087AED603025}" destId="{BED47200-9DF4-4536-84A9-0FA8D064AACB}" srcOrd="0" destOrd="0" parTransId="{FA03272F-58B7-40DF-9ECE-D22CD2B518CF}" sibTransId="{CF0EC17F-F9C6-4D62-9B66-EE7D5862547B}"/>
    <dgm:cxn modelId="{64516B81-A38B-4D83-9F2B-B2908D191A06}" type="presOf" srcId="{844FD60B-90F9-46E5-8AB3-82ACF2FF0D7C}" destId="{FD58064B-DF09-4996-84FA-671ED6D2666E}" srcOrd="0" destOrd="3" presId="urn:microsoft.com/office/officeart/2005/8/layout/hList3"/>
    <dgm:cxn modelId="{B54C488D-0123-4A3B-B64B-7957365E1070}" srcId="{382294EC-E25D-4389-B2AF-087AED603025}" destId="{F6A253B4-6AC9-4A7A-BD0A-00FB989C5600}" srcOrd="1" destOrd="0" parTransId="{D96FF9A1-6C1E-4A26-BBA5-AECD802C430A}" sibTransId="{339C7283-2FDF-4983-A785-39FA0642E8D5}"/>
    <dgm:cxn modelId="{79D46E91-6A51-4F04-8182-80289604DEB6}" type="presOf" srcId="{705CA143-E549-40C8-934F-319523011809}" destId="{045235FD-8B31-4B53-AC47-ED190AB87388}" srcOrd="0" destOrd="3" presId="urn:microsoft.com/office/officeart/2005/8/layout/hList3"/>
    <dgm:cxn modelId="{9988D8A5-E225-49D5-A4CF-5DFF267961F5}" srcId="{074C7FD3-4201-4D30-8A8F-47AE948938D2}" destId="{99A09E55-7FE1-46C6-B590-05109020C2B4}" srcOrd="0" destOrd="0" parTransId="{39ED2DE9-C020-4653-AD8C-87E3B688DCF8}" sibTransId="{3981E659-E8DA-4EF6-83F7-18B63A6DF7ED}"/>
    <dgm:cxn modelId="{E0C189B5-2E74-4579-BB7D-6C7F8BB2ED45}" type="presOf" srcId="{2A85B9B0-2DA0-4E78-81CB-A6E57F7EF9E0}" destId="{FD58064B-DF09-4996-84FA-671ED6D2666E}" srcOrd="0" destOrd="2" presId="urn:microsoft.com/office/officeart/2005/8/layout/hList3"/>
    <dgm:cxn modelId="{C9594FC4-8453-4753-AFD0-5C775C8AA623}" type="presOf" srcId="{49D5C422-7200-4B32-A9ED-2F32F23E73E6}" destId="{FD58064B-DF09-4996-84FA-671ED6D2666E}" srcOrd="0" destOrd="0" presId="urn:microsoft.com/office/officeart/2005/8/layout/hList3"/>
    <dgm:cxn modelId="{2C97E5CA-246E-4C8E-86B0-327080504FAD}" srcId="{99A09E55-7FE1-46C6-B590-05109020C2B4}" destId="{B080F76B-DC43-4C2B-9C65-F0925BFECE6E}" srcOrd="1" destOrd="0" parTransId="{CB880619-2FDD-466B-9D99-7120322824D0}" sibTransId="{23AFBB65-8E24-4BC7-87C4-584B336797C8}"/>
    <dgm:cxn modelId="{953BE6D9-6301-4337-8CDF-9BBD255FB1EC}" srcId="{382294EC-E25D-4389-B2AF-087AED603025}" destId="{705CA143-E549-40C8-934F-319523011809}" srcOrd="2" destOrd="0" parTransId="{B81C4D76-77A9-44BC-AE4E-6D1758C0BBE0}" sibTransId="{0AFDED63-579A-4F7F-A6E0-C9B9830E3C57}"/>
    <dgm:cxn modelId="{01B155E2-0DBA-478B-882C-A5ECD24840A7}" type="presOf" srcId="{074C7FD3-4201-4D30-8A8F-47AE948938D2}" destId="{614B132C-7CAF-4E08-A64D-CD321EFBED30}" srcOrd="0" destOrd="0" presId="urn:microsoft.com/office/officeart/2005/8/layout/hList3"/>
    <dgm:cxn modelId="{C8D1B9EE-AE3D-4BAD-99AE-10591A85C7A4}" type="presOf" srcId="{B080F76B-DC43-4C2B-9C65-F0925BFECE6E}" destId="{BE4516EE-EB02-4C2F-81D4-0053670EAB2B}" srcOrd="0" destOrd="0" presId="urn:microsoft.com/office/officeart/2005/8/layout/hList3"/>
    <dgm:cxn modelId="{6B68ECF0-2CD2-446D-A173-372AFD6C37CC}" srcId="{49D5C422-7200-4B32-A9ED-2F32F23E73E6}" destId="{C6D4C067-AEDA-416D-9DE8-E4C52D0E0DC1}" srcOrd="0" destOrd="0" parTransId="{ABC06A8D-7546-4A10-8FA9-CD7F7BDBDCEC}" sibTransId="{86A4B538-639D-42CA-8878-145E7B2D0871}"/>
    <dgm:cxn modelId="{72BEF2B5-D117-41EB-8149-67016BEC8D2E}" type="presParOf" srcId="{614B132C-7CAF-4E08-A64D-CD321EFBED30}" destId="{2FB038E0-FA34-4293-B45E-3CD90FC86D4E}" srcOrd="0" destOrd="0" presId="urn:microsoft.com/office/officeart/2005/8/layout/hList3"/>
    <dgm:cxn modelId="{DDBA73A6-855E-42EB-B5F4-A41B00158CB0}" type="presParOf" srcId="{614B132C-7CAF-4E08-A64D-CD321EFBED30}" destId="{07C881AB-D2C9-4588-AFEB-3483BFF410D5}" srcOrd="1" destOrd="0" presId="urn:microsoft.com/office/officeart/2005/8/layout/hList3"/>
    <dgm:cxn modelId="{023E827E-02A7-4E2E-B706-78ECD87F42E3}" type="presParOf" srcId="{07C881AB-D2C9-4588-AFEB-3483BFF410D5}" destId="{FD58064B-DF09-4996-84FA-671ED6D2666E}" srcOrd="0" destOrd="0" presId="urn:microsoft.com/office/officeart/2005/8/layout/hList3"/>
    <dgm:cxn modelId="{91DF2B4E-3C34-4524-882B-372CB400FB8A}" type="presParOf" srcId="{07C881AB-D2C9-4588-AFEB-3483BFF410D5}" destId="{BE4516EE-EB02-4C2F-81D4-0053670EAB2B}" srcOrd="1" destOrd="0" presId="urn:microsoft.com/office/officeart/2005/8/layout/hList3"/>
    <dgm:cxn modelId="{0B091A50-0597-40BA-AA6C-F55C37207BDF}" type="presParOf" srcId="{07C881AB-D2C9-4588-AFEB-3483BFF410D5}" destId="{045235FD-8B31-4B53-AC47-ED190AB87388}" srcOrd="2" destOrd="0" presId="urn:microsoft.com/office/officeart/2005/8/layout/hList3"/>
    <dgm:cxn modelId="{17ED696A-A7ED-4263-AA6E-4087F689CF1C}" type="presParOf" srcId="{614B132C-7CAF-4E08-A64D-CD321EFBED30}" destId="{50BEA490-3605-4629-9BC5-D4862E9AC85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B5533-B765-4264-B92E-2F99FA07E78C}">
      <dsp:nvSpPr>
        <dsp:cNvPr id="0" name=""/>
        <dsp:cNvSpPr/>
      </dsp:nvSpPr>
      <dsp:spPr>
        <a:xfrm>
          <a:off x="40643" y="4551770"/>
          <a:ext cx="866896" cy="86689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528A5-43C1-4EDE-8A09-46C7A5B5FA39}">
      <dsp:nvSpPr>
        <dsp:cNvPr id="0" name=""/>
        <dsp:cNvSpPr/>
      </dsp:nvSpPr>
      <dsp:spPr>
        <a:xfrm rot="17700000">
          <a:off x="305648" y="1736734"/>
          <a:ext cx="1077649" cy="51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648" y="1736734"/>
        <a:ext cx="1077649" cy="519343"/>
      </dsp:txXfrm>
    </dsp:sp>
    <dsp:sp modelId="{18EE252D-E2B8-4D68-B6F3-A6363E79FB14}">
      <dsp:nvSpPr>
        <dsp:cNvPr id="0" name=""/>
        <dsp:cNvSpPr/>
      </dsp:nvSpPr>
      <dsp:spPr>
        <a:xfrm>
          <a:off x="932388" y="2651893"/>
          <a:ext cx="449974" cy="449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56ACC-82DD-483A-858E-572DE927BAC8}">
      <dsp:nvSpPr>
        <dsp:cNvPr id="0" name=""/>
        <dsp:cNvSpPr/>
      </dsp:nvSpPr>
      <dsp:spPr>
        <a:xfrm rot="17700000">
          <a:off x="399455" y="3278186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MapReduce &amp; Spark</a:t>
          </a:r>
        </a:p>
      </dsp:txBody>
      <dsp:txXfrm>
        <a:off x="399455" y="3278186"/>
        <a:ext cx="932217" cy="449480"/>
      </dsp:txXfrm>
    </dsp:sp>
    <dsp:sp modelId="{004479DF-01DE-4546-805D-56330ECF82C6}">
      <dsp:nvSpPr>
        <dsp:cNvPr id="0" name=""/>
        <dsp:cNvSpPr/>
      </dsp:nvSpPr>
      <dsp:spPr>
        <a:xfrm rot="17700000">
          <a:off x="983078" y="2026094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67077-35B4-4BD2-8587-564B2C4F0708}">
      <dsp:nvSpPr>
        <dsp:cNvPr id="0" name=""/>
        <dsp:cNvSpPr/>
      </dsp:nvSpPr>
      <dsp:spPr>
        <a:xfrm>
          <a:off x="1447660" y="2443432"/>
          <a:ext cx="866896" cy="86689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9F97-31B2-4EDD-A7BA-6F0148D1ABCC}">
      <dsp:nvSpPr>
        <dsp:cNvPr id="0" name=""/>
        <dsp:cNvSpPr/>
      </dsp:nvSpPr>
      <dsp:spPr>
        <a:xfrm rot="17700000">
          <a:off x="1753115" y="1736734"/>
          <a:ext cx="1077649" cy="51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A1: Counting in MapReduce &amp; Spark</a:t>
          </a:r>
        </a:p>
      </dsp:txBody>
      <dsp:txXfrm>
        <a:off x="1753115" y="1736734"/>
        <a:ext cx="1077649" cy="519343"/>
      </dsp:txXfrm>
    </dsp:sp>
    <dsp:sp modelId="{6710D22B-65CE-43EA-B892-C084AA5DE38C}">
      <dsp:nvSpPr>
        <dsp:cNvPr id="0" name=""/>
        <dsp:cNvSpPr/>
      </dsp:nvSpPr>
      <dsp:spPr>
        <a:xfrm>
          <a:off x="2379855" y="2651893"/>
          <a:ext cx="449974" cy="449974"/>
        </a:xfrm>
        <a:prstGeom prst="ellipse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44120-B5AD-46BB-9B6E-9782B6D856D7}">
      <dsp:nvSpPr>
        <dsp:cNvPr id="0" name=""/>
        <dsp:cNvSpPr/>
      </dsp:nvSpPr>
      <dsp:spPr>
        <a:xfrm rot="17700000">
          <a:off x="1846922" y="3278186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Analyzing Text</a:t>
          </a:r>
        </a:p>
      </dsp:txBody>
      <dsp:txXfrm>
        <a:off x="1846922" y="3278186"/>
        <a:ext cx="932217" cy="449480"/>
      </dsp:txXfrm>
    </dsp:sp>
    <dsp:sp modelId="{D724C134-C0A5-4EA1-A878-1DF973A9FD3D}">
      <dsp:nvSpPr>
        <dsp:cNvPr id="0" name=""/>
        <dsp:cNvSpPr/>
      </dsp:nvSpPr>
      <dsp:spPr>
        <a:xfrm rot="17700000">
          <a:off x="2430545" y="2026094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25C3-8656-4D40-B98B-30DFAAB6D1B7}">
      <dsp:nvSpPr>
        <dsp:cNvPr id="0" name=""/>
        <dsp:cNvSpPr/>
      </dsp:nvSpPr>
      <dsp:spPr>
        <a:xfrm>
          <a:off x="2895058" y="2651893"/>
          <a:ext cx="449974" cy="449974"/>
        </a:xfrm>
        <a:prstGeom prst="ellipse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45BEB-095F-4A1E-8456-9C8A8ECE19C6}">
      <dsp:nvSpPr>
        <dsp:cNvPr id="0" name=""/>
        <dsp:cNvSpPr/>
      </dsp:nvSpPr>
      <dsp:spPr>
        <a:xfrm rot="17700000">
          <a:off x="2362124" y="3278186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Graphs</a:t>
          </a:r>
        </a:p>
      </dsp:txBody>
      <dsp:txXfrm>
        <a:off x="2362124" y="3278186"/>
        <a:ext cx="932217" cy="449480"/>
      </dsp:txXfrm>
    </dsp:sp>
    <dsp:sp modelId="{16113989-DAEC-4829-9492-15FE4EFA57A1}">
      <dsp:nvSpPr>
        <dsp:cNvPr id="0" name=""/>
        <dsp:cNvSpPr/>
      </dsp:nvSpPr>
      <dsp:spPr>
        <a:xfrm rot="17700000">
          <a:off x="2945748" y="2026094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80596-2AA6-40F2-9F42-9411000C15C8}">
      <dsp:nvSpPr>
        <dsp:cNvPr id="0" name=""/>
        <dsp:cNvSpPr/>
      </dsp:nvSpPr>
      <dsp:spPr>
        <a:xfrm>
          <a:off x="3410260" y="2651893"/>
          <a:ext cx="449974" cy="449974"/>
        </a:xfrm>
        <a:prstGeom prst="ellipse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9013-44BF-4DC9-85A4-D8B56B3301F1}">
      <dsp:nvSpPr>
        <dsp:cNvPr id="0" name=""/>
        <dsp:cNvSpPr/>
      </dsp:nvSpPr>
      <dsp:spPr>
        <a:xfrm rot="17700000">
          <a:off x="2877327" y="3278186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Relational Databases</a:t>
          </a:r>
        </a:p>
      </dsp:txBody>
      <dsp:txXfrm>
        <a:off x="2877327" y="3278186"/>
        <a:ext cx="932217" cy="449480"/>
      </dsp:txXfrm>
    </dsp:sp>
    <dsp:sp modelId="{DD746712-5E04-4526-AC4A-7F67EA5D0FFA}">
      <dsp:nvSpPr>
        <dsp:cNvPr id="0" name=""/>
        <dsp:cNvSpPr/>
      </dsp:nvSpPr>
      <dsp:spPr>
        <a:xfrm rot="17700000">
          <a:off x="3460951" y="2026094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CB9F-BFB6-49F4-ADB1-E4852C66DC0B}">
      <dsp:nvSpPr>
        <dsp:cNvPr id="0" name=""/>
        <dsp:cNvSpPr/>
      </dsp:nvSpPr>
      <dsp:spPr>
        <a:xfrm>
          <a:off x="3925533" y="2443432"/>
          <a:ext cx="866896" cy="86689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A81D4-8BD6-4E89-8B15-54E37B5FBE1C}">
      <dsp:nvSpPr>
        <dsp:cNvPr id="0" name=""/>
        <dsp:cNvSpPr/>
      </dsp:nvSpPr>
      <dsp:spPr>
        <a:xfrm rot="17700000">
          <a:off x="4230988" y="1736734"/>
          <a:ext cx="1077649" cy="51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A2: SQL-on-Hadoop</a:t>
          </a:r>
        </a:p>
      </dsp:txBody>
      <dsp:txXfrm>
        <a:off x="4230988" y="1736734"/>
        <a:ext cx="1077649" cy="519343"/>
      </dsp:txXfrm>
    </dsp:sp>
    <dsp:sp modelId="{E73E41B0-ACEF-4C12-B90A-BECA61D96B22}">
      <dsp:nvSpPr>
        <dsp:cNvPr id="0" name=""/>
        <dsp:cNvSpPr/>
      </dsp:nvSpPr>
      <dsp:spPr>
        <a:xfrm>
          <a:off x="4857727" y="2651893"/>
          <a:ext cx="449974" cy="449974"/>
        </a:xfrm>
        <a:prstGeom prst="ellipse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139D-B553-4D58-9D58-239972509BB1}">
      <dsp:nvSpPr>
        <dsp:cNvPr id="0" name=""/>
        <dsp:cNvSpPr/>
      </dsp:nvSpPr>
      <dsp:spPr>
        <a:xfrm rot="17700000">
          <a:off x="4324794" y="3278186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Consistency, Latency, &amp; Availability</a:t>
          </a:r>
        </a:p>
      </dsp:txBody>
      <dsp:txXfrm>
        <a:off x="4324794" y="3278186"/>
        <a:ext cx="932217" cy="449480"/>
      </dsp:txXfrm>
    </dsp:sp>
    <dsp:sp modelId="{D405B67C-74B1-47DE-96F7-0E546D965997}">
      <dsp:nvSpPr>
        <dsp:cNvPr id="0" name=""/>
        <dsp:cNvSpPr/>
      </dsp:nvSpPr>
      <dsp:spPr>
        <a:xfrm rot="17700000">
          <a:off x="4908417" y="2026094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9168D-863E-484E-B00E-F758D8855A43}">
      <dsp:nvSpPr>
        <dsp:cNvPr id="0" name=""/>
        <dsp:cNvSpPr/>
      </dsp:nvSpPr>
      <dsp:spPr>
        <a:xfrm>
          <a:off x="5372999" y="2443432"/>
          <a:ext cx="866896" cy="86689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321CC-9CAD-49C0-8E48-6CD20EC1BEA7}">
      <dsp:nvSpPr>
        <dsp:cNvPr id="0" name=""/>
        <dsp:cNvSpPr/>
      </dsp:nvSpPr>
      <dsp:spPr>
        <a:xfrm rot="17700000">
          <a:off x="5678455" y="1736734"/>
          <a:ext cx="1077649" cy="51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A3: Spark Streaming</a:t>
          </a:r>
        </a:p>
      </dsp:txBody>
      <dsp:txXfrm>
        <a:off x="5678455" y="1736734"/>
        <a:ext cx="1077649" cy="519343"/>
      </dsp:txXfrm>
    </dsp:sp>
    <dsp:sp modelId="{7ACD59B7-835F-4146-B5AC-837F6CF64C59}">
      <dsp:nvSpPr>
        <dsp:cNvPr id="0" name=""/>
        <dsp:cNvSpPr/>
      </dsp:nvSpPr>
      <dsp:spPr>
        <a:xfrm>
          <a:off x="6305194" y="2651893"/>
          <a:ext cx="449974" cy="44997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B0E1D-2201-4C69-ADE6-BB78BD510846}">
      <dsp:nvSpPr>
        <dsp:cNvPr id="0" name=""/>
        <dsp:cNvSpPr/>
      </dsp:nvSpPr>
      <dsp:spPr>
        <a:xfrm rot="17700000">
          <a:off x="5772261" y="3278186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Analytics</a:t>
          </a:r>
        </a:p>
      </dsp:txBody>
      <dsp:txXfrm>
        <a:off x="5772261" y="3278186"/>
        <a:ext cx="932217" cy="449480"/>
      </dsp:txXfrm>
    </dsp:sp>
    <dsp:sp modelId="{8D1011F2-B581-45E0-8841-AE7B2B854603}">
      <dsp:nvSpPr>
        <dsp:cNvPr id="0" name=""/>
        <dsp:cNvSpPr/>
      </dsp:nvSpPr>
      <dsp:spPr>
        <a:xfrm rot="17700000">
          <a:off x="6355884" y="2026094"/>
          <a:ext cx="932217" cy="44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C9DAC-004F-4BC8-973A-8C380A4A98AE}">
      <dsp:nvSpPr>
        <dsp:cNvPr id="0" name=""/>
        <dsp:cNvSpPr/>
      </dsp:nvSpPr>
      <dsp:spPr>
        <a:xfrm>
          <a:off x="6820466" y="2443432"/>
          <a:ext cx="866896" cy="86689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B7C23-B793-4A44-9FAE-ABF0067544A8}">
      <dsp:nvSpPr>
        <dsp:cNvPr id="0" name=""/>
        <dsp:cNvSpPr/>
      </dsp:nvSpPr>
      <dsp:spPr>
        <a:xfrm rot="17700000">
          <a:off x="7125922" y="1736734"/>
          <a:ext cx="1077649" cy="51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GP &amp; Presentation</a:t>
          </a:r>
        </a:p>
      </dsp:txBody>
      <dsp:txXfrm>
        <a:off x="7125922" y="1736734"/>
        <a:ext cx="1077649" cy="519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B5533-B765-4264-B92E-2F99FA07E78C}">
      <dsp:nvSpPr>
        <dsp:cNvPr id="0" name=""/>
        <dsp:cNvSpPr/>
      </dsp:nvSpPr>
      <dsp:spPr>
        <a:xfrm>
          <a:off x="45151" y="4505407"/>
          <a:ext cx="913259" cy="913259"/>
        </a:xfrm>
        <a:prstGeom prst="donut">
          <a:avLst>
            <a:gd name="adj" fmla="val 2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528A5-43C1-4EDE-8A09-46C7A5B5FA39}">
      <dsp:nvSpPr>
        <dsp:cNvPr id="0" name=""/>
        <dsp:cNvSpPr/>
      </dsp:nvSpPr>
      <dsp:spPr>
        <a:xfrm rot="17700000">
          <a:off x="324330" y="1684718"/>
          <a:ext cx="1135283" cy="54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330" y="1684718"/>
        <a:ext cx="1135283" cy="547118"/>
      </dsp:txXfrm>
    </dsp:sp>
    <dsp:sp modelId="{18EE252D-E2B8-4D68-B6F3-A6363E79FB14}">
      <dsp:nvSpPr>
        <dsp:cNvPr id="0" name=""/>
        <dsp:cNvSpPr/>
      </dsp:nvSpPr>
      <dsp:spPr>
        <a:xfrm>
          <a:off x="984588" y="2648821"/>
          <a:ext cx="474039" cy="474039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56ACC-82DD-483A-858E-572DE927BAC8}">
      <dsp:nvSpPr>
        <dsp:cNvPr id="0" name=""/>
        <dsp:cNvSpPr/>
      </dsp:nvSpPr>
      <dsp:spPr>
        <a:xfrm rot="17700000">
          <a:off x="423153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Intro: Model Types</a:t>
          </a:r>
        </a:p>
      </dsp:txBody>
      <dsp:txXfrm>
        <a:off x="423153" y="3308609"/>
        <a:ext cx="982073" cy="473519"/>
      </dsp:txXfrm>
    </dsp:sp>
    <dsp:sp modelId="{004479DF-01DE-4546-805D-56330ECF82C6}">
      <dsp:nvSpPr>
        <dsp:cNvPr id="0" name=""/>
        <dsp:cNvSpPr/>
      </dsp:nvSpPr>
      <dsp:spPr>
        <a:xfrm rot="17700000">
          <a:off x="1037989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0CA8B-43E6-4113-9E2D-279AA211AF24}">
      <dsp:nvSpPr>
        <dsp:cNvPr id="0" name=""/>
        <dsp:cNvSpPr/>
      </dsp:nvSpPr>
      <dsp:spPr>
        <a:xfrm>
          <a:off x="1527345" y="2648821"/>
          <a:ext cx="474039" cy="474039"/>
        </a:xfrm>
        <a:prstGeom prst="ellipse">
          <a:avLst/>
        </a:prstGeom>
        <a:solidFill>
          <a:schemeClr val="accent4">
            <a:shade val="50000"/>
            <a:hueOff val="-169773"/>
            <a:satOff val="0"/>
            <a:lumOff val="13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CE129-4FBE-4B60-9B31-7808D7768325}">
      <dsp:nvSpPr>
        <dsp:cNvPr id="0" name=""/>
        <dsp:cNvSpPr/>
      </dsp:nvSpPr>
      <dsp:spPr>
        <a:xfrm rot="17700000">
          <a:off x="965910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Basis Functions, Penalties, CV</a:t>
          </a:r>
        </a:p>
      </dsp:txBody>
      <dsp:txXfrm>
        <a:off x="965910" y="3308609"/>
        <a:ext cx="982073" cy="473519"/>
      </dsp:txXfrm>
    </dsp:sp>
    <dsp:sp modelId="{DB49D622-C506-446D-B04C-5D62F6917B5C}">
      <dsp:nvSpPr>
        <dsp:cNvPr id="0" name=""/>
        <dsp:cNvSpPr/>
      </dsp:nvSpPr>
      <dsp:spPr>
        <a:xfrm rot="17700000">
          <a:off x="1580746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C9B3C-9755-4AE8-9F95-149BDA01CC94}">
      <dsp:nvSpPr>
        <dsp:cNvPr id="0" name=""/>
        <dsp:cNvSpPr/>
      </dsp:nvSpPr>
      <dsp:spPr>
        <a:xfrm>
          <a:off x="2070174" y="2429211"/>
          <a:ext cx="913259" cy="913259"/>
        </a:xfrm>
        <a:prstGeom prst="donut">
          <a:avLst>
            <a:gd name="adj" fmla="val 2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D62D8-27B0-47DF-B277-AB813BCA4436}">
      <dsp:nvSpPr>
        <dsp:cNvPr id="0" name=""/>
        <dsp:cNvSpPr/>
      </dsp:nvSpPr>
      <dsp:spPr>
        <a:xfrm rot="17700000">
          <a:off x="2391966" y="1684718"/>
          <a:ext cx="1135283" cy="54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A1: Logistic Regression</a:t>
          </a:r>
        </a:p>
      </dsp:txBody>
      <dsp:txXfrm>
        <a:off x="2391966" y="1684718"/>
        <a:ext cx="1135283" cy="547118"/>
      </dsp:txXfrm>
    </dsp:sp>
    <dsp:sp modelId="{380E25C3-8656-4D40-B98B-30DFAAB6D1B7}">
      <dsp:nvSpPr>
        <dsp:cNvPr id="0" name=""/>
        <dsp:cNvSpPr/>
      </dsp:nvSpPr>
      <dsp:spPr>
        <a:xfrm>
          <a:off x="3052224" y="2648821"/>
          <a:ext cx="474039" cy="474039"/>
        </a:xfrm>
        <a:prstGeom prst="ellipse">
          <a:avLst/>
        </a:prstGeom>
        <a:solidFill>
          <a:schemeClr val="accent4">
            <a:shade val="50000"/>
            <a:hueOff val="-339545"/>
            <a:satOff val="0"/>
            <a:lumOff val="276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45BEB-095F-4A1E-8456-9C8A8ECE19C6}">
      <dsp:nvSpPr>
        <dsp:cNvPr id="0" name=""/>
        <dsp:cNvSpPr/>
      </dsp:nvSpPr>
      <dsp:spPr>
        <a:xfrm rot="17700000">
          <a:off x="2490789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Bayesian Modelling</a:t>
          </a:r>
        </a:p>
      </dsp:txBody>
      <dsp:txXfrm>
        <a:off x="2490789" y="3308609"/>
        <a:ext cx="982073" cy="473519"/>
      </dsp:txXfrm>
    </dsp:sp>
    <dsp:sp modelId="{16113989-DAEC-4829-9492-15FE4EFA57A1}">
      <dsp:nvSpPr>
        <dsp:cNvPr id="0" name=""/>
        <dsp:cNvSpPr/>
      </dsp:nvSpPr>
      <dsp:spPr>
        <a:xfrm rot="17700000">
          <a:off x="3105625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80596-2AA6-40F2-9F42-9411000C15C8}">
      <dsp:nvSpPr>
        <dsp:cNvPr id="0" name=""/>
        <dsp:cNvSpPr/>
      </dsp:nvSpPr>
      <dsp:spPr>
        <a:xfrm>
          <a:off x="3594981" y="2648821"/>
          <a:ext cx="474039" cy="474039"/>
        </a:xfrm>
        <a:prstGeom prst="ellipse">
          <a:avLst/>
        </a:prstGeom>
        <a:solidFill>
          <a:schemeClr val="accent4">
            <a:shade val="50000"/>
            <a:hueOff val="-509318"/>
            <a:satOff val="0"/>
            <a:lumOff val="41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9013-44BF-4DC9-85A4-D8B56B3301F1}">
      <dsp:nvSpPr>
        <dsp:cNvPr id="0" name=""/>
        <dsp:cNvSpPr/>
      </dsp:nvSpPr>
      <dsp:spPr>
        <a:xfrm rot="17700000">
          <a:off x="3033546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Tree-Based Methods</a:t>
          </a:r>
        </a:p>
      </dsp:txBody>
      <dsp:txXfrm>
        <a:off x="3033546" y="3308609"/>
        <a:ext cx="982073" cy="473519"/>
      </dsp:txXfrm>
    </dsp:sp>
    <dsp:sp modelId="{DD746712-5E04-4526-AC4A-7F67EA5D0FFA}">
      <dsp:nvSpPr>
        <dsp:cNvPr id="0" name=""/>
        <dsp:cNvSpPr/>
      </dsp:nvSpPr>
      <dsp:spPr>
        <a:xfrm rot="17700000">
          <a:off x="3648382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CB9F-BFB6-49F4-ADB1-E4852C66DC0B}">
      <dsp:nvSpPr>
        <dsp:cNvPr id="0" name=""/>
        <dsp:cNvSpPr/>
      </dsp:nvSpPr>
      <dsp:spPr>
        <a:xfrm>
          <a:off x="4137810" y="2429211"/>
          <a:ext cx="913259" cy="913259"/>
        </a:xfrm>
        <a:prstGeom prst="donut">
          <a:avLst>
            <a:gd name="adj" fmla="val 2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A81D4-8BD6-4E89-8B15-54E37B5FBE1C}">
      <dsp:nvSpPr>
        <dsp:cNvPr id="0" name=""/>
        <dsp:cNvSpPr/>
      </dsp:nvSpPr>
      <dsp:spPr>
        <a:xfrm rot="17700000">
          <a:off x="4459602" y="1684718"/>
          <a:ext cx="1135283" cy="54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A2: Clustering</a:t>
          </a:r>
        </a:p>
      </dsp:txBody>
      <dsp:txXfrm>
        <a:off x="4459602" y="1684718"/>
        <a:ext cx="1135283" cy="547118"/>
      </dsp:txXfrm>
    </dsp:sp>
    <dsp:sp modelId="{C5AC7072-B08A-4C77-9726-D53FD9353ADF}">
      <dsp:nvSpPr>
        <dsp:cNvPr id="0" name=""/>
        <dsp:cNvSpPr/>
      </dsp:nvSpPr>
      <dsp:spPr>
        <a:xfrm>
          <a:off x="5119860" y="2648821"/>
          <a:ext cx="474039" cy="474039"/>
        </a:xfrm>
        <a:prstGeom prst="ellipse">
          <a:avLst/>
        </a:prstGeom>
        <a:solidFill>
          <a:schemeClr val="accent4">
            <a:shade val="50000"/>
            <a:hueOff val="-509318"/>
            <a:satOff val="0"/>
            <a:lumOff val="41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070A0-BA4E-4592-96C3-88AF7C791CF1}">
      <dsp:nvSpPr>
        <dsp:cNvPr id="0" name=""/>
        <dsp:cNvSpPr/>
      </dsp:nvSpPr>
      <dsp:spPr>
        <a:xfrm rot="17700000">
          <a:off x="4558425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Learning</a:t>
          </a:r>
        </a:p>
      </dsp:txBody>
      <dsp:txXfrm>
        <a:off x="4558425" y="3308609"/>
        <a:ext cx="982073" cy="473519"/>
      </dsp:txXfrm>
    </dsp:sp>
    <dsp:sp modelId="{23078EDF-38AD-4542-85D9-F61D448DA400}">
      <dsp:nvSpPr>
        <dsp:cNvPr id="0" name=""/>
        <dsp:cNvSpPr/>
      </dsp:nvSpPr>
      <dsp:spPr>
        <a:xfrm rot="17700000">
          <a:off x="5173261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B61DE-1FE9-4451-945B-D75D916B2766}">
      <dsp:nvSpPr>
        <dsp:cNvPr id="0" name=""/>
        <dsp:cNvSpPr/>
      </dsp:nvSpPr>
      <dsp:spPr>
        <a:xfrm>
          <a:off x="5662616" y="2648821"/>
          <a:ext cx="474039" cy="474039"/>
        </a:xfrm>
        <a:prstGeom prst="ellipse">
          <a:avLst/>
        </a:prstGeom>
        <a:solidFill>
          <a:schemeClr val="accent4">
            <a:shade val="50000"/>
            <a:hueOff val="-339545"/>
            <a:satOff val="0"/>
            <a:lumOff val="276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64A76-58E5-4FE2-9570-6FB9292FAF71}">
      <dsp:nvSpPr>
        <dsp:cNvPr id="0" name=""/>
        <dsp:cNvSpPr/>
      </dsp:nvSpPr>
      <dsp:spPr>
        <a:xfrm rot="17700000">
          <a:off x="5101181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Neural Networks</a:t>
          </a:r>
        </a:p>
      </dsp:txBody>
      <dsp:txXfrm>
        <a:off x="5101181" y="3308609"/>
        <a:ext cx="982073" cy="473519"/>
      </dsp:txXfrm>
    </dsp:sp>
    <dsp:sp modelId="{582A65E9-92AF-4848-A486-1763F2AD81D6}">
      <dsp:nvSpPr>
        <dsp:cNvPr id="0" name=""/>
        <dsp:cNvSpPr/>
      </dsp:nvSpPr>
      <dsp:spPr>
        <a:xfrm rot="17700000">
          <a:off x="5716018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53DCB-7D20-49F5-9C8E-20F26CDD4E84}">
      <dsp:nvSpPr>
        <dsp:cNvPr id="0" name=""/>
        <dsp:cNvSpPr/>
      </dsp:nvSpPr>
      <dsp:spPr>
        <a:xfrm>
          <a:off x="6205373" y="2648821"/>
          <a:ext cx="474039" cy="474039"/>
        </a:xfrm>
        <a:prstGeom prst="ellipse">
          <a:avLst/>
        </a:prstGeom>
        <a:solidFill>
          <a:schemeClr val="accent4">
            <a:shade val="50000"/>
            <a:hueOff val="-169773"/>
            <a:satOff val="0"/>
            <a:lumOff val="13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CF49F-7E35-4FF1-8B44-F5ED911CC498}">
      <dsp:nvSpPr>
        <dsp:cNvPr id="0" name=""/>
        <dsp:cNvSpPr/>
      </dsp:nvSpPr>
      <dsp:spPr>
        <a:xfrm rot="17700000">
          <a:off x="5643938" y="3308609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 Scale ML &amp; Deep Learning</a:t>
          </a:r>
        </a:p>
      </dsp:txBody>
      <dsp:txXfrm>
        <a:off x="5643938" y="3308609"/>
        <a:ext cx="982073" cy="473519"/>
      </dsp:txXfrm>
    </dsp:sp>
    <dsp:sp modelId="{127694E2-F2F3-44DC-B81E-A1A9C6D8CEC8}">
      <dsp:nvSpPr>
        <dsp:cNvPr id="0" name=""/>
        <dsp:cNvSpPr/>
      </dsp:nvSpPr>
      <dsp:spPr>
        <a:xfrm rot="17700000">
          <a:off x="6258774" y="1989553"/>
          <a:ext cx="982073" cy="4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B2CCB-3AC0-4B79-995F-C395A9490A90}">
      <dsp:nvSpPr>
        <dsp:cNvPr id="0" name=""/>
        <dsp:cNvSpPr/>
      </dsp:nvSpPr>
      <dsp:spPr>
        <a:xfrm>
          <a:off x="6748203" y="2429211"/>
          <a:ext cx="913259" cy="913259"/>
        </a:xfrm>
        <a:prstGeom prst="donut">
          <a:avLst>
            <a:gd name="adj" fmla="val 2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7A0A2-8A5F-4F5D-8D5F-42297F85A084}">
      <dsp:nvSpPr>
        <dsp:cNvPr id="0" name=""/>
        <dsp:cNvSpPr/>
      </dsp:nvSpPr>
      <dsp:spPr>
        <a:xfrm rot="17700000">
          <a:off x="7069994" y="1684718"/>
          <a:ext cx="1135283" cy="54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MLP Group Project &amp; Presentation</a:t>
          </a:r>
        </a:p>
      </dsp:txBody>
      <dsp:txXfrm>
        <a:off x="7069994" y="1684718"/>
        <a:ext cx="1135283" cy="547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038E0-FA34-4293-B45E-3CD90FC86D4E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rgbClr val="37474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“Master of Data Science and Artificial Intelligence” Program Structure</a:t>
          </a:r>
        </a:p>
      </dsp:txBody>
      <dsp:txXfrm>
        <a:off x="0" y="0"/>
        <a:ext cx="8128000" cy="1625600"/>
      </dsp:txXfrm>
    </dsp:sp>
    <dsp:sp modelId="{FD58064B-DF09-4996-84FA-671ED6D2666E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rgbClr val="37474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Mining &amp; Exploratory Analysis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Statistical Learning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</a:t>
          </a:r>
        </a:p>
      </dsp:txBody>
      <dsp:txXfrm>
        <a:off x="3968" y="1625600"/>
        <a:ext cx="2706687" cy="3413760"/>
      </dsp:txXfrm>
    </dsp:sp>
    <dsp:sp modelId="{BE4516EE-EB02-4C2F-81D4-0053670EAB2B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rgbClr val="37474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Internship Semester</a:t>
          </a:r>
        </a:p>
      </dsp:txBody>
      <dsp:txXfrm>
        <a:off x="2710656" y="1625600"/>
        <a:ext cx="2706687" cy="3413760"/>
      </dsp:txXfrm>
    </dsp:sp>
    <dsp:sp modelId="{045235FD-8B31-4B53-AC47-ED190AB87388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rgbClr val="37474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Data Management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Distributed Computing &amp; Big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AI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Elective</a:t>
          </a:r>
        </a:p>
      </dsp:txBody>
      <dsp:txXfrm>
        <a:off x="5417343" y="1625600"/>
        <a:ext cx="2706687" cy="3413760"/>
      </dsp:txXfrm>
    </dsp:sp>
    <dsp:sp modelId="{50BEA490-3605-4629-9BC5-D4862E9AC850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rgbClr val="37474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1EF2-49AB-4E46-AD94-3E8D9B29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E0FF-4830-47B9-A687-66CAFCF8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5C86-2A2E-44C4-9A85-B6B79CEC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FCDC-8C1F-42BB-9704-62E45D0C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1EA5-1C6D-43D6-8134-2D2F2DC4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6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08BB-9E84-46A5-A8E3-453FE4DC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0C9E-9032-4A5A-A88B-4E2978C2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1FA1-0911-4678-A057-CDF96265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317B-A4E7-4B0E-B336-6D971A8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33DB-0A1B-4204-97A8-1A08CF74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8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8CAB2-10D5-491F-95E7-D860E3D8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F8370-56AC-468D-92A5-2DDAB058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49C8-AC61-4E1A-98D1-A6A5052E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6720-7F45-461C-9CC0-55E3C695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3E0F-12B9-401B-AD45-3D3337BC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2D0-4247-4570-86B2-DB4627E5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3E90-3D08-4A1C-843A-7792DA1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F291-2374-4DB0-95E3-A1422883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36D6-B5C4-4C49-AECF-36FA548D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DD9D-8258-4E4A-B139-DE23719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14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FD20-F3FB-48E1-91DE-AE20C919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2486-EA0B-4EAE-9D40-CC15CFD4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5606-9E0A-44FF-8D50-7BE4E276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E674-55D6-4C4F-AB3E-756A6155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7206-57D8-4157-978C-323FA0E0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4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846C-E588-4D43-8D13-B75E490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3E26-A488-4297-9029-00C9CCC90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CD3C7-4F8B-4317-AC51-683D60E9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4FC7-67FC-43F2-A1BD-7372604B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1633-51D0-4547-8E20-EF20E2BF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1DB-DF8B-4327-BEEF-CEBC5CB8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6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C70D-F1B4-4569-BD8E-08113BD1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5C9F-A561-496E-88F0-37526467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CA41-B51D-4D81-89E5-98B817D8B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3D449-8BBE-4186-A753-1936F1F5F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99F16-5521-47C8-BB84-F07A48E93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17B7E-D318-487C-A8D3-3049ABFF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EAE46-28CB-4A09-AE9A-3F2B6138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2002-E13B-44DB-83DF-57CC7302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4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5898-FC4B-4CE3-B4A0-7D477A7F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234C2-0B1E-4D97-B645-859A9EA8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F80B-DA2E-476B-A4A6-771B916C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8AA6B-20AB-4A1A-8B91-9006E130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27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12B66-5999-494C-A587-0A9D204B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36F86-7C3C-4E54-A691-823DF5E4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55C6C-D670-48DF-B65C-38731F7C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88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8AB0-BE03-477B-A643-0A7917BE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9DCF-C758-4DFD-94D4-9CFC6F8D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7B298-E529-4453-A677-BA2E5837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69024-256D-46C5-A9AC-AB6B4742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F20E-B505-4374-88FC-2B5ACBF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2EBD-1F44-42D6-A8B8-33B0AAFF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0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B1A6-535C-4CED-B176-FE8F96A5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49A76-E0B6-4353-93DC-C0D65553A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0C6D-B24A-41A7-9539-42B29123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E5307-1285-4D3A-AB10-0561316C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B643E-F92B-40EE-B1E8-D46948B4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A67D-1A67-433E-B80E-C501D592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2A54B-754A-43C8-B5FA-10576323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1D5D-F7E6-48DC-85E1-15EACD72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C793-E027-45B2-A0D3-233C6FC42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E828-218F-4CA9-971F-AF987DD203FE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B148-39ED-4ED0-908F-85BD517EE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8812-25D5-4DE4-AC44-BB58B9D9E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8D14-278C-48FC-BF16-0A51B72EFE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1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797151-07D3-475B-8A2F-3FFD75F9E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8205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720AF5-7F9E-433B-A0BE-3E71C3C7E9F1}"/>
              </a:ext>
            </a:extLst>
          </p:cNvPr>
          <p:cNvSpPr txBox="1"/>
          <p:nvPr/>
        </p:nvSpPr>
        <p:spPr>
          <a:xfrm>
            <a:off x="101600" y="18288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Distributed Computing &amp; Big Data</a:t>
            </a:r>
          </a:p>
        </p:txBody>
      </p:sp>
    </p:spTree>
    <p:extLst>
      <p:ext uri="{BB962C8B-B14F-4D97-AF65-F5344CB8AC3E}">
        <p14:creationId xmlns:p14="http://schemas.microsoft.com/office/powerpoint/2010/main" val="424185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703305-1F24-4863-A420-BB98B9314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4257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3BECDE-7671-4751-AB06-C3417FCD41EA}"/>
              </a:ext>
            </a:extLst>
          </p:cNvPr>
          <p:cNvSpPr txBox="1"/>
          <p:nvPr/>
        </p:nvSpPr>
        <p:spPr>
          <a:xfrm>
            <a:off x="648789" y="487680"/>
            <a:ext cx="168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35511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32974-1E61-4CAC-A2D0-91AAEE089594}"/>
              </a:ext>
            </a:extLst>
          </p:cNvPr>
          <p:cNvSpPr txBox="1"/>
          <p:nvPr/>
        </p:nvSpPr>
        <p:spPr>
          <a:xfrm>
            <a:off x="265611" y="313509"/>
            <a:ext cx="259080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Program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AB4721-25DF-4C69-ADA5-C8AEA5EF7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974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77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Atkins</dc:creator>
  <cp:lastModifiedBy>Sam Atkins</cp:lastModifiedBy>
  <cp:revision>7</cp:revision>
  <dcterms:created xsi:type="dcterms:W3CDTF">2020-12-01T00:19:57Z</dcterms:created>
  <dcterms:modified xsi:type="dcterms:W3CDTF">2020-12-01T05:40:34Z</dcterms:modified>
</cp:coreProperties>
</file>