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88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86AC7-0CD4-4EBF-9FFB-20C0C1972E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A30749-D028-494F-8A4C-941EA7829B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2AB44D-15E3-4281-B0AC-DEA626B4B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DBE5-EB2E-4D6C-A478-26194CFE844B}" type="datetimeFigureOut">
              <a:rPr lang="en-CA" smtClean="0"/>
              <a:t>2020-09-30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57A2F5-D7F2-4C54-89D8-8CBD750FF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272356-F6BF-4146-909B-033836F7F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B6DCC-9DBE-43D7-AA56-242F8321ADE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18353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B9516-5DA7-408B-93F5-5859C5290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0A7450-D0D6-43C6-9CAC-AB24641A36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39625E-BC5C-489F-9895-9AC36AF19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DBE5-EB2E-4D6C-A478-26194CFE844B}" type="datetimeFigureOut">
              <a:rPr lang="en-CA" smtClean="0"/>
              <a:t>2020-09-30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76E0A-91A2-49CD-8B7C-1F628CDEE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EC1383-133D-40FB-8A7A-7CFDA130B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B6DCC-9DBE-43D7-AA56-242F8321ADE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88996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5346B1-7749-4515-8A48-0740F71607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85F749-3ECC-42DD-8D4F-3A07B89FF4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C201BB-719C-47D0-A7B8-4F67E6EFE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DBE5-EB2E-4D6C-A478-26194CFE844B}" type="datetimeFigureOut">
              <a:rPr lang="en-CA" smtClean="0"/>
              <a:t>2020-09-30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E0A6BC-B7B0-4716-935C-7CBB16AC7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52B00-ADB0-4065-AA2F-E8492BDC7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B6DCC-9DBE-43D7-AA56-242F8321ADE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70410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2E1D5-9418-42C1-A71A-DB8662896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E5917F-E07C-4E7C-8F8C-B45D01F1D0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BFC4B1-148B-448B-B321-5ECE0D807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DBE5-EB2E-4D6C-A478-26194CFE844B}" type="datetimeFigureOut">
              <a:rPr lang="en-CA" smtClean="0"/>
              <a:t>2020-09-30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1A50EA-7DBE-40C6-B1E4-2E3C49937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F70C46-0F3E-43FE-8316-A974B4356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B6DCC-9DBE-43D7-AA56-242F8321ADE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01072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FF227-C139-47B8-B858-30BF2FE57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AAC7A9-6072-4860-9C00-C1D407D3A8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0CB391-E090-45B1-9A98-8306147A2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DBE5-EB2E-4D6C-A478-26194CFE844B}" type="datetimeFigureOut">
              <a:rPr lang="en-CA" smtClean="0"/>
              <a:t>2020-09-30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46C948-94A1-4F01-8E1B-B6A376505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771E5B-E94E-43D5-9CD4-73B7013EC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B6DCC-9DBE-43D7-AA56-242F8321ADE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80700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D0A3F-9B9F-4959-BF34-020A7A8BC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D5CFB8-01A9-4072-B47F-EE84F6A457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7C3081-CCF0-4D84-A8FB-EC3CF02484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336F04-02CD-484F-B356-0428860CC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DBE5-EB2E-4D6C-A478-26194CFE844B}" type="datetimeFigureOut">
              <a:rPr lang="en-CA" smtClean="0"/>
              <a:t>2020-09-30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214234-C31B-4ADE-A36C-473BB31B9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42F0BE-F396-4FC2-BAC4-4DABB4F7A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B6DCC-9DBE-43D7-AA56-242F8321ADE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22557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DD276-6C21-4393-AD63-D72F979C3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DC9D31-B144-4A03-A2D8-3459EF98F9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353034-8FB2-4C80-AB61-BBBA3454E5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FFF4CC-3F03-40BF-850B-2E12B0ADA7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99FF66-A043-4F39-B8E3-C991D20EAA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04716A-084D-4D7A-8DCA-1214E3707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DBE5-EB2E-4D6C-A478-26194CFE844B}" type="datetimeFigureOut">
              <a:rPr lang="en-CA" smtClean="0"/>
              <a:t>2020-09-30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296C4D-2973-47A6-9078-F89209DA5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C6528F-77D7-4588-A4D7-384EDEA22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B6DCC-9DBE-43D7-AA56-242F8321ADE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37922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FBBB1-163C-464D-A669-B4F90193C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478910-DA09-4405-ACC2-7F042919C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DBE5-EB2E-4D6C-A478-26194CFE844B}" type="datetimeFigureOut">
              <a:rPr lang="en-CA" smtClean="0"/>
              <a:t>2020-09-30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6E2E2F-FFE8-4D24-93D5-38AD89145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0F0700-9D0E-4846-A5E5-8530D261D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B6DCC-9DBE-43D7-AA56-242F8321ADE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72266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D6E033-D71A-4242-AADC-4BD112BDA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DBE5-EB2E-4D6C-A478-26194CFE844B}" type="datetimeFigureOut">
              <a:rPr lang="en-CA" smtClean="0"/>
              <a:t>2020-09-30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3432B1-1B6E-4471-9850-83ACC3682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6E6C65-AF61-422D-A697-5CA4DED71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B6DCC-9DBE-43D7-AA56-242F8321ADE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98158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4A840-3F9D-4E64-8258-973F24987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0E02D1-9EAA-408F-B5B7-19461CD191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69591A-236F-40AD-9915-FFE7C13CF0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B69585-9180-458F-A950-6BD61FC8D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DBE5-EB2E-4D6C-A478-26194CFE844B}" type="datetimeFigureOut">
              <a:rPr lang="en-CA" smtClean="0"/>
              <a:t>2020-09-30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22C55D-F2AB-40F9-97A4-C4274BD07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CB633E-7FC4-4199-B804-10BB2C38D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B6DCC-9DBE-43D7-AA56-242F8321ADE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163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9AF5A-51CF-4603-945F-D01246691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F4E3D4-84DF-428C-A868-2F986D55B5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4B00E1-1AD4-41BA-B5B0-FA8337A010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CDBA9D-7A88-4B30-A5BA-A503D8865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DBE5-EB2E-4D6C-A478-26194CFE844B}" type="datetimeFigureOut">
              <a:rPr lang="en-CA" smtClean="0"/>
              <a:t>2020-09-30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6FDEF6-5233-48D0-BD7F-CDD4EE28E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9CA2A3-FC87-49FF-A643-F7A44C951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B6DCC-9DBE-43D7-AA56-242F8321ADE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66189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D71E11-EA9C-49CF-8825-C69AD8E3D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EE9CC6-0099-4874-BFF9-062E507A8E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60ED98-A0E6-42CA-9D68-8E157DB225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B6DBE5-EB2E-4D6C-A478-26194CFE844B}" type="datetimeFigureOut">
              <a:rPr lang="en-CA" smtClean="0"/>
              <a:t>2020-09-30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F99D3D-6E02-4317-AF8E-95557CB9AA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1064B8-9562-47B3-9D33-3C861FC7E2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9B6DCC-9DBE-43D7-AA56-242F8321ADE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73307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5674D-C5E9-4250-B085-42EF37CE6E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58BD86-CD38-41C0-AF7E-B91EC11C32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883675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 Atkins</dc:creator>
  <cp:lastModifiedBy>Sam Atkins</cp:lastModifiedBy>
  <cp:revision>1</cp:revision>
  <dcterms:created xsi:type="dcterms:W3CDTF">2020-09-30T21:22:44Z</dcterms:created>
  <dcterms:modified xsi:type="dcterms:W3CDTF">2020-09-30T21:23:07Z</dcterms:modified>
</cp:coreProperties>
</file>