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6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5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35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8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8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2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3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AF61AA-5A98-4049-A93E-477E5505141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C370C25-B843-4C91-8CC8-F5021EA34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34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76882-077D-4F4D-8F5F-6B149AEE9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CA" sz="4800"/>
              <a:t>optimal liquidation strategy using ddpg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94964-B4D7-4941-8222-1504509C5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CA" sz="2000"/>
              <a:t>Samuel atkins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18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8B5B2-DA31-4662-9520-D18109D7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59" y="1278460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Presentation breakdown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C4E8-71AC-489E-A761-0088547D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440" y="925775"/>
            <a:ext cx="6130003" cy="56465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>
              <a:lnSpc>
                <a:spcPct val="110000"/>
              </a:lnSpc>
            </a:pPr>
            <a:r>
              <a:rPr lang="en-US" dirty="0"/>
              <a:t>DDPG Algorithm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Motivation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In-Depth Actor-Critic Network Visualization</a:t>
            </a:r>
          </a:p>
          <a:p>
            <a:pPr marL="457200" lvl="1">
              <a:lnSpc>
                <a:spcPct val="110000"/>
              </a:lnSpc>
            </a:pPr>
            <a:endParaRPr lang="en-US" sz="2000" dirty="0"/>
          </a:p>
          <a:p>
            <a:pPr marL="342900">
              <a:lnSpc>
                <a:spcPct val="110000"/>
              </a:lnSpc>
            </a:pPr>
            <a:r>
              <a:rPr lang="en-US" dirty="0"/>
              <a:t>Liquidation DRL Formulation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State-space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Observations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Rewards</a:t>
            </a:r>
          </a:p>
          <a:p>
            <a:pPr marL="457200" lvl="1">
              <a:lnSpc>
                <a:spcPct val="110000"/>
              </a:lnSpc>
            </a:pPr>
            <a:endParaRPr lang="en-US" sz="2000" dirty="0"/>
          </a:p>
          <a:p>
            <a:pPr marL="342900">
              <a:lnSpc>
                <a:spcPct val="110000"/>
              </a:lnSpc>
            </a:pPr>
            <a:r>
              <a:rPr lang="en-US" dirty="0"/>
              <a:t>Multi-Agent Interaction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Motivation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Co-op vs. Competitive Reward Formulation &amp; Results</a:t>
            </a:r>
          </a:p>
        </p:txBody>
      </p:sp>
    </p:spTree>
    <p:extLst>
      <p:ext uri="{BB962C8B-B14F-4D97-AF65-F5344CB8AC3E}">
        <p14:creationId xmlns:p14="http://schemas.microsoft.com/office/powerpoint/2010/main" val="293573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706F-603D-45C5-B7D7-92E3D0DC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DDPG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174-21DB-4555-8018-D092EE24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Goal of RL algorithm:</a:t>
            </a:r>
          </a:p>
          <a:p>
            <a:r>
              <a:rPr lang="en-CA" dirty="0"/>
              <a:t>Learn a near-optimal policy that maximizes the “reward </a:t>
            </a:r>
            <a:r>
              <a:rPr lang="en-CA"/>
              <a:t>function”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54484-B05F-490B-BD75-262453236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16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A23EA9-2717-42A8-810A-16F9AB52CA92}"/>
              </a:ext>
            </a:extLst>
          </p:cNvPr>
          <p:cNvSpPr txBox="1"/>
          <p:nvPr/>
        </p:nvSpPr>
        <p:spPr>
          <a:xfrm>
            <a:off x="9538363" y="178714"/>
            <a:ext cx="2411886" cy="430887"/>
          </a:xfrm>
          <a:prstGeom prst="rect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1. DDPG 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A2D2A-12F4-4EB2-B960-22175CF2FB1F}"/>
              </a:ext>
            </a:extLst>
          </p:cNvPr>
          <p:cNvSpPr txBox="1"/>
          <p:nvPr/>
        </p:nvSpPr>
        <p:spPr>
          <a:xfrm>
            <a:off x="2392093" y="4347372"/>
            <a:ext cx="1845489" cy="4616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D06F3-E4C4-4B9A-A252-73532D3A9D31}"/>
              </a:ext>
            </a:extLst>
          </p:cNvPr>
          <p:cNvCxnSpPr>
            <a:cxnSpLocks/>
            <a:stCxn id="12" idx="0"/>
            <a:endCxn id="18" idx="4"/>
          </p:cNvCxnSpPr>
          <p:nvPr/>
        </p:nvCxnSpPr>
        <p:spPr>
          <a:xfrm flipV="1">
            <a:off x="3314838" y="3378211"/>
            <a:ext cx="1" cy="9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41299E-864E-498A-87AF-DA320CCCAFE5}"/>
              </a:ext>
            </a:extLst>
          </p:cNvPr>
          <p:cNvSpPr txBox="1"/>
          <p:nvPr/>
        </p:nvSpPr>
        <p:spPr>
          <a:xfrm>
            <a:off x="2759013" y="884974"/>
            <a:ext cx="1111651" cy="4616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9F1EA8-2BB3-4C08-9ACA-457410AA3525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14839" y="1346639"/>
            <a:ext cx="0" cy="835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369A9F6-1C59-4568-9C08-7FD93F5D552D}"/>
              </a:ext>
            </a:extLst>
          </p:cNvPr>
          <p:cNvSpPr/>
          <p:nvPr/>
        </p:nvSpPr>
        <p:spPr>
          <a:xfrm>
            <a:off x="1492652" y="2181680"/>
            <a:ext cx="3644374" cy="119653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Actor Network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AE1DD6-CD24-4FD6-8200-36C7F04D00B1}"/>
              </a:ext>
            </a:extLst>
          </p:cNvPr>
          <p:cNvSpPr txBox="1"/>
          <p:nvPr/>
        </p:nvSpPr>
        <p:spPr>
          <a:xfrm>
            <a:off x="6042214" y="4905855"/>
            <a:ext cx="1833841" cy="46166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E32E71-957F-449D-842A-D149E3FDC25E}"/>
              </a:ext>
            </a:extLst>
          </p:cNvPr>
          <p:cNvCxnSpPr>
            <a:cxnSpLocks/>
            <a:stCxn id="34" idx="0"/>
            <a:endCxn id="38" idx="3"/>
          </p:cNvCxnSpPr>
          <p:nvPr/>
        </p:nvCxnSpPr>
        <p:spPr>
          <a:xfrm flipV="1">
            <a:off x="6959135" y="3202983"/>
            <a:ext cx="11858" cy="1702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AF3E35-DB5A-4113-BDA8-1325D6DFC4C8}"/>
              </a:ext>
            </a:extLst>
          </p:cNvPr>
          <p:cNvSpPr txBox="1"/>
          <p:nvPr/>
        </p:nvSpPr>
        <p:spPr>
          <a:xfrm>
            <a:off x="7680918" y="654036"/>
            <a:ext cx="1033727" cy="46166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Action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D76D93-D459-4C57-9EAA-C4E993348E46}"/>
              </a:ext>
            </a:extLst>
          </p:cNvPr>
          <p:cNvCxnSpPr>
            <a:cxnSpLocks/>
            <a:stCxn id="38" idx="0"/>
            <a:endCxn id="36" idx="2"/>
          </p:cNvCxnSpPr>
          <p:nvPr/>
        </p:nvCxnSpPr>
        <p:spPr>
          <a:xfrm flipV="1">
            <a:off x="8197782" y="1115701"/>
            <a:ext cx="0" cy="1065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F865C13-35C8-474C-BBB5-DF52D27CB9D9}"/>
              </a:ext>
            </a:extLst>
          </p:cNvPr>
          <p:cNvSpPr/>
          <p:nvPr/>
        </p:nvSpPr>
        <p:spPr>
          <a:xfrm>
            <a:off x="6462840" y="2181680"/>
            <a:ext cx="3469884" cy="1196531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Critic 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D6D347-0A49-4CBB-9274-EB2F96233318}"/>
              </a:ext>
            </a:extLst>
          </p:cNvPr>
          <p:cNvSpPr txBox="1"/>
          <p:nvPr/>
        </p:nvSpPr>
        <p:spPr>
          <a:xfrm>
            <a:off x="8618737" y="4905855"/>
            <a:ext cx="1716125" cy="46166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Action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03F777-1D50-4845-8852-EB284DF34A4D}"/>
              </a:ext>
            </a:extLst>
          </p:cNvPr>
          <p:cNvCxnSpPr>
            <a:cxnSpLocks/>
            <a:stCxn id="43" idx="0"/>
            <a:endCxn id="38" idx="5"/>
          </p:cNvCxnSpPr>
          <p:nvPr/>
        </p:nvCxnSpPr>
        <p:spPr>
          <a:xfrm flipH="1" flipV="1">
            <a:off x="9424571" y="3202983"/>
            <a:ext cx="52229" cy="1702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8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8899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331</TotalTime>
  <Words>64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optimal liquidation strategy using ddpg</vt:lpstr>
      <vt:lpstr>Presentation breakdown</vt:lpstr>
      <vt:lpstr>DDPG Motivation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liquidation strategy using ddpg</dc:title>
  <dc:creator>Sam Atkins</dc:creator>
  <cp:lastModifiedBy>Sam Atkins</cp:lastModifiedBy>
  <cp:revision>10</cp:revision>
  <dcterms:created xsi:type="dcterms:W3CDTF">2021-02-18T05:23:34Z</dcterms:created>
  <dcterms:modified xsi:type="dcterms:W3CDTF">2021-02-24T02:50:02Z</dcterms:modified>
</cp:coreProperties>
</file>