
<file path=[Content_Types].xml><?xml version="1.0" encoding="utf-8"?>
<Types xmlns="http://schemas.openxmlformats.org/package/2006/content-types">
  <Default Extension="fntdata" ContentType="application/x-fontdata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65" r:id="rId2"/>
  </p:sldIdLst>
  <p:sldSz cx="9144000" cy="5143500" type="screen16x9"/>
  <p:notesSz cx="6858000" cy="9144000"/>
  <p:embeddedFontLst>
    <p:embeddedFont>
      <p:font typeface="Lato" panose="020F0502020204030203" pitchFamily="34" charset="77"/>
      <p:regular r:id="rId4"/>
      <p:bold r:id="rId5"/>
      <p:italic r:id="rId6"/>
      <p:boldItalic r:id="rId7"/>
    </p:embeddedFont>
    <p:embeddedFont>
      <p:font typeface="Raleway" pitchFamily="2" charset="77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BB8A7E-B5AD-423E-B4FA-26B750CED6F5}">
  <a:tblStyle styleId="{0DBB8A7E-B5AD-423E-B4FA-26B750CED6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0"/>
    <p:restoredTop sz="94674"/>
  </p:normalViewPr>
  <p:slideViewPr>
    <p:cSldViewPr snapToGrid="0">
      <p:cViewPr varScale="1">
        <p:scale>
          <a:sx n="162" d="100"/>
          <a:sy n="162" d="100"/>
        </p:scale>
        <p:origin x="200" y="2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6e4e09f6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6e4e09f6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.png"/><Relationship Id="rId5" Type="http://schemas.openxmlformats.org/officeDocument/2006/relationships/hyperlink" Target="https://rss.nytimes.com/services/xml/rss/nyt/Arts.xml" TargetMode="Externa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727650" y="83024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rgbClr val="000000"/>
                </a:solidFill>
              </a:rPr>
              <a:t>Extracting news data using RSS feeds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727650" y="160669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+mj-lt"/>
                <a:ea typeface="Arial"/>
                <a:cs typeface="Arial"/>
                <a:sym typeface="Arial"/>
              </a:rPr>
              <a:t>Libraries used: feedparser(parsing RSS feeds), BeautifulSoup(parsing HTML/XML), request(downloading HTML)</a:t>
            </a:r>
            <a:endParaRPr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+mj-lt"/>
                <a:ea typeface="Arial"/>
                <a:cs typeface="Arial"/>
                <a:sym typeface="Arial"/>
              </a:rPr>
              <a:t>Using NY Times as an example:</a:t>
            </a:r>
            <a:endParaRPr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+mj-lt"/>
                <a:ea typeface="Arial"/>
                <a:cs typeface="Arial"/>
                <a:sym typeface="Arial"/>
              </a:rPr>
              <a:t>1. get fields of metadata</a:t>
            </a:r>
            <a:endParaRPr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+mj-lt"/>
                <a:ea typeface="Arial"/>
                <a:cs typeface="Arial"/>
                <a:sym typeface="Arial"/>
              </a:rPr>
              <a:t>ny_feed = feedparser.parse('</a:t>
            </a:r>
            <a:r>
              <a:rPr lang="zh-CN" u="sng" dirty="0">
                <a:solidFill>
                  <a:schemeClr val="hlink"/>
                </a:solidFill>
                <a:latin typeface="+mj-lt"/>
                <a:ea typeface="Arial"/>
                <a:cs typeface="Arial"/>
                <a:sym typeface="Arial"/>
                <a:hlinkClick r:id="rId5"/>
              </a:rPr>
              <a:t>https://rss.nytimes.com/services/xml/rss/nyt/Arts.xml</a:t>
            </a:r>
            <a:r>
              <a:rPr lang="zh-CN" dirty="0">
                <a:latin typeface="+mj-lt"/>
                <a:ea typeface="Arial"/>
                <a:cs typeface="Arial"/>
                <a:sym typeface="Arial"/>
              </a:rPr>
              <a:t>’)</a:t>
            </a:r>
            <a:endParaRPr lang="en-CA" altLang="zh-CN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CA" dirty="0" err="1">
                <a:latin typeface="+mj-lt"/>
              </a:rPr>
              <a:t>ny_feed</a:t>
            </a:r>
            <a:r>
              <a:rPr lang="en-CA" dirty="0">
                <a:latin typeface="+mj-lt"/>
              </a:rPr>
              <a:t> is a dictionary containing metadata(title, date,</a:t>
            </a:r>
            <a:r>
              <a:rPr lang="zh-CN" altLang="en-US" dirty="0">
                <a:latin typeface="+mj-lt"/>
              </a:rPr>
              <a:t> </a:t>
            </a:r>
            <a:r>
              <a:rPr lang="en-CA" dirty="0">
                <a:latin typeface="+mj-lt"/>
              </a:rPr>
              <a:t>link, author, ...)</a:t>
            </a:r>
            <a:endParaRPr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+mj-lt"/>
                <a:ea typeface="Arial"/>
                <a:cs typeface="Arial"/>
                <a:sym typeface="Arial"/>
              </a:rPr>
              <a:t>2. get full text</a:t>
            </a:r>
            <a:endParaRPr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+mj-lt"/>
                <a:ea typeface="Arial"/>
                <a:cs typeface="Arial"/>
                <a:sym typeface="Arial"/>
              </a:rPr>
              <a:t>html = rqst.urlopen(link_of_html)</a:t>
            </a:r>
            <a:endParaRPr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+mj-lt"/>
                <a:ea typeface="Arial"/>
                <a:cs typeface="Arial"/>
                <a:sym typeface="Arial"/>
              </a:rPr>
              <a:t>bs = BeautifulSoup(html, features='html.parser')</a:t>
            </a:r>
            <a:endParaRPr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+mj-lt"/>
                <a:ea typeface="Arial"/>
                <a:cs typeface="Arial"/>
                <a:sym typeface="Arial"/>
              </a:rPr>
              <a:t>targets = bs.select('.css-158dogj')</a:t>
            </a:r>
            <a:endParaRPr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+mj-lt"/>
                <a:ea typeface="Arial"/>
                <a:cs typeface="Arial"/>
                <a:sym typeface="Arial"/>
              </a:rPr>
              <a:t>3.export to csv</a:t>
            </a:r>
            <a:endParaRPr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+mj-lt"/>
                <a:ea typeface="Arial"/>
                <a:cs typeface="Arial"/>
                <a:sym typeface="Arial"/>
              </a:rPr>
              <a:t>ny.to_csv('./ny.csv', index=True)</a:t>
            </a:r>
            <a:endParaRPr dirty="0">
              <a:latin typeface="+mj-lt"/>
              <a:ea typeface="Arial"/>
              <a:cs typeface="Arial"/>
              <a:sym typeface="Arial"/>
            </a:endParaRPr>
          </a:p>
          <a:p>
            <a:pPr marL="0" lvl="0" indent="561340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9250" y="3639350"/>
            <a:ext cx="5591051" cy="150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9CE08489-E01C-5349-9297-0AD895FCA13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115300" y="4114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900"/>
    </mc:Choice>
    <mc:Fallback>
      <p:transition spd="slow" advTm="619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133</Words>
  <Application>Microsoft Macintosh PowerPoint</Application>
  <PresentationFormat>On-screen Show (16:9)</PresentationFormat>
  <Paragraphs>13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Lato</vt:lpstr>
      <vt:lpstr>Arial</vt:lpstr>
      <vt:lpstr>Raleway</vt:lpstr>
      <vt:lpstr>Streamline</vt:lpstr>
      <vt:lpstr>Extracting news data using RSS feeds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WorkingWithTextData</dc:title>
  <cp:lastModifiedBy>Yifan Zhang</cp:lastModifiedBy>
  <cp:revision>5</cp:revision>
  <dcterms:modified xsi:type="dcterms:W3CDTF">2020-11-03T04:37:28Z</dcterms:modified>
</cp:coreProperties>
</file>