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11" d="100"/>
          <a:sy n="111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1E16-8F73-46DE-A862-614AACBB02B8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B41A-A135-4FFA-A7A6-A6806BC063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1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Using the Twitter API to download data and save those as a csv file,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EB41A-A135-4FFA-A7A6-A6806BC063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DC55-0FA5-459C-AC2A-E7AB0470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48FB7-3EE9-4C7B-9E9E-C7339739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80C8-758C-47E7-AB6D-80EB2BE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3E2E-E2CD-4775-9C0B-81390AB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3211-3BEC-4808-A652-CB83FF2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7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5E84-D7B6-47F7-9D46-F2BBF79A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C2252-F4B3-4347-8EBC-9CAE02D00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142D-B710-468C-A089-2D0C43B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87E0-90C6-4CD5-80B4-CB51A8B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6ED2-FA48-45B7-9DB4-A161D57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6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0B087-2D3B-4D0E-BAF0-99837D1BC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1FFCF-CFAE-4002-AA4F-124E594D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B95C-FFE8-4633-B9B5-40040065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2C37-41F4-4658-A984-4CCEE00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EE2A-9467-4286-9266-06A89005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0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70-FAAE-4244-9946-A1360C78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B4C6-C24C-420E-AE35-7759AF96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43F7-F650-4F1F-9AA0-37EC4D8B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DA04-0A85-4469-8EB6-3F1EC8F2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556D-97AD-4D84-B0FF-AD6D6525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8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77E-66E8-4DEF-98EB-621343B1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D3AA2-9A08-4F4D-B233-85AB7B43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6C9A-F2AE-463C-8748-D4B8ED43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8DA3-E475-4110-99B4-EA7C6579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E24D-7184-40D4-9875-FF7DFA5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312A-12D0-4C0D-8DA9-D929D5A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8FCE-2650-4469-886E-0DF57451A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FE746-6208-4A18-A83E-A85458EE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073A9-BCCD-422B-B69A-3B558F9C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B3262-E195-4A8F-92F6-10330159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9262-33C8-4B8A-8F37-ED9EDD1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0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D56C-7BAA-4A40-A7DB-A8211138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4A8D-7922-468A-A1C9-E07EFB36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04C32-1000-49A3-834B-D0A1A656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B4C1B-ACCC-4043-BEDA-579263C78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19F1-722A-49E7-B3A6-4D18D89F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560C8-674F-4CBE-A866-32C5A165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F948D-DBC4-4469-9808-27D7B815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52EF-2B6A-40F5-9636-87F20ACF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27BD-FF09-47BD-9E04-6FA89B73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AF9F-5F18-40DE-B8CD-9D47CBC2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275D-406A-4CCF-9BFD-3F01474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DCBEB-627D-4652-BD12-AE81FDFE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0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13D6A-905F-4E6E-9891-2C10C16E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D0440-083D-454A-B6DA-DD8C790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D209-C6B2-42E0-8917-BFEA586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0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5B7E-63D9-4519-90BB-12F773D9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DFAE-CB95-4154-87CA-CE6EDF59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E2B8E-1EA7-4F7E-BE5B-78B3F65C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204C-9D32-4AD3-9CA8-B4F32784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9996-8D3C-41F0-BF52-822725CE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5CD8-4BC3-47D5-A906-7130F856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22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E945-90B0-4D0D-A178-9ADB36BC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8E39E-82C6-4FFE-8E14-01B441C1E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F10AD-5F8C-4D1D-9433-626CB2EB6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38C5-7BEB-4087-AB03-949AFB93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A9864-BA91-4378-BD82-75C3B3DE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B850-B5DD-4FA8-8652-1B588C61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3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02A5D-5156-48AD-91B3-B91D5DFC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FAB6-5135-412E-831C-40DDA795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C118-F3D0-432A-B45C-546B4C4F2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1CA0-B74E-4087-B3C1-ABCBC1528249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D0FC-0D40-42EB-B9A6-2B8F82F85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2691-1C46-4EB4-86F7-192AC6F6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7DE3-0C87-476B-954E-1C4B28914A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69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3.m4a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1EDB-4D96-488C-A392-7F1CCE5F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00" y="-6496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-apple-system"/>
              </a:rPr>
              <a:t>B</a:t>
            </a:r>
            <a:r>
              <a:rPr lang="en-US" sz="4000" b="1" i="0" dirty="0">
                <a:effectLst/>
                <a:latin typeface="-apple-system"/>
              </a:rPr>
              <a:t>asic text preprocessing on tweets from csv file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10EB-6399-4BD2-BDB0-78787CA0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79" y="952865"/>
            <a:ext cx="3276355" cy="23542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tweet may contain:</a:t>
            </a:r>
          </a:p>
          <a:p>
            <a:r>
              <a:rPr lang="en-US" dirty="0"/>
              <a:t>URL’s              https://</a:t>
            </a:r>
          </a:p>
          <a:p>
            <a:r>
              <a:rPr lang="en-US" dirty="0"/>
              <a:t>Mentions      @</a:t>
            </a:r>
          </a:p>
          <a:p>
            <a:r>
              <a:rPr lang="en-US" dirty="0"/>
              <a:t>Hashtags       #</a:t>
            </a:r>
          </a:p>
          <a:p>
            <a:r>
              <a:rPr lang="en-US" dirty="0"/>
              <a:t>Emojis          </a:t>
            </a:r>
          </a:p>
          <a:p>
            <a:r>
              <a:rPr lang="en-US" dirty="0"/>
              <a:t>Smileys          </a:t>
            </a:r>
            <a:r>
              <a:rPr lang="en-US" dirty="0">
                <a:sym typeface="Wingdings" panose="05000000000000000000" pitchFamily="2" charset="2"/>
              </a:rPr>
              <a:t> : )</a:t>
            </a:r>
            <a:endParaRPr lang="en-US" dirty="0"/>
          </a:p>
          <a:p>
            <a:r>
              <a:rPr lang="en-US" dirty="0" err="1"/>
              <a:t>Spefic</a:t>
            </a:r>
            <a:r>
              <a:rPr lang="en-US" dirty="0"/>
              <a:t> words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071BD-9BC0-471B-826D-DAAC8B0118A4}"/>
              </a:ext>
            </a:extLst>
          </p:cNvPr>
          <p:cNvSpPr txBox="1"/>
          <p:nvPr/>
        </p:nvSpPr>
        <p:spPr>
          <a:xfrm>
            <a:off x="4453383" y="874455"/>
            <a:ext cx="31542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we can use a python library </a:t>
            </a:r>
          </a:p>
          <a:p>
            <a:r>
              <a:rPr lang="en-CA" sz="2000" b="1" dirty="0"/>
              <a:t>tweet-preprocessor </a:t>
            </a:r>
            <a:r>
              <a:rPr lang="en-CA" sz="2000" dirty="0"/>
              <a:t>to clean tweet. </a:t>
            </a:r>
            <a:endParaRPr lang="en-CA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Remove 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Remove Hashtag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Remove Emojis/convert Emojis to text </a:t>
            </a:r>
          </a:p>
          <a:p>
            <a:endParaRPr lang="en-CA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F5A3A-A693-4274-AAE0-A18CDCC0F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31" y="3107578"/>
            <a:ext cx="11663494" cy="3607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16E03-E8A1-420D-AE10-CE38B3069E14}"/>
              </a:ext>
            </a:extLst>
          </p:cNvPr>
          <p:cNvSpPr txBox="1"/>
          <p:nvPr/>
        </p:nvSpPr>
        <p:spPr>
          <a:xfrm>
            <a:off x="8413101" y="1045153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Then we can apply normal text </a:t>
            </a:r>
          </a:p>
          <a:p>
            <a:pPr marL="0" indent="0">
              <a:buNone/>
            </a:pPr>
            <a:r>
              <a:rPr lang="en-US" dirty="0"/>
              <a:t>preprocessing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Lowercasing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Punctuation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extra white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Stopwords</a:t>
            </a:r>
            <a:r>
              <a:rPr lang="en-US" dirty="0"/>
              <a:t>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C9EA1-36FE-45FC-AC04-A3D49B9A19B4}"/>
              </a:ext>
            </a:extLst>
          </p:cNvPr>
          <p:cNvSpPr/>
          <p:nvPr/>
        </p:nvSpPr>
        <p:spPr>
          <a:xfrm>
            <a:off x="3530368" y="3506599"/>
            <a:ext cx="1117133" cy="218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196BC-2FA6-4679-A45A-C25013EB25D7}"/>
              </a:ext>
            </a:extLst>
          </p:cNvPr>
          <p:cNvSpPr/>
          <p:nvPr/>
        </p:nvSpPr>
        <p:spPr>
          <a:xfrm>
            <a:off x="3677968" y="3682097"/>
            <a:ext cx="1117133" cy="218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58BE27-EA49-4726-819C-209251BA85CB}"/>
              </a:ext>
            </a:extLst>
          </p:cNvPr>
          <p:cNvSpPr/>
          <p:nvPr/>
        </p:nvSpPr>
        <p:spPr>
          <a:xfrm>
            <a:off x="3313652" y="5759236"/>
            <a:ext cx="1333849" cy="218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EDD0CC-F0B8-40FE-B770-C6FEB0D8F482}"/>
              </a:ext>
            </a:extLst>
          </p:cNvPr>
          <p:cNvSpPr/>
          <p:nvPr/>
        </p:nvSpPr>
        <p:spPr>
          <a:xfrm>
            <a:off x="851123" y="3965536"/>
            <a:ext cx="1984356" cy="20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Smiling Face with Open Mouth Emoji (U+1F603)">
            <a:extLst>
              <a:ext uri="{FF2B5EF4-FFF2-40B4-BE49-F238E27FC236}">
                <a16:creationId xmlns:a16="http://schemas.microsoft.com/office/drawing/2014/main" id="{F67547CC-F716-4932-9253-383006C2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44" y="2134879"/>
            <a:ext cx="384366" cy="3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EB53D4E-428D-4DD7-BB4F-EDC59A8A88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31349" y="2648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6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5002-4E09-4C2D-B2F6-8CC5B219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0"/>
            <a:ext cx="10515600" cy="1325563"/>
          </a:xfrm>
        </p:spPr>
        <p:txBody>
          <a:bodyPr/>
          <a:lstStyle/>
          <a:p>
            <a:r>
              <a:rPr lang="en-US" sz="4400" b="1" i="0" dirty="0">
                <a:effectLst/>
                <a:latin typeface="-apple-system"/>
              </a:rPr>
              <a:t>Basic feature extraction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0D44-0FC1-446F-A5CA-7BD3D521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7" y="1264853"/>
            <a:ext cx="5835236" cy="3441473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Inter"/>
              </a:rPr>
              <a:t>E</a:t>
            </a:r>
            <a:r>
              <a:rPr lang="en-US" b="0" i="0" dirty="0">
                <a:effectLst/>
                <a:latin typeface="Inter"/>
              </a:rPr>
              <a:t>xtract numerical features from text, namely: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tokenizing</a:t>
            </a:r>
            <a:r>
              <a:rPr lang="en-US" b="0" i="0" dirty="0">
                <a:effectLst/>
                <a:latin typeface="Inter"/>
              </a:rPr>
              <a:t> strings and giving an integer id for each possible token.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counting</a:t>
            </a:r>
            <a:r>
              <a:rPr lang="en-US" b="0" i="0" dirty="0">
                <a:effectLst/>
                <a:latin typeface="Inter"/>
              </a:rPr>
              <a:t> the occurrences of tokens in each document.</a:t>
            </a:r>
          </a:p>
          <a:p>
            <a:pPr lvl="1"/>
            <a:r>
              <a:rPr lang="en-US" dirty="0">
                <a:latin typeface="Inter"/>
              </a:rPr>
              <a:t>Could also count </a:t>
            </a:r>
            <a:r>
              <a:rPr lang="en-US" u="sng" dirty="0">
                <a:latin typeface="Inter"/>
              </a:rPr>
              <a:t>#word, #URL, #Hashtag, #Emoji in each string</a:t>
            </a:r>
          </a:p>
          <a:p>
            <a:r>
              <a:rPr lang="en-US" b="1" i="0" dirty="0">
                <a:effectLst/>
                <a:latin typeface="Inter"/>
              </a:rPr>
              <a:t>normalizing</a:t>
            </a:r>
            <a:r>
              <a:rPr lang="en-US" b="0" i="0" dirty="0">
                <a:effectLst/>
                <a:latin typeface="Inter"/>
              </a:rPr>
              <a:t> and weighting with diminishing importance tokens that occur in the majority of samples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370C0-8231-437D-BE6B-834E56D26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47" y="4706326"/>
            <a:ext cx="11899431" cy="1895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F3335-C0D3-4E0A-A2BD-DD885BDC6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3377" y="971137"/>
            <a:ext cx="5681394" cy="3164636"/>
          </a:xfrm>
          <a:prstGeom prst="rect">
            <a:avLst/>
          </a:prstGeom>
        </p:spPr>
      </p:pic>
      <p:pic>
        <p:nvPicPr>
          <p:cNvPr id="1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C6867EC-BE6C-4AF3-B2C8-9ABC4D0565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FE43CC2-5755-4F71-B1BD-2E0F98681CE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75435" y="2558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1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66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151</Words>
  <Application>Microsoft Office PowerPoint</Application>
  <PresentationFormat>Widescreen</PresentationFormat>
  <Paragraphs>28</Paragraphs>
  <Slides>2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Inter</vt:lpstr>
      <vt:lpstr>Arial</vt:lpstr>
      <vt:lpstr>Calibri</vt:lpstr>
      <vt:lpstr>Calibri Light</vt:lpstr>
      <vt:lpstr>Office Theme</vt:lpstr>
      <vt:lpstr>Basic text preprocessing on tweets from csv file</vt:lpstr>
      <vt:lpstr>Basic feature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Dijia Zhang</dc:creator>
  <cp:lastModifiedBy>Dijia Zhang</cp:lastModifiedBy>
  <cp:revision>14</cp:revision>
  <dcterms:created xsi:type="dcterms:W3CDTF">2020-11-03T05:45:41Z</dcterms:created>
  <dcterms:modified xsi:type="dcterms:W3CDTF">2020-11-03T12:40:01Z</dcterms:modified>
</cp:coreProperties>
</file>