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66" r:id="rId3"/>
    <p:sldId id="267" r:id="rId4"/>
    <p:sldId id="268" r:id="rId5"/>
    <p:sldId id="269" r:id="rId6"/>
    <p:sldId id="270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CDB6E8-F1E0-4164-8536-B47C64BEAAC2}">
  <a:tblStyle styleId="{FFCDB6E8-F1E0-4164-8536-B47C64BEA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04c576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04c576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04c57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04c57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04c576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04c576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04c576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04c576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04c576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704c576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2AD1-200C-4970-8D95-2C1D6B0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Text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B595-72F4-49D0-B5CC-9DF4646C2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 of Word document representation</a:t>
            </a:r>
          </a:p>
          <a:p>
            <a:pPr lvl="1"/>
            <a:r>
              <a:rPr lang="en-US" dirty="0"/>
              <a:t>TF (term frequency) and </a:t>
            </a:r>
          </a:p>
          <a:p>
            <a:pPr lvl="1"/>
            <a:r>
              <a:rPr lang="en-US" dirty="0"/>
              <a:t>TF-IDF (Term Frequency-Inverse Document Frequency)</a:t>
            </a:r>
          </a:p>
          <a:p>
            <a:endParaRPr lang="en-US" dirty="0"/>
          </a:p>
          <a:p>
            <a:r>
              <a:rPr lang="en-US" dirty="0"/>
              <a:t>Word Embedding Techniques</a:t>
            </a:r>
          </a:p>
          <a:p>
            <a:endParaRPr lang="en-US" dirty="0"/>
          </a:p>
          <a:p>
            <a:r>
              <a:rPr lang="en-US" dirty="0"/>
              <a:t>New York Times articles will be used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1EC2C1B-CAA2-4123-80CF-CE2F5EF244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4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26"/>
    </mc:Choice>
    <mc:Fallback>
      <p:transition spd="slow" advTm="8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Bag of Word representatio</a:t>
            </a:r>
            <a:r>
              <a:rPr lang="en-US" altLang="zh-CN" dirty="0"/>
              <a:t>n</a:t>
            </a:r>
            <a:r>
              <a:rPr lang="zh-CN" dirty="0"/>
              <a:t>- TF and TF-IDF</a:t>
            </a: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88400" cy="28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Three main steps are used: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 dirty="0"/>
              <a:t>Data pre-processing</a:t>
            </a:r>
            <a:r>
              <a:rPr lang="en-US" altLang="zh-CN" dirty="0"/>
              <a:t>: </a:t>
            </a:r>
            <a:r>
              <a:rPr lang="zh-CN" dirty="0"/>
              <a:t> removing punctuation and uppercase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 dirty="0"/>
              <a:t>TfidfVectorizer() from sklearn used to get article vector represenations. Parameter is_idf changes for TF &amp; TF-IDF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dirty="0"/>
              <a:t>For TF: is_idf = False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dirty="0"/>
              <a:t>For TF-IDF = True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 dirty="0"/>
              <a:t>The vector representation are merged with original dataset</a:t>
            </a:r>
            <a:endParaRPr dirty="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575" y="1817886"/>
            <a:ext cx="2798924" cy="7224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577" y="2540338"/>
            <a:ext cx="2798921" cy="225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5050" y="4494600"/>
            <a:ext cx="4450890" cy="53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5048" y="2994060"/>
            <a:ext cx="3081974" cy="7203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5050" y="3714388"/>
            <a:ext cx="3488401" cy="276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5050" y="4168100"/>
            <a:ext cx="4450899" cy="3085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9E5F342C-70EE-4896-BC84-BBFED099DA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37"/>
    </mc:Choice>
    <mc:Fallback>
      <p:transition spd="slow" advTm="38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 Embedding Techniques - Word2Vec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pre-trained Word2Vec Google news model is used. The text processing is done in 3 main steps: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Preprocessing 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Get word embeddings for the news articles using the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Adapt the words vector representation to be used by scikit-learn algorithms</a:t>
            </a:r>
            <a:endParaRPr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D2E2341-518F-407A-9780-D4E53CBD0D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63"/>
    </mc:Choice>
    <mc:Fallback>
      <p:transition spd="slow" advTm="13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Preprocessing data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37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Get word tokens for each article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Basic preprocessing including removing stopwords, punctuation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Remove any words that are not in the pretrained model vocabulary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309" y="1853862"/>
            <a:ext cx="3388841" cy="4937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513" y="2469248"/>
            <a:ext cx="3437101" cy="6567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0875" y="3189550"/>
            <a:ext cx="3746424" cy="352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450" y="3605850"/>
            <a:ext cx="7909327" cy="1291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69E71BD-CF5F-4392-A7B1-B069CF540D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4"/>
    </mc:Choice>
    <mc:Fallback>
      <p:transition spd="slow" advTm="17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 Embeddings using model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51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pre-trained model to get each article’s representation. For each article: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a number of words in article by 300 vector is returned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725" y="2201450"/>
            <a:ext cx="4920875" cy="37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920" y="3024275"/>
            <a:ext cx="5002681" cy="37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2759E732-4346-40C3-A222-7704C0ABB1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7"/>
    </mc:Choice>
    <mc:Fallback>
      <p:transition spd="slow" advTm="15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Adapt</a:t>
            </a:r>
            <a:r>
              <a:rPr lang="zh-CN" dirty="0"/>
              <a:t> for scikit-learn algorithms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922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For each article, average over the article words to get a 300 long vector representation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Combine all articles into a number of articles by 300 array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Merge it with the rest of the original dataset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550" y="2078875"/>
            <a:ext cx="5148276" cy="26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2150" y="2443350"/>
            <a:ext cx="4182675" cy="421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2150" y="3604650"/>
            <a:ext cx="4182676" cy="432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0049" y="2967275"/>
            <a:ext cx="3438863" cy="53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0450" y="3982425"/>
            <a:ext cx="5555551" cy="11073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4A23FF74-E737-40CB-A1F2-CA7BF452C5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51"/>
    </mc:Choice>
    <mc:Fallback>
      <p:transition spd="slow" advTm="32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1036</Words>
  <Application>Microsoft Office PowerPoint</Application>
  <PresentationFormat>On-screen Show (16:9)</PresentationFormat>
  <Paragraphs>31</Paragraphs>
  <Slides>6</Slides>
  <Notes>5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Advanced Text Processing</vt:lpstr>
      <vt:lpstr>Bag of Word representation- TF and TF-IDF</vt:lpstr>
      <vt:lpstr>Word Embedding Techniques - Word2Vec</vt:lpstr>
      <vt:lpstr>Preprocessing data</vt:lpstr>
      <vt:lpstr>Word Embeddings using model</vt:lpstr>
      <vt:lpstr>Adapt for scikit-learn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Text Data</dc:title>
  <dc:creator>Marie Merci Ishimwe</dc:creator>
  <cp:lastModifiedBy>Marie Merci Ishimwe</cp:lastModifiedBy>
  <cp:revision>4</cp:revision>
  <dcterms:modified xsi:type="dcterms:W3CDTF">2020-11-03T18:30:44Z</dcterms:modified>
</cp:coreProperties>
</file>