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5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DAF61AA-5A98-4049-A93E-477E5505141A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19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5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90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1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64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24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92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2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2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2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5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6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2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5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9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AF61AA-5A98-4049-A93E-477E5505141A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12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  <p:sldLayoutId id="2147484078" r:id="rId13"/>
    <p:sldLayoutId id="2147484079" r:id="rId14"/>
    <p:sldLayoutId id="2147484080" r:id="rId15"/>
    <p:sldLayoutId id="2147484081" r:id="rId16"/>
    <p:sldLayoutId id="21474840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939D5DF-647B-465D-9883-4CF390177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54296" cy="6858000"/>
          </a:xfrm>
          <a:custGeom>
            <a:avLst/>
            <a:gdLst>
              <a:gd name="connsiteX0" fmla="*/ 4654296 w 4654296"/>
              <a:gd name="connsiteY0" fmla="*/ 0 h 6858000"/>
              <a:gd name="connsiteX1" fmla="*/ 0 w 4654296"/>
              <a:gd name="connsiteY1" fmla="*/ 0 h 6858000"/>
              <a:gd name="connsiteX2" fmla="*/ 0 w 4654296"/>
              <a:gd name="connsiteY2" fmla="*/ 70650 h 6858000"/>
              <a:gd name="connsiteX3" fmla="*/ 13678 w 4654296"/>
              <a:gd name="connsiteY3" fmla="*/ 155673 h 6858000"/>
              <a:gd name="connsiteX4" fmla="*/ 37547 w 4654296"/>
              <a:gd name="connsiteY4" fmla="*/ 310664 h 6858000"/>
              <a:gd name="connsiteX5" fmla="*/ 60911 w 4654296"/>
              <a:gd name="connsiteY5" fmla="*/ 466340 h 6858000"/>
              <a:gd name="connsiteX6" fmla="*/ 80914 w 4654296"/>
              <a:gd name="connsiteY6" fmla="*/ 622703 h 6858000"/>
              <a:gd name="connsiteX7" fmla="*/ 101085 w 4654296"/>
              <a:gd name="connsiteY7" fmla="*/ 778379 h 6858000"/>
              <a:gd name="connsiteX8" fmla="*/ 119911 w 4654296"/>
              <a:gd name="connsiteY8" fmla="*/ 934742 h 6858000"/>
              <a:gd name="connsiteX9" fmla="*/ 136047 w 4654296"/>
              <a:gd name="connsiteY9" fmla="*/ 1089047 h 6858000"/>
              <a:gd name="connsiteX10" fmla="*/ 151343 w 4654296"/>
              <a:gd name="connsiteY10" fmla="*/ 1245409 h 6858000"/>
              <a:gd name="connsiteX11" fmla="*/ 165295 w 4654296"/>
              <a:gd name="connsiteY11" fmla="*/ 1401086 h 6858000"/>
              <a:gd name="connsiteX12" fmla="*/ 177397 w 4654296"/>
              <a:gd name="connsiteY12" fmla="*/ 1554019 h 6858000"/>
              <a:gd name="connsiteX13" fmla="*/ 189500 w 4654296"/>
              <a:gd name="connsiteY13" fmla="*/ 1709010 h 6858000"/>
              <a:gd name="connsiteX14" fmla="*/ 199585 w 4654296"/>
              <a:gd name="connsiteY14" fmla="*/ 1861943 h 6858000"/>
              <a:gd name="connsiteX15" fmla="*/ 207485 w 4654296"/>
              <a:gd name="connsiteY15" fmla="*/ 2014877 h 6858000"/>
              <a:gd name="connsiteX16" fmla="*/ 215722 w 4654296"/>
              <a:gd name="connsiteY16" fmla="*/ 2167124 h 6858000"/>
              <a:gd name="connsiteX17" fmla="*/ 222613 w 4654296"/>
              <a:gd name="connsiteY17" fmla="*/ 2318000 h 6858000"/>
              <a:gd name="connsiteX18" fmla="*/ 227488 w 4654296"/>
              <a:gd name="connsiteY18" fmla="*/ 2467505 h 6858000"/>
              <a:gd name="connsiteX19" fmla="*/ 231690 w 4654296"/>
              <a:gd name="connsiteY19" fmla="*/ 2617009 h 6858000"/>
              <a:gd name="connsiteX20" fmla="*/ 235724 w 4654296"/>
              <a:gd name="connsiteY20" fmla="*/ 2765142 h 6858000"/>
              <a:gd name="connsiteX21" fmla="*/ 237573 w 4654296"/>
              <a:gd name="connsiteY21" fmla="*/ 2911217 h 6858000"/>
              <a:gd name="connsiteX22" fmla="*/ 239590 w 4654296"/>
              <a:gd name="connsiteY22" fmla="*/ 3057293 h 6858000"/>
              <a:gd name="connsiteX23" fmla="*/ 240599 w 4654296"/>
              <a:gd name="connsiteY23" fmla="*/ 3201311 h 6858000"/>
              <a:gd name="connsiteX24" fmla="*/ 239590 w 4654296"/>
              <a:gd name="connsiteY24" fmla="*/ 3343957 h 6858000"/>
              <a:gd name="connsiteX25" fmla="*/ 239590 w 4654296"/>
              <a:gd name="connsiteY25" fmla="*/ 3485232 h 6858000"/>
              <a:gd name="connsiteX26" fmla="*/ 237573 w 4654296"/>
              <a:gd name="connsiteY26" fmla="*/ 3625135 h 6858000"/>
              <a:gd name="connsiteX27" fmla="*/ 234548 w 4654296"/>
              <a:gd name="connsiteY27" fmla="*/ 3762295 h 6858000"/>
              <a:gd name="connsiteX28" fmla="*/ 231690 w 4654296"/>
              <a:gd name="connsiteY28" fmla="*/ 3898083 h 6858000"/>
              <a:gd name="connsiteX29" fmla="*/ 228496 w 4654296"/>
              <a:gd name="connsiteY29" fmla="*/ 4031129 h 6858000"/>
              <a:gd name="connsiteX30" fmla="*/ 223622 w 4654296"/>
              <a:gd name="connsiteY30" fmla="*/ 4163488 h 6858000"/>
              <a:gd name="connsiteX31" fmla="*/ 218411 w 4654296"/>
              <a:gd name="connsiteY31" fmla="*/ 4293789 h 6858000"/>
              <a:gd name="connsiteX32" fmla="*/ 213705 w 4654296"/>
              <a:gd name="connsiteY32" fmla="*/ 4421348 h 6858000"/>
              <a:gd name="connsiteX33" fmla="*/ 200425 w 4654296"/>
              <a:gd name="connsiteY33" fmla="*/ 4670294 h 6858000"/>
              <a:gd name="connsiteX34" fmla="*/ 186306 w 4654296"/>
              <a:gd name="connsiteY34" fmla="*/ 4908952 h 6858000"/>
              <a:gd name="connsiteX35" fmla="*/ 171514 w 4654296"/>
              <a:gd name="connsiteY35" fmla="*/ 5138009 h 6858000"/>
              <a:gd name="connsiteX36" fmla="*/ 155209 w 4654296"/>
              <a:gd name="connsiteY36" fmla="*/ 5354722 h 6858000"/>
              <a:gd name="connsiteX37" fmla="*/ 138232 w 4654296"/>
              <a:gd name="connsiteY37" fmla="*/ 5561834 h 6858000"/>
              <a:gd name="connsiteX38" fmla="*/ 119911 w 4654296"/>
              <a:gd name="connsiteY38" fmla="*/ 5753858 h 6858000"/>
              <a:gd name="connsiteX39" fmla="*/ 101925 w 4654296"/>
              <a:gd name="connsiteY39" fmla="*/ 5934223 h 6858000"/>
              <a:gd name="connsiteX40" fmla="*/ 83940 w 4654296"/>
              <a:gd name="connsiteY40" fmla="*/ 6100187 h 6858000"/>
              <a:gd name="connsiteX41" fmla="*/ 66963 w 4654296"/>
              <a:gd name="connsiteY41" fmla="*/ 6252434 h 6858000"/>
              <a:gd name="connsiteX42" fmla="*/ 50826 w 4654296"/>
              <a:gd name="connsiteY42" fmla="*/ 6387537 h 6858000"/>
              <a:gd name="connsiteX43" fmla="*/ 35530 w 4654296"/>
              <a:gd name="connsiteY43" fmla="*/ 6509609 h 6858000"/>
              <a:gd name="connsiteX44" fmla="*/ 22755 w 4654296"/>
              <a:gd name="connsiteY44" fmla="*/ 6612479 h 6858000"/>
              <a:gd name="connsiteX45" fmla="*/ 10653 w 4654296"/>
              <a:gd name="connsiteY45" fmla="*/ 6698890 h 6858000"/>
              <a:gd name="connsiteX46" fmla="*/ 0 w 4654296"/>
              <a:gd name="connsiteY46" fmla="*/ 6771890 h 6858000"/>
              <a:gd name="connsiteX47" fmla="*/ 0 w 4654296"/>
              <a:gd name="connsiteY47" fmla="*/ 6858000 h 6858000"/>
              <a:gd name="connsiteX48" fmla="*/ 4654296 w 4654296"/>
              <a:gd name="connsiteY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654296" h="6858000">
                <a:moveTo>
                  <a:pt x="4654296" y="0"/>
                </a:moveTo>
                <a:lnTo>
                  <a:pt x="0" y="0"/>
                </a:lnTo>
                <a:lnTo>
                  <a:pt x="0" y="70650"/>
                </a:lnTo>
                <a:lnTo>
                  <a:pt x="13678" y="155673"/>
                </a:lnTo>
                <a:lnTo>
                  <a:pt x="37547" y="310664"/>
                </a:lnTo>
                <a:lnTo>
                  <a:pt x="60911" y="466340"/>
                </a:lnTo>
                <a:lnTo>
                  <a:pt x="80914" y="622703"/>
                </a:lnTo>
                <a:lnTo>
                  <a:pt x="101085" y="778379"/>
                </a:lnTo>
                <a:lnTo>
                  <a:pt x="119911" y="934742"/>
                </a:lnTo>
                <a:lnTo>
                  <a:pt x="136047" y="1089047"/>
                </a:lnTo>
                <a:lnTo>
                  <a:pt x="151343" y="1245409"/>
                </a:lnTo>
                <a:lnTo>
                  <a:pt x="165295" y="1401086"/>
                </a:lnTo>
                <a:lnTo>
                  <a:pt x="177397" y="1554019"/>
                </a:lnTo>
                <a:lnTo>
                  <a:pt x="189500" y="1709010"/>
                </a:lnTo>
                <a:lnTo>
                  <a:pt x="199585" y="1861943"/>
                </a:lnTo>
                <a:lnTo>
                  <a:pt x="207485" y="2014877"/>
                </a:lnTo>
                <a:lnTo>
                  <a:pt x="215722" y="2167124"/>
                </a:lnTo>
                <a:lnTo>
                  <a:pt x="222613" y="2318000"/>
                </a:lnTo>
                <a:lnTo>
                  <a:pt x="227488" y="2467505"/>
                </a:lnTo>
                <a:lnTo>
                  <a:pt x="231690" y="2617009"/>
                </a:lnTo>
                <a:lnTo>
                  <a:pt x="235724" y="2765142"/>
                </a:lnTo>
                <a:lnTo>
                  <a:pt x="237573" y="2911217"/>
                </a:lnTo>
                <a:lnTo>
                  <a:pt x="239590" y="3057293"/>
                </a:lnTo>
                <a:lnTo>
                  <a:pt x="240599" y="3201311"/>
                </a:lnTo>
                <a:lnTo>
                  <a:pt x="239590" y="3343957"/>
                </a:lnTo>
                <a:lnTo>
                  <a:pt x="239590" y="3485232"/>
                </a:lnTo>
                <a:lnTo>
                  <a:pt x="237573" y="3625135"/>
                </a:lnTo>
                <a:lnTo>
                  <a:pt x="234548" y="3762295"/>
                </a:lnTo>
                <a:lnTo>
                  <a:pt x="231690" y="3898083"/>
                </a:lnTo>
                <a:lnTo>
                  <a:pt x="228496" y="4031129"/>
                </a:lnTo>
                <a:lnTo>
                  <a:pt x="223622" y="4163488"/>
                </a:lnTo>
                <a:lnTo>
                  <a:pt x="218411" y="4293789"/>
                </a:lnTo>
                <a:lnTo>
                  <a:pt x="213705" y="4421348"/>
                </a:lnTo>
                <a:lnTo>
                  <a:pt x="200425" y="4670294"/>
                </a:lnTo>
                <a:lnTo>
                  <a:pt x="186306" y="4908952"/>
                </a:lnTo>
                <a:lnTo>
                  <a:pt x="171514" y="5138009"/>
                </a:lnTo>
                <a:lnTo>
                  <a:pt x="155209" y="5354722"/>
                </a:lnTo>
                <a:lnTo>
                  <a:pt x="138232" y="5561834"/>
                </a:lnTo>
                <a:lnTo>
                  <a:pt x="119911" y="5753858"/>
                </a:lnTo>
                <a:lnTo>
                  <a:pt x="101925" y="5934223"/>
                </a:lnTo>
                <a:lnTo>
                  <a:pt x="83940" y="6100187"/>
                </a:lnTo>
                <a:lnTo>
                  <a:pt x="66963" y="6252434"/>
                </a:lnTo>
                <a:lnTo>
                  <a:pt x="50826" y="6387537"/>
                </a:lnTo>
                <a:lnTo>
                  <a:pt x="35530" y="6509609"/>
                </a:lnTo>
                <a:lnTo>
                  <a:pt x="22755" y="6612479"/>
                </a:lnTo>
                <a:lnTo>
                  <a:pt x="10653" y="6698890"/>
                </a:lnTo>
                <a:lnTo>
                  <a:pt x="0" y="6771890"/>
                </a:lnTo>
                <a:lnTo>
                  <a:pt x="0" y="6858000"/>
                </a:lnTo>
                <a:lnTo>
                  <a:pt x="4654296" y="6858000"/>
                </a:lnTo>
                <a:close/>
              </a:path>
            </a:pathLst>
          </a:cu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511D0-C969-4FB4-9670-3DF7F1B2A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6714143" y="3649211"/>
            <a:ext cx="5477857" cy="3207003"/>
          </a:xfrm>
          <a:custGeom>
            <a:avLst/>
            <a:gdLst>
              <a:gd name="connsiteX0" fmla="*/ 313944 w 4620112"/>
              <a:gd name="connsiteY0" fmla="*/ 576072 h 2704838"/>
              <a:gd name="connsiteX1" fmla="*/ 396240 w 4620112"/>
              <a:gd name="connsiteY1" fmla="*/ 585216 h 2704838"/>
              <a:gd name="connsiteX2" fmla="*/ 423672 w 4620112"/>
              <a:gd name="connsiteY2" fmla="*/ 603504 h 2704838"/>
              <a:gd name="connsiteX3" fmla="*/ 451104 w 4620112"/>
              <a:gd name="connsiteY3" fmla="*/ 612648 h 2704838"/>
              <a:gd name="connsiteX4" fmla="*/ 505968 w 4620112"/>
              <a:gd name="connsiteY4" fmla="*/ 649224 h 2704838"/>
              <a:gd name="connsiteX5" fmla="*/ 579120 w 4620112"/>
              <a:gd name="connsiteY5" fmla="*/ 667512 h 2704838"/>
              <a:gd name="connsiteX6" fmla="*/ 606552 w 4620112"/>
              <a:gd name="connsiteY6" fmla="*/ 685800 h 2704838"/>
              <a:gd name="connsiteX7" fmla="*/ 633984 w 4620112"/>
              <a:gd name="connsiteY7" fmla="*/ 694944 h 2704838"/>
              <a:gd name="connsiteX8" fmla="*/ 688848 w 4620112"/>
              <a:gd name="connsiteY8" fmla="*/ 749808 h 2704838"/>
              <a:gd name="connsiteX9" fmla="*/ 688848 w 4620112"/>
              <a:gd name="connsiteY9" fmla="*/ 868680 h 2704838"/>
              <a:gd name="connsiteX10" fmla="*/ 633984 w 4620112"/>
              <a:gd name="connsiteY10" fmla="*/ 905256 h 2704838"/>
              <a:gd name="connsiteX11" fmla="*/ 350520 w 4620112"/>
              <a:gd name="connsiteY11" fmla="*/ 896112 h 2704838"/>
              <a:gd name="connsiteX12" fmla="*/ 332232 w 4620112"/>
              <a:gd name="connsiteY12" fmla="*/ 868680 h 2704838"/>
              <a:gd name="connsiteX13" fmla="*/ 304800 w 4620112"/>
              <a:gd name="connsiteY13" fmla="*/ 859536 h 2704838"/>
              <a:gd name="connsiteX14" fmla="*/ 268224 w 4620112"/>
              <a:gd name="connsiteY14" fmla="*/ 804672 h 2704838"/>
              <a:gd name="connsiteX15" fmla="*/ 249936 w 4620112"/>
              <a:gd name="connsiteY15" fmla="*/ 749808 h 2704838"/>
              <a:gd name="connsiteX16" fmla="*/ 313944 w 4620112"/>
              <a:gd name="connsiteY16" fmla="*/ 576072 h 2704838"/>
              <a:gd name="connsiteX17" fmla="*/ 4620112 w 4620112"/>
              <a:gd name="connsiteY17" fmla="*/ 0 h 2704838"/>
              <a:gd name="connsiteX18" fmla="*/ 3274447 w 4620112"/>
              <a:gd name="connsiteY18" fmla="*/ 0 h 2704838"/>
              <a:gd name="connsiteX19" fmla="*/ 3267456 w 4620112"/>
              <a:gd name="connsiteY19" fmla="*/ 73152 h 2704838"/>
              <a:gd name="connsiteX20" fmla="*/ 3240024 w 4620112"/>
              <a:gd name="connsiteY20" fmla="*/ 118872 h 2704838"/>
              <a:gd name="connsiteX21" fmla="*/ 3203448 w 4620112"/>
              <a:gd name="connsiteY21" fmla="*/ 173736 h 2704838"/>
              <a:gd name="connsiteX22" fmla="*/ 3139440 w 4620112"/>
              <a:gd name="connsiteY22" fmla="*/ 237744 h 2704838"/>
              <a:gd name="connsiteX23" fmla="*/ 3102864 w 4620112"/>
              <a:gd name="connsiteY23" fmla="*/ 246888 h 2704838"/>
              <a:gd name="connsiteX24" fmla="*/ 3029712 w 4620112"/>
              <a:gd name="connsiteY24" fmla="*/ 301752 h 2704838"/>
              <a:gd name="connsiteX25" fmla="*/ 2965704 w 4620112"/>
              <a:gd name="connsiteY25" fmla="*/ 338328 h 2704838"/>
              <a:gd name="connsiteX26" fmla="*/ 2910840 w 4620112"/>
              <a:gd name="connsiteY26" fmla="*/ 356616 h 2704838"/>
              <a:gd name="connsiteX27" fmla="*/ 2810256 w 4620112"/>
              <a:gd name="connsiteY27" fmla="*/ 411480 h 2704838"/>
              <a:gd name="connsiteX28" fmla="*/ 2764536 w 4620112"/>
              <a:gd name="connsiteY28" fmla="*/ 420624 h 2704838"/>
              <a:gd name="connsiteX29" fmla="*/ 2727960 w 4620112"/>
              <a:gd name="connsiteY29" fmla="*/ 438912 h 2704838"/>
              <a:gd name="connsiteX30" fmla="*/ 2700528 w 4620112"/>
              <a:gd name="connsiteY30" fmla="*/ 457200 h 2704838"/>
              <a:gd name="connsiteX31" fmla="*/ 2663952 w 4620112"/>
              <a:gd name="connsiteY31" fmla="*/ 466344 h 2704838"/>
              <a:gd name="connsiteX32" fmla="*/ 2609088 w 4620112"/>
              <a:gd name="connsiteY32" fmla="*/ 484632 h 2704838"/>
              <a:gd name="connsiteX33" fmla="*/ 2535936 w 4620112"/>
              <a:gd name="connsiteY33" fmla="*/ 502920 h 2704838"/>
              <a:gd name="connsiteX34" fmla="*/ 2508504 w 4620112"/>
              <a:gd name="connsiteY34" fmla="*/ 512064 h 2704838"/>
              <a:gd name="connsiteX35" fmla="*/ 2398776 w 4620112"/>
              <a:gd name="connsiteY35" fmla="*/ 566928 h 2704838"/>
              <a:gd name="connsiteX36" fmla="*/ 2325624 w 4620112"/>
              <a:gd name="connsiteY36" fmla="*/ 585216 h 2704838"/>
              <a:gd name="connsiteX37" fmla="*/ 2270760 w 4620112"/>
              <a:gd name="connsiteY37" fmla="*/ 603504 h 2704838"/>
              <a:gd name="connsiteX38" fmla="*/ 2234184 w 4620112"/>
              <a:gd name="connsiteY38" fmla="*/ 612648 h 2704838"/>
              <a:gd name="connsiteX39" fmla="*/ 2197608 w 4620112"/>
              <a:gd name="connsiteY39" fmla="*/ 630936 h 2704838"/>
              <a:gd name="connsiteX40" fmla="*/ 2161032 w 4620112"/>
              <a:gd name="connsiteY40" fmla="*/ 640080 h 2704838"/>
              <a:gd name="connsiteX41" fmla="*/ 2133600 w 4620112"/>
              <a:gd name="connsiteY41" fmla="*/ 649224 h 2704838"/>
              <a:gd name="connsiteX42" fmla="*/ 2069592 w 4620112"/>
              <a:gd name="connsiteY42" fmla="*/ 667512 h 2704838"/>
              <a:gd name="connsiteX43" fmla="*/ 2042160 w 4620112"/>
              <a:gd name="connsiteY43" fmla="*/ 685800 h 2704838"/>
              <a:gd name="connsiteX44" fmla="*/ 1950720 w 4620112"/>
              <a:gd name="connsiteY44" fmla="*/ 704088 h 2704838"/>
              <a:gd name="connsiteX45" fmla="*/ 1886712 w 4620112"/>
              <a:gd name="connsiteY45" fmla="*/ 740664 h 2704838"/>
              <a:gd name="connsiteX46" fmla="*/ 1831848 w 4620112"/>
              <a:gd name="connsiteY46" fmla="*/ 768096 h 2704838"/>
              <a:gd name="connsiteX47" fmla="*/ 1776984 w 4620112"/>
              <a:gd name="connsiteY47" fmla="*/ 777240 h 2704838"/>
              <a:gd name="connsiteX48" fmla="*/ 1676400 w 4620112"/>
              <a:gd name="connsiteY48" fmla="*/ 804672 h 2704838"/>
              <a:gd name="connsiteX49" fmla="*/ 1292352 w 4620112"/>
              <a:gd name="connsiteY49" fmla="*/ 822960 h 2704838"/>
              <a:gd name="connsiteX50" fmla="*/ 1255776 w 4620112"/>
              <a:gd name="connsiteY50" fmla="*/ 832104 h 2704838"/>
              <a:gd name="connsiteX51" fmla="*/ 935736 w 4620112"/>
              <a:gd name="connsiteY51" fmla="*/ 822960 h 2704838"/>
              <a:gd name="connsiteX52" fmla="*/ 908304 w 4620112"/>
              <a:gd name="connsiteY52" fmla="*/ 795528 h 2704838"/>
              <a:gd name="connsiteX53" fmla="*/ 880872 w 4620112"/>
              <a:gd name="connsiteY53" fmla="*/ 740664 h 2704838"/>
              <a:gd name="connsiteX54" fmla="*/ 853440 w 4620112"/>
              <a:gd name="connsiteY54" fmla="*/ 713232 h 2704838"/>
              <a:gd name="connsiteX55" fmla="*/ 807720 w 4620112"/>
              <a:gd name="connsiteY55" fmla="*/ 676656 h 2704838"/>
              <a:gd name="connsiteX56" fmla="*/ 798576 w 4620112"/>
              <a:gd name="connsiteY56" fmla="*/ 649224 h 2704838"/>
              <a:gd name="connsiteX57" fmla="*/ 743712 w 4620112"/>
              <a:gd name="connsiteY57" fmla="*/ 621792 h 2704838"/>
              <a:gd name="connsiteX58" fmla="*/ 716280 w 4620112"/>
              <a:gd name="connsiteY58" fmla="*/ 603504 h 2704838"/>
              <a:gd name="connsiteX59" fmla="*/ 661416 w 4620112"/>
              <a:gd name="connsiteY59" fmla="*/ 585216 h 2704838"/>
              <a:gd name="connsiteX60" fmla="*/ 633984 w 4620112"/>
              <a:gd name="connsiteY60" fmla="*/ 566928 h 2704838"/>
              <a:gd name="connsiteX61" fmla="*/ 533400 w 4620112"/>
              <a:gd name="connsiteY61" fmla="*/ 557784 h 2704838"/>
              <a:gd name="connsiteX62" fmla="*/ 469392 w 4620112"/>
              <a:gd name="connsiteY62" fmla="*/ 530352 h 2704838"/>
              <a:gd name="connsiteX63" fmla="*/ 441960 w 4620112"/>
              <a:gd name="connsiteY63" fmla="*/ 521208 h 2704838"/>
              <a:gd name="connsiteX64" fmla="*/ 387096 w 4620112"/>
              <a:gd name="connsiteY64" fmla="*/ 484632 h 2704838"/>
              <a:gd name="connsiteX65" fmla="*/ 341376 w 4620112"/>
              <a:gd name="connsiteY65" fmla="*/ 429768 h 2704838"/>
              <a:gd name="connsiteX66" fmla="*/ 286512 w 4620112"/>
              <a:gd name="connsiteY66" fmla="*/ 384048 h 2704838"/>
              <a:gd name="connsiteX67" fmla="*/ 213360 w 4620112"/>
              <a:gd name="connsiteY67" fmla="*/ 320040 h 2704838"/>
              <a:gd name="connsiteX68" fmla="*/ 158496 w 4620112"/>
              <a:gd name="connsiteY68" fmla="*/ 301752 h 2704838"/>
              <a:gd name="connsiteX69" fmla="*/ 131064 w 4620112"/>
              <a:gd name="connsiteY69" fmla="*/ 292608 h 2704838"/>
              <a:gd name="connsiteX70" fmla="*/ 103632 w 4620112"/>
              <a:gd name="connsiteY70" fmla="*/ 274320 h 2704838"/>
              <a:gd name="connsiteX71" fmla="*/ 48768 w 4620112"/>
              <a:gd name="connsiteY71" fmla="*/ 228600 h 2704838"/>
              <a:gd name="connsiteX72" fmla="*/ 12192 w 4620112"/>
              <a:gd name="connsiteY72" fmla="*/ 173736 h 2704838"/>
              <a:gd name="connsiteX73" fmla="*/ 16919 w 4620112"/>
              <a:gd name="connsiteY73" fmla="*/ 21859 h 2704838"/>
              <a:gd name="connsiteX74" fmla="*/ 22933 w 4620112"/>
              <a:gd name="connsiteY74" fmla="*/ 0 h 2704838"/>
              <a:gd name="connsiteX75" fmla="*/ 0 w 4620112"/>
              <a:gd name="connsiteY75" fmla="*/ 0 h 2704838"/>
              <a:gd name="connsiteX76" fmla="*/ 0 w 4620112"/>
              <a:gd name="connsiteY76" fmla="*/ 2704838 h 2704838"/>
              <a:gd name="connsiteX77" fmla="*/ 4620112 w 4620112"/>
              <a:gd name="connsiteY77" fmla="*/ 2704838 h 270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620112" h="2704838">
                <a:moveTo>
                  <a:pt x="313944" y="576072"/>
                </a:moveTo>
                <a:cubicBezTo>
                  <a:pt x="341376" y="579120"/>
                  <a:pt x="369463" y="578522"/>
                  <a:pt x="396240" y="585216"/>
                </a:cubicBezTo>
                <a:cubicBezTo>
                  <a:pt x="406902" y="587881"/>
                  <a:pt x="413842" y="598589"/>
                  <a:pt x="423672" y="603504"/>
                </a:cubicBezTo>
                <a:cubicBezTo>
                  <a:pt x="432293" y="607815"/>
                  <a:pt x="442678" y="607967"/>
                  <a:pt x="451104" y="612648"/>
                </a:cubicBezTo>
                <a:cubicBezTo>
                  <a:pt x="470317" y="623322"/>
                  <a:pt x="485116" y="642273"/>
                  <a:pt x="505968" y="649224"/>
                </a:cubicBezTo>
                <a:cubicBezTo>
                  <a:pt x="548144" y="663283"/>
                  <a:pt x="523949" y="656478"/>
                  <a:pt x="579120" y="667512"/>
                </a:cubicBezTo>
                <a:cubicBezTo>
                  <a:pt x="588264" y="673608"/>
                  <a:pt x="596722" y="680885"/>
                  <a:pt x="606552" y="685800"/>
                </a:cubicBezTo>
                <a:cubicBezTo>
                  <a:pt x="615173" y="690111"/>
                  <a:pt x="626376" y="689026"/>
                  <a:pt x="633984" y="694944"/>
                </a:cubicBezTo>
                <a:cubicBezTo>
                  <a:pt x="654399" y="710822"/>
                  <a:pt x="688848" y="749808"/>
                  <a:pt x="688848" y="749808"/>
                </a:cubicBezTo>
                <a:cubicBezTo>
                  <a:pt x="702592" y="791041"/>
                  <a:pt x="715116" y="816144"/>
                  <a:pt x="688848" y="868680"/>
                </a:cubicBezTo>
                <a:cubicBezTo>
                  <a:pt x="679018" y="888339"/>
                  <a:pt x="633984" y="905256"/>
                  <a:pt x="633984" y="905256"/>
                </a:cubicBezTo>
                <a:cubicBezTo>
                  <a:pt x="539496" y="902208"/>
                  <a:pt x="444370" y="907488"/>
                  <a:pt x="350520" y="896112"/>
                </a:cubicBezTo>
                <a:cubicBezTo>
                  <a:pt x="339610" y="894790"/>
                  <a:pt x="340814" y="875545"/>
                  <a:pt x="332232" y="868680"/>
                </a:cubicBezTo>
                <a:cubicBezTo>
                  <a:pt x="324706" y="862659"/>
                  <a:pt x="313944" y="862584"/>
                  <a:pt x="304800" y="859536"/>
                </a:cubicBezTo>
                <a:cubicBezTo>
                  <a:pt x="292608" y="841248"/>
                  <a:pt x="275175" y="825524"/>
                  <a:pt x="268224" y="804672"/>
                </a:cubicBezTo>
                <a:lnTo>
                  <a:pt x="249936" y="749808"/>
                </a:lnTo>
                <a:cubicBezTo>
                  <a:pt x="259688" y="603524"/>
                  <a:pt x="303276" y="605028"/>
                  <a:pt x="313944" y="576072"/>
                </a:cubicBezTo>
                <a:close/>
                <a:moveTo>
                  <a:pt x="4620112" y="0"/>
                </a:moveTo>
                <a:lnTo>
                  <a:pt x="3274447" y="0"/>
                </a:lnTo>
                <a:lnTo>
                  <a:pt x="3267456" y="73152"/>
                </a:lnTo>
                <a:cubicBezTo>
                  <a:pt x="3264943" y="90746"/>
                  <a:pt x="3249566" y="103878"/>
                  <a:pt x="3240024" y="118872"/>
                </a:cubicBezTo>
                <a:cubicBezTo>
                  <a:pt x="3228224" y="137415"/>
                  <a:pt x="3216636" y="156152"/>
                  <a:pt x="3203448" y="173736"/>
                </a:cubicBezTo>
                <a:cubicBezTo>
                  <a:pt x="3181502" y="202997"/>
                  <a:pt x="3173578" y="220675"/>
                  <a:pt x="3139440" y="237744"/>
                </a:cubicBezTo>
                <a:cubicBezTo>
                  <a:pt x="3128200" y="243364"/>
                  <a:pt x="3115056" y="243840"/>
                  <a:pt x="3102864" y="246888"/>
                </a:cubicBezTo>
                <a:cubicBezTo>
                  <a:pt x="3060109" y="289643"/>
                  <a:pt x="3090308" y="263880"/>
                  <a:pt x="3029712" y="301752"/>
                </a:cubicBezTo>
                <a:cubicBezTo>
                  <a:pt x="3000386" y="320081"/>
                  <a:pt x="3000391" y="324453"/>
                  <a:pt x="2965704" y="338328"/>
                </a:cubicBezTo>
                <a:cubicBezTo>
                  <a:pt x="2947806" y="345487"/>
                  <a:pt x="2926880" y="345923"/>
                  <a:pt x="2910840" y="356616"/>
                </a:cubicBezTo>
                <a:cubicBezTo>
                  <a:pt x="2882229" y="375690"/>
                  <a:pt x="2839892" y="405553"/>
                  <a:pt x="2810256" y="411480"/>
                </a:cubicBezTo>
                <a:lnTo>
                  <a:pt x="2764536" y="420624"/>
                </a:lnTo>
                <a:cubicBezTo>
                  <a:pt x="2752344" y="426720"/>
                  <a:pt x="2739795" y="432149"/>
                  <a:pt x="2727960" y="438912"/>
                </a:cubicBezTo>
                <a:cubicBezTo>
                  <a:pt x="2718418" y="444364"/>
                  <a:pt x="2710629" y="452871"/>
                  <a:pt x="2700528" y="457200"/>
                </a:cubicBezTo>
                <a:cubicBezTo>
                  <a:pt x="2688977" y="462150"/>
                  <a:pt x="2675989" y="462733"/>
                  <a:pt x="2663952" y="466344"/>
                </a:cubicBezTo>
                <a:cubicBezTo>
                  <a:pt x="2645488" y="471883"/>
                  <a:pt x="2627790" y="479957"/>
                  <a:pt x="2609088" y="484632"/>
                </a:cubicBezTo>
                <a:cubicBezTo>
                  <a:pt x="2584704" y="490728"/>
                  <a:pt x="2559781" y="494972"/>
                  <a:pt x="2535936" y="502920"/>
                </a:cubicBezTo>
                <a:cubicBezTo>
                  <a:pt x="2526792" y="505968"/>
                  <a:pt x="2516930" y="507383"/>
                  <a:pt x="2508504" y="512064"/>
                </a:cubicBezTo>
                <a:cubicBezTo>
                  <a:pt x="2435361" y="552699"/>
                  <a:pt x="2476455" y="547508"/>
                  <a:pt x="2398776" y="566928"/>
                </a:cubicBezTo>
                <a:cubicBezTo>
                  <a:pt x="2374392" y="573024"/>
                  <a:pt x="2349469" y="577268"/>
                  <a:pt x="2325624" y="585216"/>
                </a:cubicBezTo>
                <a:cubicBezTo>
                  <a:pt x="2307336" y="591312"/>
                  <a:pt x="2289462" y="598829"/>
                  <a:pt x="2270760" y="603504"/>
                </a:cubicBezTo>
                <a:cubicBezTo>
                  <a:pt x="2258568" y="606552"/>
                  <a:pt x="2245951" y="608235"/>
                  <a:pt x="2234184" y="612648"/>
                </a:cubicBezTo>
                <a:cubicBezTo>
                  <a:pt x="2221421" y="617434"/>
                  <a:pt x="2210371" y="626150"/>
                  <a:pt x="2197608" y="630936"/>
                </a:cubicBezTo>
                <a:cubicBezTo>
                  <a:pt x="2185841" y="635349"/>
                  <a:pt x="2173116" y="636628"/>
                  <a:pt x="2161032" y="640080"/>
                </a:cubicBezTo>
                <a:cubicBezTo>
                  <a:pt x="2151764" y="642728"/>
                  <a:pt x="2142868" y="646576"/>
                  <a:pt x="2133600" y="649224"/>
                </a:cubicBezTo>
                <a:cubicBezTo>
                  <a:pt x="2119928" y="653130"/>
                  <a:pt x="2084208" y="660204"/>
                  <a:pt x="2069592" y="667512"/>
                </a:cubicBezTo>
                <a:cubicBezTo>
                  <a:pt x="2059762" y="672427"/>
                  <a:pt x="2052664" y="682568"/>
                  <a:pt x="2042160" y="685800"/>
                </a:cubicBezTo>
                <a:cubicBezTo>
                  <a:pt x="2012451" y="694941"/>
                  <a:pt x="1950720" y="704088"/>
                  <a:pt x="1950720" y="704088"/>
                </a:cubicBezTo>
                <a:cubicBezTo>
                  <a:pt x="1862277" y="770420"/>
                  <a:pt x="1956529" y="705756"/>
                  <a:pt x="1886712" y="740664"/>
                </a:cubicBezTo>
                <a:cubicBezTo>
                  <a:pt x="1847255" y="760393"/>
                  <a:pt x="1873219" y="758903"/>
                  <a:pt x="1831848" y="768096"/>
                </a:cubicBezTo>
                <a:cubicBezTo>
                  <a:pt x="1813749" y="772118"/>
                  <a:pt x="1795083" y="773218"/>
                  <a:pt x="1776984" y="777240"/>
                </a:cubicBezTo>
                <a:cubicBezTo>
                  <a:pt x="1729749" y="787737"/>
                  <a:pt x="1748365" y="801245"/>
                  <a:pt x="1676400" y="804672"/>
                </a:cubicBezTo>
                <a:lnTo>
                  <a:pt x="1292352" y="822960"/>
                </a:lnTo>
                <a:cubicBezTo>
                  <a:pt x="1280160" y="826008"/>
                  <a:pt x="1268343" y="832104"/>
                  <a:pt x="1255776" y="832104"/>
                </a:cubicBezTo>
                <a:cubicBezTo>
                  <a:pt x="1149052" y="832104"/>
                  <a:pt x="1041873" y="834132"/>
                  <a:pt x="935736" y="822960"/>
                </a:cubicBezTo>
                <a:cubicBezTo>
                  <a:pt x="922875" y="821606"/>
                  <a:pt x="916583" y="805462"/>
                  <a:pt x="908304" y="795528"/>
                </a:cubicBezTo>
                <a:cubicBezTo>
                  <a:pt x="836363" y="709199"/>
                  <a:pt x="935859" y="823144"/>
                  <a:pt x="880872" y="740664"/>
                </a:cubicBezTo>
                <a:cubicBezTo>
                  <a:pt x="873699" y="729904"/>
                  <a:pt x="861719" y="723166"/>
                  <a:pt x="853440" y="713232"/>
                </a:cubicBezTo>
                <a:cubicBezTo>
                  <a:pt x="821624" y="675053"/>
                  <a:pt x="852753" y="691667"/>
                  <a:pt x="807720" y="676656"/>
                </a:cubicBezTo>
                <a:cubicBezTo>
                  <a:pt x="804672" y="667512"/>
                  <a:pt x="804597" y="656750"/>
                  <a:pt x="798576" y="649224"/>
                </a:cubicBezTo>
                <a:cubicBezTo>
                  <a:pt x="781106" y="627386"/>
                  <a:pt x="765799" y="632835"/>
                  <a:pt x="743712" y="621792"/>
                </a:cubicBezTo>
                <a:cubicBezTo>
                  <a:pt x="733882" y="616877"/>
                  <a:pt x="726323" y="607967"/>
                  <a:pt x="716280" y="603504"/>
                </a:cubicBezTo>
                <a:cubicBezTo>
                  <a:pt x="698664" y="595675"/>
                  <a:pt x="677456" y="595909"/>
                  <a:pt x="661416" y="585216"/>
                </a:cubicBezTo>
                <a:cubicBezTo>
                  <a:pt x="652272" y="579120"/>
                  <a:pt x="644730" y="569231"/>
                  <a:pt x="633984" y="566928"/>
                </a:cubicBezTo>
                <a:cubicBezTo>
                  <a:pt x="601065" y="559874"/>
                  <a:pt x="566928" y="560832"/>
                  <a:pt x="533400" y="557784"/>
                </a:cubicBezTo>
                <a:cubicBezTo>
                  <a:pt x="457278" y="538753"/>
                  <a:pt x="532540" y="561926"/>
                  <a:pt x="469392" y="530352"/>
                </a:cubicBezTo>
                <a:cubicBezTo>
                  <a:pt x="460771" y="526041"/>
                  <a:pt x="450386" y="525889"/>
                  <a:pt x="441960" y="521208"/>
                </a:cubicBezTo>
                <a:cubicBezTo>
                  <a:pt x="422747" y="510534"/>
                  <a:pt x="387096" y="484632"/>
                  <a:pt x="387096" y="484632"/>
                </a:cubicBezTo>
                <a:cubicBezTo>
                  <a:pt x="369114" y="457659"/>
                  <a:pt x="367778" y="451770"/>
                  <a:pt x="341376" y="429768"/>
                </a:cubicBezTo>
                <a:cubicBezTo>
                  <a:pt x="302143" y="397074"/>
                  <a:pt x="322941" y="427762"/>
                  <a:pt x="286512" y="384048"/>
                </a:cubicBezTo>
                <a:cubicBezTo>
                  <a:pt x="257790" y="349582"/>
                  <a:pt x="273851" y="340204"/>
                  <a:pt x="213360" y="320040"/>
                </a:cubicBezTo>
                <a:lnTo>
                  <a:pt x="158496" y="301752"/>
                </a:lnTo>
                <a:cubicBezTo>
                  <a:pt x="149352" y="298704"/>
                  <a:pt x="139084" y="297955"/>
                  <a:pt x="131064" y="292608"/>
                </a:cubicBezTo>
                <a:cubicBezTo>
                  <a:pt x="121920" y="286512"/>
                  <a:pt x="112075" y="281355"/>
                  <a:pt x="103632" y="274320"/>
                </a:cubicBezTo>
                <a:cubicBezTo>
                  <a:pt x="33226" y="215648"/>
                  <a:pt x="116876" y="274006"/>
                  <a:pt x="48768" y="228600"/>
                </a:cubicBezTo>
                <a:cubicBezTo>
                  <a:pt x="36576" y="210312"/>
                  <a:pt x="11037" y="195685"/>
                  <a:pt x="12192" y="173736"/>
                </a:cubicBezTo>
                <a:cubicBezTo>
                  <a:pt x="14469" y="130467"/>
                  <a:pt x="8777" y="73573"/>
                  <a:pt x="16919" y="21859"/>
                </a:cubicBezTo>
                <a:lnTo>
                  <a:pt x="22933" y="0"/>
                </a:lnTo>
                <a:lnTo>
                  <a:pt x="0" y="0"/>
                </a:lnTo>
                <a:lnTo>
                  <a:pt x="0" y="2704838"/>
                </a:lnTo>
                <a:lnTo>
                  <a:pt x="4620112" y="2704838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76882-077D-4F4D-8F5F-6B149AEE9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3" y="1109474"/>
            <a:ext cx="5862362" cy="4639053"/>
          </a:xfrm>
        </p:spPr>
        <p:txBody>
          <a:bodyPr anchor="ctr">
            <a:normAutofit/>
          </a:bodyPr>
          <a:lstStyle/>
          <a:p>
            <a:r>
              <a:rPr lang="en-CA" sz="6000"/>
              <a:t>optimal liquidation strategy using ddpg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94964-B4D7-4941-8222-1504509C5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1875" y="1109473"/>
            <a:ext cx="2978954" cy="4639055"/>
          </a:xfrm>
        </p:spPr>
        <p:txBody>
          <a:bodyPr anchor="ctr">
            <a:normAutofit/>
          </a:bodyPr>
          <a:lstStyle/>
          <a:p>
            <a:pPr algn="l"/>
            <a:r>
              <a:rPr lang="en-CA" sz="2800"/>
              <a:t>Samuel atkins</a:t>
            </a:r>
          </a:p>
        </p:txBody>
      </p:sp>
    </p:spTree>
    <p:extLst>
      <p:ext uri="{BB962C8B-B14F-4D97-AF65-F5344CB8AC3E}">
        <p14:creationId xmlns:p14="http://schemas.microsoft.com/office/powerpoint/2010/main" val="325621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EC0941B-0F07-4127-A9B7-C01B73A31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en-CA" sz="6000"/>
              <a:t>introduction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88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B5B2-DA31-4662-9520-D18109D7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43200"/>
            <a:ext cx="3680885" cy="1371600"/>
          </a:xfrm>
        </p:spPr>
        <p:txBody>
          <a:bodyPr>
            <a:normAutofit/>
          </a:bodyPr>
          <a:lstStyle/>
          <a:p>
            <a:r>
              <a:rPr lang="en-CA" sz="3800" dirty="0"/>
              <a:t>Presentation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C4E8-71AC-489E-A761-0088547D4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7174" y="758890"/>
            <a:ext cx="6169026" cy="51816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endParaRPr lang="en-CA" sz="2600" dirty="0"/>
          </a:p>
          <a:p>
            <a:pPr marL="342900" indent="-342900">
              <a:buFont typeface="+mj-lt"/>
              <a:buAutoNum type="arabicPeriod"/>
            </a:pPr>
            <a:r>
              <a:rPr lang="en-CA" sz="2600" dirty="0"/>
              <a:t>DDPG Algorithm Breakdown</a:t>
            </a:r>
          </a:p>
          <a:p>
            <a:pPr lvl="1"/>
            <a:r>
              <a:rPr lang="en-CA" sz="2600" dirty="0"/>
              <a:t>Actor-Critic Approach</a:t>
            </a:r>
          </a:p>
          <a:p>
            <a:pPr lvl="1"/>
            <a:r>
              <a:rPr lang="en-CA" sz="2600" dirty="0"/>
              <a:t>Forward Pass &amp; Loss Computation</a:t>
            </a:r>
          </a:p>
          <a:p>
            <a:pPr marL="457200" lvl="1" indent="0">
              <a:buNone/>
            </a:pPr>
            <a:endParaRPr lang="en-CA" sz="2600" dirty="0"/>
          </a:p>
          <a:p>
            <a:pPr marL="342900" indent="-342900">
              <a:buFont typeface="+mj-lt"/>
              <a:buAutoNum type="arabicPeriod"/>
            </a:pPr>
            <a:r>
              <a:rPr lang="en-CA" sz="2600" dirty="0"/>
              <a:t>DRL in the Context of Liquidation</a:t>
            </a:r>
          </a:p>
          <a:p>
            <a:pPr marL="342900" indent="-342900">
              <a:buFont typeface="+mj-lt"/>
              <a:buAutoNum type="arabicPeriod"/>
            </a:pPr>
            <a:endParaRPr lang="en-CA" sz="2600" dirty="0"/>
          </a:p>
          <a:p>
            <a:pPr marL="342900" indent="-342900">
              <a:buFont typeface="+mj-lt"/>
              <a:buAutoNum type="arabicPeriod"/>
            </a:pPr>
            <a:r>
              <a:rPr lang="en-CA" sz="2600" dirty="0"/>
              <a:t>Multi-Agent DDPG Implementation</a:t>
            </a:r>
          </a:p>
          <a:p>
            <a:pPr marL="342900" indent="-342900">
              <a:buFont typeface="+mj-lt"/>
              <a:buAutoNum type="arabicPeriod"/>
            </a:pPr>
            <a:endParaRPr lang="en-CA" sz="2600" dirty="0"/>
          </a:p>
          <a:p>
            <a:pPr marL="342900" indent="-342900">
              <a:buFont typeface="+mj-lt"/>
              <a:buAutoNum type="arabicPeriod"/>
            </a:pPr>
            <a:r>
              <a:rPr lang="en-CA" sz="26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93573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69E49-EA07-4B48-9122-5FD4F066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8C25B-E3A7-49A1-B7D7-16B279506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B5386-A2D1-4401-B946-F418D1F9E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23EA9-2717-42A8-810A-16F9AB52CA92}"/>
              </a:ext>
            </a:extLst>
          </p:cNvPr>
          <p:cNvSpPr txBox="1"/>
          <p:nvPr/>
        </p:nvSpPr>
        <p:spPr>
          <a:xfrm>
            <a:off x="8245995" y="178714"/>
            <a:ext cx="3704253" cy="430887"/>
          </a:xfrm>
          <a:prstGeom prst="rect">
            <a:avLst/>
          </a:prstGeom>
          <a:solidFill>
            <a:schemeClr val="tx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CA" sz="2200" dirty="0">
                <a:solidFill>
                  <a:schemeClr val="accent2"/>
                </a:solidFill>
              </a:rPr>
              <a:t>1. DDPG Algorithm Breakdown</a:t>
            </a:r>
          </a:p>
        </p:txBody>
      </p:sp>
    </p:spTree>
    <p:extLst>
      <p:ext uri="{BB962C8B-B14F-4D97-AF65-F5344CB8AC3E}">
        <p14:creationId xmlns:p14="http://schemas.microsoft.com/office/powerpoint/2010/main" val="781886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20</TotalTime>
  <Words>35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optimal liquidation strategy using ddpg</vt:lpstr>
      <vt:lpstr>introduction</vt:lpstr>
      <vt:lpstr>Presentation breakdown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liquidation strategy using ddpg</dc:title>
  <dc:creator>Sam Atkins</dc:creator>
  <cp:lastModifiedBy>Sam Atkins</cp:lastModifiedBy>
  <cp:revision>4</cp:revision>
  <dcterms:created xsi:type="dcterms:W3CDTF">2021-02-18T05:23:34Z</dcterms:created>
  <dcterms:modified xsi:type="dcterms:W3CDTF">2021-02-18T05:44:11Z</dcterms:modified>
</cp:coreProperties>
</file>