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3D5C5-9B1E-42D3-8B63-26806426E00C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CE69-2889-4C68-B6E1-58EB7129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74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3D5B-2CA2-C70A-DE88-0B663F3F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999C8-BF8E-FB99-A56F-F0C387B77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0532-9560-4794-2B88-7AE615DB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3E07-9C82-B035-D2CE-C1BC455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F7F5-A8B9-615C-44EE-9D978FB9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4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A5C9-5A6D-3E17-0ACD-5C919880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17869-8ED7-0D9C-BF90-23CEA6D7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E415-CA6F-E771-608E-313F0B9F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B9F0-87D5-34C1-CB8D-3B859332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396B-20B7-235A-C2FF-AD640257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49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43C97-0CE8-D84D-5D0B-B7958B327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E9ED-4C2B-B012-A5E0-B264BF34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FAF1-FA9D-1619-DBB6-A504BD6D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EE3E-1DE7-8E2E-EA51-FEB853F6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E40A-43E1-B0F4-3D44-149BA5DA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E228-1186-5A58-942E-F344DAEF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5ADA-560B-9FA5-AA6E-242DEE1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E3F1-0D1F-4EC4-6A09-B655F946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829A-A581-2CC0-688E-82765BB8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159D-4FAE-7528-6E4F-B6330D3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8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8429-FC94-E15C-F6B2-73C8D88E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5762-9F6F-D148-FC6C-9FACF973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1C62-1090-CFD1-DD70-F353DAA8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C7C55-5981-B1DE-EEFE-E0FC8BF9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B5ED-6687-7655-0D9E-3817C240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6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C8C8-8A06-48D0-0F68-B487707C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51D6-253B-ACA1-F658-F4BDB4880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F03E1-3527-8BF2-D561-A5C915E73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0867-2A72-244A-6465-78DF08A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9D2B-B786-2452-1D8A-7795316A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4547C-74B2-A747-8612-9D4F8877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3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B6F8-0620-4F42-BC17-8AC415A2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EF5E-C429-72D2-F627-1E78C9B0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22C79-FCD7-CC55-517F-04CD4C04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0756-D49A-D96F-291D-23B4F8D3F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D301B-38DF-3F24-AD71-82F0C968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A8445-5D05-4E92-466A-4DEB2DDB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E3C22-31D4-C163-8B8F-8F6AA5C1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6D8C1-5111-CA9D-25E1-6424C76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2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2702-1EFC-3A11-F87C-1647B0BB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ED78-3F43-67DE-47D9-BCB9E439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14009-40C7-5A91-BA87-DB7D1CBE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EDFDC-CE88-5914-41F4-E3145B54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0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A1934-7A31-2FA9-4810-9B7F6984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9480C-1F3A-002E-465E-E0FB589A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920F-AA21-1C5F-630E-C18E53B3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6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2905-AE49-92BD-4DCD-C2234E9B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B0E0-F44D-F67D-731C-16BEF502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597AE-2BA7-A682-9B03-20F7BF16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0DCDD-334D-7CEA-B42B-A1A5B491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DA0F-1D94-6982-E230-03AE50F9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5AEEC-E041-7225-C4A9-58EA142C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61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D42-2BD2-07F8-6DBB-CE9BF9A1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64B9D-838C-C880-00D9-C5E7E403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97A3D-9AA4-3FC7-8143-7A076342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2ECB-44E2-3640-349C-A37598F8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2CB7-F60E-C9E9-AACB-9DF4F89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D7CB-8FE4-7BE7-8771-F9FF9F7B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9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982C2-2248-A328-96C6-9C10B641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1AFC-1569-BAF2-F65E-625FCDE6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F38F-CE7E-A1C3-4F03-1284C4ADF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17E7-B79B-4E55-A49E-845EDC25399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CC86-D34B-A7E9-39C4-CA0BD0BD5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0572-174B-6C08-46C7-743B2F18B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E392-200A-4A8C-A86F-FA4B1AE3C1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B00EA22-B77B-8F28-321F-56C5B2FB6E4A}"/>
              </a:ext>
            </a:extLst>
          </p:cNvPr>
          <p:cNvGrpSpPr/>
          <p:nvPr/>
        </p:nvGrpSpPr>
        <p:grpSpPr>
          <a:xfrm>
            <a:off x="280096" y="1260762"/>
            <a:ext cx="3497214" cy="4819696"/>
            <a:chOff x="399012" y="1672150"/>
            <a:chExt cx="3497214" cy="48196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1942F6A-DD0F-7DB4-D5C1-6C29B7BE2B86}"/>
                </a:ext>
              </a:extLst>
            </p:cNvPr>
            <p:cNvSpPr/>
            <p:nvPr/>
          </p:nvSpPr>
          <p:spPr>
            <a:xfrm>
              <a:off x="1658785" y="6036229"/>
              <a:ext cx="491638" cy="4556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X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01C959-BF5C-7601-30E7-A1862E803F2C}"/>
                </a:ext>
              </a:extLst>
            </p:cNvPr>
            <p:cNvSpPr/>
            <p:nvPr/>
          </p:nvSpPr>
          <p:spPr>
            <a:xfrm>
              <a:off x="399012" y="5193475"/>
              <a:ext cx="1243741" cy="2117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/>
                <a:t>Position Embedding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229E206-3E9D-3F54-89B7-592361F75542}"/>
                </a:ext>
              </a:extLst>
            </p:cNvPr>
            <p:cNvSpPr/>
            <p:nvPr/>
          </p:nvSpPr>
          <p:spPr>
            <a:xfrm>
              <a:off x="2166456" y="5193475"/>
              <a:ext cx="1243741" cy="2117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/>
                <a:t>Token Embedding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E81357-D8DD-A992-507B-6596369081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9" y="5470120"/>
              <a:ext cx="493218" cy="530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5C512A-5BA5-DE3F-FBB5-A8080EB76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894" y="5458691"/>
              <a:ext cx="526472" cy="54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FEFA5FA3-18CD-02C5-AA5A-3E4B8AE03C4D}"/>
                </a:ext>
              </a:extLst>
            </p:cNvPr>
            <p:cNvSpPr/>
            <p:nvPr/>
          </p:nvSpPr>
          <p:spPr>
            <a:xfrm>
              <a:off x="1811581" y="5209802"/>
              <a:ext cx="186047" cy="179121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5BAE08-CA06-BB8D-C72B-C6C15BDE3E0C}"/>
                </a:ext>
              </a:extLst>
            </p:cNvPr>
            <p:cNvCxnSpPr/>
            <p:nvPr/>
          </p:nvCxnSpPr>
          <p:spPr>
            <a:xfrm flipV="1">
              <a:off x="1905197" y="4817422"/>
              <a:ext cx="0" cy="292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C31B0FD-5C9A-9328-1ACB-22886FDC5F06}"/>
                </a:ext>
              </a:extLst>
            </p:cNvPr>
            <p:cNvSpPr/>
            <p:nvPr/>
          </p:nvSpPr>
          <p:spPr>
            <a:xfrm>
              <a:off x="399012" y="3974868"/>
              <a:ext cx="3011184" cy="74181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Multi-Head Attention + </a:t>
              </a:r>
            </a:p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Feedforward Block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BE664B-0780-7448-9D62-BD4949D7F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5509" y="3633849"/>
              <a:ext cx="0" cy="255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CFA43D3-636D-69C0-46AF-8035F5926264}"/>
                </a:ext>
              </a:extLst>
            </p:cNvPr>
            <p:cNvSpPr/>
            <p:nvPr/>
          </p:nvSpPr>
          <p:spPr>
            <a:xfrm>
              <a:off x="1354454" y="3273016"/>
              <a:ext cx="1042109" cy="2553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nn.LayerNorm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E39EB7F-AFD7-C2E2-A55B-8C88016A3E8B}"/>
                </a:ext>
              </a:extLst>
            </p:cNvPr>
            <p:cNvSpPr/>
            <p:nvPr/>
          </p:nvSpPr>
          <p:spPr>
            <a:xfrm>
              <a:off x="1354454" y="2620887"/>
              <a:ext cx="1042109" cy="25531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nn.Linear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D6A624-9798-E223-E044-2726480A3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4820" y="2966851"/>
              <a:ext cx="0" cy="255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C36049-A518-5559-F22F-93231F087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9276" y="2276103"/>
              <a:ext cx="0" cy="255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E3205F7-8F6F-2101-6FD1-1CD1CD7228C9}"/>
                </a:ext>
              </a:extLst>
            </p:cNvPr>
            <p:cNvSpPr/>
            <p:nvPr/>
          </p:nvSpPr>
          <p:spPr>
            <a:xfrm>
              <a:off x="1613457" y="1672150"/>
              <a:ext cx="491638" cy="45561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8EE2D6-0DD7-4C11-A246-698C44B6DCD0}"/>
                </a:ext>
              </a:extLst>
            </p:cNvPr>
            <p:cNvSpPr txBox="1"/>
            <p:nvPr/>
          </p:nvSpPr>
          <p:spPr>
            <a:xfrm>
              <a:off x="3410196" y="416110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 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53497C4-E361-5DFC-6F7D-D9632D2A86A8}"/>
              </a:ext>
            </a:extLst>
          </p:cNvPr>
          <p:cNvGrpSpPr/>
          <p:nvPr/>
        </p:nvGrpSpPr>
        <p:grpSpPr>
          <a:xfrm>
            <a:off x="4013606" y="936609"/>
            <a:ext cx="3737801" cy="5430984"/>
            <a:chOff x="4830639" y="1060862"/>
            <a:chExt cx="3737801" cy="5430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F19A939-E901-185D-4250-F3B287A6E470}"/>
                </a:ext>
              </a:extLst>
            </p:cNvPr>
            <p:cNvSpPr/>
            <p:nvPr/>
          </p:nvSpPr>
          <p:spPr>
            <a:xfrm>
              <a:off x="4830639" y="1147949"/>
              <a:ext cx="3737801" cy="528451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D80257-829D-FF62-9B74-D1F25D8ABF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9537" y="6242478"/>
              <a:ext cx="2" cy="24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D91CE34-95B0-11EA-7EB1-76B0EBC7CD2B}"/>
                </a:ext>
              </a:extLst>
            </p:cNvPr>
            <p:cNvSpPr/>
            <p:nvPr/>
          </p:nvSpPr>
          <p:spPr>
            <a:xfrm>
              <a:off x="6178482" y="5910021"/>
              <a:ext cx="1042109" cy="2553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nn.LayerNorm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2C6A45-35F9-9C93-1783-9C996B7A2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9673" y="5686350"/>
              <a:ext cx="1" cy="154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9AB00B0-B787-B711-4527-4E7E30BCED99}"/>
                </a:ext>
              </a:extLst>
            </p:cNvPr>
            <p:cNvSpPr/>
            <p:nvPr/>
          </p:nvSpPr>
          <p:spPr>
            <a:xfrm>
              <a:off x="5375559" y="4872498"/>
              <a:ext cx="2629556" cy="6614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Attention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B50D97-3D55-0A7D-D317-AE325365588F}"/>
                </a:ext>
              </a:extLst>
            </p:cNvPr>
            <p:cNvCxnSpPr/>
            <p:nvPr/>
          </p:nvCxnSpPr>
          <p:spPr>
            <a:xfrm>
              <a:off x="6777264" y="6306679"/>
              <a:ext cx="15055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CC79723-B51A-828E-546A-D9A2FD903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856" y="3512471"/>
              <a:ext cx="0" cy="2794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117F4EE-C52F-EB05-392E-146F63C51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400" y="4656929"/>
              <a:ext cx="0" cy="166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Plus Sign 63">
              <a:extLst>
                <a:ext uri="{FF2B5EF4-FFF2-40B4-BE49-F238E27FC236}">
                  <a16:creationId xmlns:a16="http://schemas.microsoft.com/office/drawing/2014/main" id="{266E9249-7266-C4E6-EF64-D9D3361461F3}"/>
                </a:ext>
              </a:extLst>
            </p:cNvPr>
            <p:cNvSpPr/>
            <p:nvPr/>
          </p:nvSpPr>
          <p:spPr>
            <a:xfrm>
              <a:off x="6579377" y="3422911"/>
              <a:ext cx="186047" cy="179121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9D1F3A1-1C81-C464-78F2-89AF434E0180}"/>
                </a:ext>
              </a:extLst>
            </p:cNvPr>
            <p:cNvCxnSpPr/>
            <p:nvPr/>
          </p:nvCxnSpPr>
          <p:spPr>
            <a:xfrm flipV="1">
              <a:off x="6672702" y="3094737"/>
              <a:ext cx="0" cy="292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15F821B-F4A8-ACDD-EAFE-893E494F2868}"/>
                </a:ext>
              </a:extLst>
            </p:cNvPr>
            <p:cNvSpPr/>
            <p:nvPr/>
          </p:nvSpPr>
          <p:spPr>
            <a:xfrm>
              <a:off x="5534514" y="2058421"/>
              <a:ext cx="2330047" cy="3118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Square Feed-Forward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18A96C7-A6D1-7578-5EFE-8CB235A0D76A}"/>
                </a:ext>
              </a:extLst>
            </p:cNvPr>
            <p:cNvSpPr/>
            <p:nvPr/>
          </p:nvSpPr>
          <p:spPr>
            <a:xfrm>
              <a:off x="6166216" y="2785481"/>
              <a:ext cx="1042109" cy="2553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nn.LayerNorm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1C42C8A-03CA-2E90-1C02-4DDAD258F773}"/>
                </a:ext>
              </a:extLst>
            </p:cNvPr>
            <p:cNvCxnSpPr/>
            <p:nvPr/>
          </p:nvCxnSpPr>
          <p:spPr>
            <a:xfrm flipV="1">
              <a:off x="6677732" y="2433180"/>
              <a:ext cx="0" cy="292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435514-0D66-3D5B-F663-55B0150CD163}"/>
                </a:ext>
              </a:extLst>
            </p:cNvPr>
            <p:cNvCxnSpPr>
              <a:cxnSpLocks/>
            </p:cNvCxnSpPr>
            <p:nvPr/>
          </p:nvCxnSpPr>
          <p:spPr>
            <a:xfrm>
              <a:off x="6831239" y="3153519"/>
              <a:ext cx="15055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D0CB23-5F60-AE82-75C8-B2AA1F8C5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6831" y="1672150"/>
              <a:ext cx="0" cy="148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752F73A-0F23-D92D-66BB-972FFF7DAEA4}"/>
                </a:ext>
              </a:extLst>
            </p:cNvPr>
            <p:cNvCxnSpPr/>
            <p:nvPr/>
          </p:nvCxnSpPr>
          <p:spPr>
            <a:xfrm flipH="1">
              <a:off x="6831239" y="1672150"/>
              <a:ext cx="1505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Plus Sign 76">
              <a:extLst>
                <a:ext uri="{FF2B5EF4-FFF2-40B4-BE49-F238E27FC236}">
                  <a16:creationId xmlns:a16="http://schemas.microsoft.com/office/drawing/2014/main" id="{1535C211-94E7-0F61-078A-E051D73ADE69}"/>
                </a:ext>
              </a:extLst>
            </p:cNvPr>
            <p:cNvSpPr/>
            <p:nvPr/>
          </p:nvSpPr>
          <p:spPr>
            <a:xfrm>
              <a:off x="6572867" y="1582589"/>
              <a:ext cx="186047" cy="179121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BE79353-BDE6-7737-8EAA-FCC5AC11F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890" y="1814394"/>
              <a:ext cx="0" cy="171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E3C2BB7-D920-7CC2-CB3C-B412B5483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618" y="1060862"/>
              <a:ext cx="0" cy="463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FF90C0E-9041-B2B5-C6D1-E7780F42D96A}"/>
              </a:ext>
            </a:extLst>
          </p:cNvPr>
          <p:cNvSpPr/>
          <p:nvPr/>
        </p:nvSpPr>
        <p:spPr>
          <a:xfrm>
            <a:off x="4599344" y="4795428"/>
            <a:ext cx="2629556" cy="6614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B48F5DF-A6E6-0B2E-523E-02A83073D4D1}"/>
              </a:ext>
            </a:extLst>
          </p:cNvPr>
          <p:cNvSpPr/>
          <p:nvPr/>
        </p:nvSpPr>
        <p:spPr>
          <a:xfrm>
            <a:off x="4640162" y="4842611"/>
            <a:ext cx="2629556" cy="6614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E91C99-E5BE-C45F-B6B3-AEF6C4DB1D45}"/>
              </a:ext>
            </a:extLst>
          </p:cNvPr>
          <p:cNvSpPr txBox="1"/>
          <p:nvPr/>
        </p:nvSpPr>
        <p:spPr>
          <a:xfrm>
            <a:off x="5432200" y="5008155"/>
            <a:ext cx="876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Attention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6246536-C538-77C4-BA72-5BA8CC81FF30}"/>
              </a:ext>
            </a:extLst>
          </p:cNvPr>
          <p:cNvSpPr/>
          <p:nvPr/>
        </p:nvSpPr>
        <p:spPr>
          <a:xfrm>
            <a:off x="5334835" y="4239776"/>
            <a:ext cx="1042109" cy="2553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nn.Linear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CA7161-8D0C-A6D0-E3A1-3579CC9526FB}"/>
              </a:ext>
            </a:extLst>
          </p:cNvPr>
          <p:cNvCxnSpPr>
            <a:cxnSpLocks/>
          </p:cNvCxnSpPr>
          <p:nvPr/>
        </p:nvCxnSpPr>
        <p:spPr>
          <a:xfrm flipV="1">
            <a:off x="5859629" y="4035912"/>
            <a:ext cx="0" cy="1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A7D485A-EAE8-9492-0F83-16A3ADD01F5D}"/>
              </a:ext>
            </a:extLst>
          </p:cNvPr>
          <p:cNvSpPr/>
          <p:nvPr/>
        </p:nvSpPr>
        <p:spPr>
          <a:xfrm>
            <a:off x="5338752" y="3747354"/>
            <a:ext cx="1042109" cy="2553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nn.Dropout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75BAF0E-20FE-1C3C-923D-E64EF26CA9B3}"/>
              </a:ext>
            </a:extLst>
          </p:cNvPr>
          <p:cNvCxnSpPr>
            <a:cxnSpLocks/>
          </p:cNvCxnSpPr>
          <p:nvPr/>
        </p:nvCxnSpPr>
        <p:spPr>
          <a:xfrm flipV="1">
            <a:off x="5860542" y="3523409"/>
            <a:ext cx="0" cy="1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1460F6-A85F-3A8F-9DBA-DA80E2D529DD}"/>
              </a:ext>
            </a:extLst>
          </p:cNvPr>
          <p:cNvCxnSpPr>
            <a:cxnSpLocks/>
          </p:cNvCxnSpPr>
          <p:nvPr/>
        </p:nvCxnSpPr>
        <p:spPr>
          <a:xfrm flipH="1">
            <a:off x="5975399" y="3388218"/>
            <a:ext cx="1490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EBEEEA2-C189-6767-F11E-84745AF5AFF6}"/>
              </a:ext>
            </a:extLst>
          </p:cNvPr>
          <p:cNvGrpSpPr/>
          <p:nvPr/>
        </p:nvGrpSpPr>
        <p:grpSpPr>
          <a:xfrm>
            <a:off x="8150035" y="3299292"/>
            <a:ext cx="3737799" cy="3417763"/>
            <a:chOff x="7909152" y="2676672"/>
            <a:chExt cx="3961978" cy="369092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9BE6268-0221-8405-7E2F-D267F4CC8663}"/>
                </a:ext>
              </a:extLst>
            </p:cNvPr>
            <p:cNvSpPr/>
            <p:nvPr/>
          </p:nvSpPr>
          <p:spPr>
            <a:xfrm>
              <a:off x="7909152" y="2784476"/>
              <a:ext cx="3961978" cy="35237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9909CCB-C86A-03E4-3F90-703DEF14AEFD}"/>
                </a:ext>
              </a:extLst>
            </p:cNvPr>
            <p:cNvSpPr/>
            <p:nvPr/>
          </p:nvSpPr>
          <p:spPr>
            <a:xfrm>
              <a:off x="8196641" y="5211859"/>
              <a:ext cx="1042109" cy="25531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nn.Linear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7947A3E-C2B7-5FA5-620A-B5B902898B83}"/>
                </a:ext>
              </a:extLst>
            </p:cNvPr>
            <p:cNvSpPr/>
            <p:nvPr/>
          </p:nvSpPr>
          <p:spPr>
            <a:xfrm>
              <a:off x="9376689" y="5215906"/>
              <a:ext cx="1042109" cy="25531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nn.Linear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0DB9A83-1B64-317E-D085-20A937D6FAAC}"/>
                </a:ext>
              </a:extLst>
            </p:cNvPr>
            <p:cNvSpPr/>
            <p:nvPr/>
          </p:nvSpPr>
          <p:spPr>
            <a:xfrm>
              <a:off x="10584146" y="5211859"/>
              <a:ext cx="1042109" cy="25531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nn.Linear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4008A6F-A249-D9CA-6E56-ECE445DDF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040" y="3875951"/>
              <a:ext cx="553731" cy="126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D909C17-4FD2-466E-0911-8B9867A93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7238" y="3875013"/>
              <a:ext cx="0" cy="127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0651F23-498A-8DEB-FBD5-F6968BFB02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9335" y="3882510"/>
              <a:ext cx="605865" cy="124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1B6A409-CC4C-98EC-1C32-842842F7A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16379" y="2676672"/>
              <a:ext cx="1" cy="66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83E54DFE-5396-98C1-4C77-79FAB371FA8F}"/>
                </a:ext>
              </a:extLst>
            </p:cNvPr>
            <p:cNvSpPr/>
            <p:nvPr/>
          </p:nvSpPr>
          <p:spPr>
            <a:xfrm>
              <a:off x="10132691" y="3348839"/>
              <a:ext cx="1182207" cy="2553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</a:rPr>
                <a:t>nn.Dropout(QK</a:t>
              </a:r>
              <a:r>
                <a:rPr lang="en-CA" sz="1000" baseline="30000" dirty="0">
                  <a:solidFill>
                    <a:schemeClr val="tx1"/>
                  </a:solidFill>
                </a:rPr>
                <a:t>T</a:t>
              </a:r>
              <a:r>
                <a:rPr lang="en-CA" sz="10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9C71655-7F15-546C-F231-BD07D97CA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54970" y="5522913"/>
              <a:ext cx="1" cy="84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9AB2A7E-684D-87EC-CC10-BF08C7109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4970" y="5507567"/>
              <a:ext cx="1199863" cy="66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967FCA4-0758-8C25-9831-5C6F34CA7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7695" y="5510743"/>
              <a:ext cx="1237276" cy="65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6E0BF7D-8AC0-4D74-0739-125FE6C6BFBD}"/>
                </a:ext>
              </a:extLst>
            </p:cNvPr>
            <p:cNvSpPr txBox="1"/>
            <p:nvPr/>
          </p:nvSpPr>
          <p:spPr>
            <a:xfrm>
              <a:off x="8542398" y="423625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5">
                      <a:lumMod val="75000"/>
                    </a:schemeClr>
                  </a:solidFill>
                </a:rPr>
                <a:t>“K”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68F363B-7E0B-4AFB-21FA-6C906607994E}"/>
                </a:ext>
              </a:extLst>
            </p:cNvPr>
            <p:cNvSpPr txBox="1"/>
            <p:nvPr/>
          </p:nvSpPr>
          <p:spPr>
            <a:xfrm>
              <a:off x="9416323" y="42213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5">
                      <a:lumMod val="75000"/>
                    </a:schemeClr>
                  </a:solidFill>
                </a:rPr>
                <a:t>“Q”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7845F6-0308-C4B6-2CBF-473B2FE4ED68}"/>
                </a:ext>
              </a:extLst>
            </p:cNvPr>
            <p:cNvSpPr txBox="1"/>
            <p:nvPr/>
          </p:nvSpPr>
          <p:spPr>
            <a:xfrm>
              <a:off x="10212695" y="42213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5">
                      <a:lumMod val="75000"/>
                    </a:schemeClr>
                  </a:solidFill>
                </a:rPr>
                <a:t>“V”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43988CC-90E5-CE24-382C-AF915DB7FE8C}"/>
                </a:ext>
              </a:extLst>
            </p:cNvPr>
            <p:cNvGrpSpPr/>
            <p:nvPr/>
          </p:nvGrpSpPr>
          <p:grpSpPr>
            <a:xfrm>
              <a:off x="8029148" y="3211466"/>
              <a:ext cx="1712382" cy="530064"/>
              <a:chOff x="9041552" y="3178623"/>
              <a:chExt cx="1712382" cy="530064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4776E3A8-C8CE-5A90-D2EF-503FE48DCCB4}"/>
                  </a:ext>
                </a:extLst>
              </p:cNvPr>
              <p:cNvSpPr/>
              <p:nvPr/>
            </p:nvSpPr>
            <p:spPr>
              <a:xfrm>
                <a:off x="9041552" y="3178623"/>
                <a:ext cx="1712382" cy="5300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94A7CA39-73CE-57AE-8880-CB22E8AF1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11" y="3222461"/>
                <a:ext cx="916460" cy="432253"/>
              </a:xfrm>
              <a:prstGeom prst="rect">
                <a:avLst/>
              </a:prstGeom>
            </p:spPr>
          </p:pic>
        </p:grpSp>
        <p:sp>
          <p:nvSpPr>
            <p:cNvPr id="150" name="Minus Sign 149">
              <a:extLst>
                <a:ext uri="{FF2B5EF4-FFF2-40B4-BE49-F238E27FC236}">
                  <a16:creationId xmlns:a16="http://schemas.microsoft.com/office/drawing/2014/main" id="{B77E2D1F-A51A-CCB1-A36C-79ED426DE82A}"/>
                </a:ext>
              </a:extLst>
            </p:cNvPr>
            <p:cNvSpPr/>
            <p:nvPr/>
          </p:nvSpPr>
          <p:spPr>
            <a:xfrm>
              <a:off x="9831833" y="3410209"/>
              <a:ext cx="169094" cy="189985"/>
            </a:xfrm>
            <a:prstGeom prst="mathMinu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69BA318-A4C4-27C5-97EB-5EF4D92F3622}"/>
              </a:ext>
            </a:extLst>
          </p:cNvPr>
          <p:cNvGrpSpPr/>
          <p:nvPr/>
        </p:nvGrpSpPr>
        <p:grpSpPr>
          <a:xfrm>
            <a:off x="8114176" y="62471"/>
            <a:ext cx="3773658" cy="3118760"/>
            <a:chOff x="7964178" y="3614299"/>
            <a:chExt cx="3947722" cy="3179734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25757F3-514A-1F24-39F9-D7E33424A60F}"/>
                </a:ext>
              </a:extLst>
            </p:cNvPr>
            <p:cNvSpPr/>
            <p:nvPr/>
          </p:nvSpPr>
          <p:spPr>
            <a:xfrm>
              <a:off x="7964178" y="3711080"/>
              <a:ext cx="3947722" cy="30421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32AD39F-8128-21B2-D1C0-768FEF253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7188" y="6215193"/>
              <a:ext cx="824" cy="578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6B58F65-DCB9-EF43-488A-0376782802C7}"/>
                </a:ext>
              </a:extLst>
            </p:cNvPr>
            <p:cNvGrpSpPr/>
            <p:nvPr/>
          </p:nvGrpSpPr>
          <p:grpSpPr>
            <a:xfrm>
              <a:off x="9417463" y="4236989"/>
              <a:ext cx="1056297" cy="1903506"/>
              <a:chOff x="9457097" y="4202194"/>
              <a:chExt cx="1056297" cy="1903506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AB00270-0E84-9800-451B-7E4AB2AA42A1}"/>
                  </a:ext>
                </a:extLst>
              </p:cNvPr>
              <p:cNvSpPr/>
              <p:nvPr/>
            </p:nvSpPr>
            <p:spPr>
              <a:xfrm>
                <a:off x="9457097" y="5850382"/>
                <a:ext cx="1042109" cy="2553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dirty="0">
                    <a:solidFill>
                      <a:schemeClr val="tx1"/>
                    </a:solidFill>
                  </a:rPr>
                  <a:t>nn.Linear</a:t>
                </a: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0A942CF0-597B-9399-D9FA-DC2D73BB004E}"/>
                  </a:ext>
                </a:extLst>
              </p:cNvPr>
              <p:cNvSpPr/>
              <p:nvPr/>
            </p:nvSpPr>
            <p:spPr>
              <a:xfrm>
                <a:off x="9457097" y="4752837"/>
                <a:ext cx="1042109" cy="2553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dirty="0">
                    <a:solidFill>
                      <a:schemeClr val="tx1"/>
                    </a:solidFill>
                  </a:rPr>
                  <a:t>nn.Linear</a:t>
                </a: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DB8381A9-6842-A458-E3A7-A2E186C0378C}"/>
                  </a:ext>
                </a:extLst>
              </p:cNvPr>
              <p:cNvSpPr/>
              <p:nvPr/>
            </p:nvSpPr>
            <p:spPr>
              <a:xfrm>
                <a:off x="9471285" y="4202194"/>
                <a:ext cx="1042109" cy="2553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dirty="0">
                    <a:solidFill>
                      <a:schemeClr val="tx1"/>
                    </a:solidFill>
                  </a:rPr>
                  <a:t>nn.Dropout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840DD3DA-BDC4-A7A4-F851-96334B59F901}"/>
                  </a:ext>
                </a:extLst>
              </p:cNvPr>
              <p:cNvSpPr/>
              <p:nvPr/>
            </p:nvSpPr>
            <p:spPr>
              <a:xfrm>
                <a:off x="9457097" y="5300841"/>
                <a:ext cx="1042109" cy="2553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dirty="0">
                    <a:solidFill>
                      <a:schemeClr val="tx1"/>
                    </a:solidFill>
                  </a:rPr>
                  <a:t>nn.ReLU</a:t>
                </a:r>
              </a:p>
            </p:txBody>
          </p: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0460185-E1F4-776E-AAB9-6B69EC5D0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4626" y="3614299"/>
              <a:ext cx="0" cy="568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3627CB1-16FC-6693-CCCB-4F578BAE7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78731" y="5639195"/>
              <a:ext cx="824" cy="204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DB939A4-A433-D565-59D4-17FA68CBD6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78731" y="5077664"/>
              <a:ext cx="824" cy="204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D6606FB-A08B-E234-EEA2-BE7B6FB4F8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78731" y="4533932"/>
              <a:ext cx="824" cy="204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97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Atkins</dc:creator>
  <cp:lastModifiedBy>Samuel Atkins</cp:lastModifiedBy>
  <cp:revision>1</cp:revision>
  <dcterms:created xsi:type="dcterms:W3CDTF">2023-11-28T19:19:52Z</dcterms:created>
  <dcterms:modified xsi:type="dcterms:W3CDTF">2023-11-28T23:44:39Z</dcterms:modified>
</cp:coreProperties>
</file>