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1432" y="8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5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0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7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Predicting NBA Success and Performance: A 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Review of Three Research Papers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1" y="1371600"/>
            <a:ext cx="7169463" cy="2015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Three research papers examined: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1. Kannan et al. (2018): A Machine Learning Approach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2. Maymin (2021): Using Scouting Reports Text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3. Rodenberg &amp; Kim (2011): Precocity and Labor Market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Kannan et al. (2018)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371601"/>
            <a:ext cx="10824566" cy="50321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Data Sources: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  * Historical NBA player data (1980-2017) from Basketball-</a:t>
            </a:r>
            <a:r>
              <a:rPr dirty="0" err="1"/>
              <a:t>Reference.com</a:t>
            </a:r>
            <a:endParaRPr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  * NBA combine data from </a:t>
            </a:r>
            <a:r>
              <a:rPr dirty="0" err="1"/>
              <a:t>NBA.com</a:t>
            </a:r>
            <a:endParaRPr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  * College statistics from Sports-</a:t>
            </a:r>
            <a:r>
              <a:rPr dirty="0" err="1"/>
              <a:t>Reference.com</a:t>
            </a:r>
            <a:endParaRPr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- NBA Success Definition: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  * Player Efficiency Rating (PER)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  * Win Shares (WS)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  * Win Shares per 48 minutes (WS/48)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- Key Findings: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  * Machine learning model effectively predicted NBA success using college stats and NBA combine data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dirty="0"/>
              <a:t>  * Importance of athleticism and college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Maymin (2021)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1" y="1371600"/>
            <a:ext cx="7968913" cy="41703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Data Sources: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Scouting reports from DraftExpress.com and ESPN.com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NCAA and NBA statistics from Sports-Reference.com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- NBA Performance Definition: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Box Plus/Minus (BPM)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Value Over Replacement Player (VORP)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- Key Findings: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Text-based scouting reports contain valuable predictive information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Analysis of report content can help predict player performance in the NBA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Rodenberg &amp; Kim (2011)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1" y="1371600"/>
            <a:ext cx="10354181" cy="41703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Data Sources: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NBA player data (1977-2010) from Basketball-Reference.com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Player biographical data from various sources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- NBA Success Definition: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Annual earnings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Career length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- Key Findings: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Precocious athletes (young players who enter the NBA early) earn more and have longer careers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  * Age at entry positively correlated with career earnings and longevity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371601"/>
            <a:ext cx="11982768" cy="15850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Diverse definitions of NBA success/performance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Multiple factors can predict player success, including college stats, combine data, scouting reports, and age at entry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t>Machine learning and textual analysis can help uncover predictive relationships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355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Predicting NBA Success and Performance: A Literature Review</vt:lpstr>
      <vt:lpstr>Overview</vt:lpstr>
      <vt:lpstr>Kannan et al. (2018)</vt:lpstr>
      <vt:lpstr>Maymin (2021)</vt:lpstr>
      <vt:lpstr>Rodenberg &amp; Kim (2011)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Success and Performance: A Literature Review</dc:title>
  <dc:subject/>
  <dc:creator/>
  <cp:keywords/>
  <dc:description>generated using python-pptx</dc:description>
  <cp:lastModifiedBy>Klaus, Adam</cp:lastModifiedBy>
  <cp:revision>2</cp:revision>
  <dcterms:created xsi:type="dcterms:W3CDTF">2013-01-27T09:14:16Z</dcterms:created>
  <dcterms:modified xsi:type="dcterms:W3CDTF">2023-04-11T17:31:51Z</dcterms:modified>
  <cp:category/>
</cp:coreProperties>
</file>