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FDEF-0873-41FB-BA91-C76806B9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9E56-718A-415C-A219-8323463C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17C8-45FC-4FE1-874F-53DE36C6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6E53-CBCD-4C6F-8EF8-3C65D711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5FC7-6A5A-427B-B6F9-C5C2E50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EDD4-56C7-4131-9536-4CB13C03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7A000-A143-4E90-9F4F-3235B3725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CFE0-2249-4449-AAC6-0D19314F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D4D2-E106-4473-931B-A40E4D2B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1B92-02AD-4660-B14A-E2E5E8A7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37388-33BE-4F8F-B013-749128D73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2B678-2CA0-46CB-AC29-062C06DB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85D6-49C7-4259-B9AE-0453FCC6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2B45-788A-4627-9AE2-FB4E5B56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9B74-42C3-491A-8880-CAB7FB6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8858-5512-4D03-BA44-791B385A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104B-E352-41F1-8934-54B440DD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BC87-4552-4C5E-8C26-EDFDB5B2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8D8F-8D1A-486B-98B0-1459BA2C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186B-E950-41C3-951D-D26F5909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E34F-0403-46BA-80C7-4DB00241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A4E6-1AA0-4211-A1F9-7079351B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9981-4ED5-4401-A8DE-7EC049F2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CCFC-3A7F-49E9-A645-A81BDEDC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3C88-3F0D-480F-9530-C9DCE93B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FA1B-8028-4A69-8FB1-186162FC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8B10-5D68-45AE-B58E-9CBA0310C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51230-B163-4848-A1EF-518085DE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7AC19-939B-41E4-B218-5D6AE2A0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B9F6-96A5-4390-AB96-5090BCA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FD73F-2596-4E83-8CBE-096205E6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56D7-EFB8-426C-B468-CCE83167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E523-55B6-4A89-AC86-2826ACA7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24792-CAA1-4E5E-9A83-EA6213B7D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04CBF-784D-4681-9675-B4AB2F76D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D81E1-2266-4ED8-A512-0DC57B43D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C0FB7-114D-4DE2-8508-C0A4973A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AA910-AB4D-4982-9CF2-182071C1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30C03-1CB6-4048-9EF0-D76BA986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0602-B0B0-4BED-94E3-588E03DF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03D55-479D-4192-A071-6BB091AB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038E7-8BF4-4A88-A539-B1933643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709F6-E8AB-4DFD-8C5F-F3189F82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8ADE8-F602-4259-A4C6-4EBBBF4E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4BFDD-F8CE-4F45-8E65-F8E67ED4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91C2-CA2A-47A4-AE97-523F803F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DAE0-A08B-4133-B0B7-94851EFA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CB62-7DF1-4B25-843D-4C9059CA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C296D-8018-472B-9CEC-444F8E39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F4CA-7486-44AA-BEF9-67F690C0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0AF5-6EE7-4AAD-8C54-7FB7514E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067C-296E-44B3-97B8-118C814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85BD-F7D0-4DB2-99A3-CC3290C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81207-2533-4976-A86F-60120E5A2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1572-4E7D-465B-8557-AD1441BE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CD740-EA13-4BEE-AD57-B162FE86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0B16-AF92-4ED2-AE86-C7B84BEE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68BB5-E144-45F4-AD6E-2ED3881E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1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3494D-4B8F-45B9-9EB5-768EE474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DFDA-77A7-4D0A-B6CA-6A10FCFC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688F-5C87-42FC-9CDE-9D96E84DF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CF7C-FE81-4E21-985A-B823982957D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EE71-EDF2-4414-AA80-40D183441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9F9A-F3BB-42D1-BBBD-280A01854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E54D-3DCE-4653-94F2-65C021A7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8DA8-8013-4AB3-94D0-35F81B60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84205"/>
            <a:ext cx="11180805" cy="5892758"/>
          </a:xfrm>
        </p:spPr>
        <p:txBody>
          <a:bodyPr/>
          <a:lstStyle/>
          <a:p>
            <a:r>
              <a:rPr lang="en-US" dirty="0"/>
              <a:t>Framework was originally for Market Place testing</a:t>
            </a:r>
          </a:p>
          <a:p>
            <a:r>
              <a:rPr lang="en-US" dirty="0"/>
              <a:t>My team introduced an elegant Hack to do REST API testing </a:t>
            </a:r>
            <a:r>
              <a:rPr lang="en-US" sz="2400" b="1" dirty="0"/>
              <a:t>( Frisby Module)</a:t>
            </a:r>
            <a:endParaRPr lang="en-US" b="1" dirty="0"/>
          </a:p>
          <a:p>
            <a:r>
              <a:rPr lang="en-US" dirty="0"/>
              <a:t>All new projects were a copy &amp; paste to the new directory. Then check in as a new repo!</a:t>
            </a:r>
          </a:p>
          <a:p>
            <a:r>
              <a:rPr lang="en-US" dirty="0"/>
              <a:t>Any Project up to now doing UI &amp; API testing had to hack one to get other</a:t>
            </a:r>
          </a:p>
          <a:p>
            <a:pPr lvl="1"/>
            <a:r>
              <a:rPr lang="en-US" dirty="0"/>
              <a:t>Standardization and clean up happened this year, and then………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-395288">
              <a:buNone/>
            </a:pPr>
            <a:r>
              <a:rPr lang="en-US" sz="2800" dirty="0"/>
              <a:t>The organization was asked to consider</a:t>
            </a:r>
          </a:p>
          <a:p>
            <a:pPr marL="457200" lvl="1" indent="-395288">
              <a:buNone/>
            </a:pPr>
            <a:r>
              <a:rPr lang="en-US" sz="2800" dirty="0"/>
              <a:t>“Give us something we can embed in our projects to test our projects with”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D7A0-84D4-4186-B9D6-8CEDF05A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345989"/>
            <a:ext cx="11205519" cy="5830974"/>
          </a:xfrm>
        </p:spPr>
        <p:txBody>
          <a:bodyPr/>
          <a:lstStyle/>
          <a:p>
            <a:r>
              <a:rPr lang="en-US" dirty="0"/>
              <a:t>Historically our test projects have the perspective of being:</a:t>
            </a:r>
          </a:p>
          <a:p>
            <a:pPr lvl="1"/>
            <a:r>
              <a:rPr lang="en-US" dirty="0"/>
              <a:t>An independent entity</a:t>
            </a:r>
          </a:p>
          <a:p>
            <a:pPr lvl="1"/>
            <a:r>
              <a:rPr lang="en-US" dirty="0"/>
              <a:t>Remote from the source of the web app or micro service being tested</a:t>
            </a:r>
          </a:p>
          <a:p>
            <a:pPr lvl="1"/>
            <a:r>
              <a:rPr lang="en-US" dirty="0"/>
              <a:t>Capable of testing multiple web apps or services if desired</a:t>
            </a:r>
          </a:p>
          <a:p>
            <a:pPr lvl="1"/>
            <a:r>
              <a:rPr lang="en-US" dirty="0"/>
              <a:t>This requires you to clone the test repository if you want to develop tests.</a:t>
            </a:r>
          </a:p>
          <a:p>
            <a:pPr lvl="1"/>
            <a:endParaRPr lang="en-US" dirty="0"/>
          </a:p>
          <a:p>
            <a:pPr marL="234950" lvl="1" indent="-173038"/>
            <a:r>
              <a:rPr lang="en-US" dirty="0"/>
              <a:t>The new Framework As A Package decouples the testing and running of tests from the framework and leaves only test framework concepts in the Package (Node Module )</a:t>
            </a:r>
          </a:p>
          <a:p>
            <a:pPr marL="234950" lvl="1" indent="-173038"/>
            <a:endParaRPr lang="en-US" dirty="0"/>
          </a:p>
          <a:p>
            <a:pPr marL="234950" lvl="1" indent="-173038"/>
            <a:r>
              <a:rPr lang="en-US" dirty="0"/>
              <a:t>We can now apply some additional configuration to a development project</a:t>
            </a:r>
          </a:p>
          <a:p>
            <a:pPr marL="234950" lvl="1" indent="-173038"/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install and start writing test scripting for the development project</a:t>
            </a:r>
          </a:p>
          <a:p>
            <a:pPr marL="234950" lvl="1" indent="-173038"/>
            <a:endParaRPr lang="en-US" dirty="0"/>
          </a:p>
          <a:p>
            <a:pPr marL="234950" lvl="1" indent="-173038"/>
            <a:endParaRPr lang="en-US" dirty="0"/>
          </a:p>
          <a:p>
            <a:pPr marL="234950" lvl="1" indent="-173038"/>
            <a:r>
              <a:rPr lang="en-US" dirty="0"/>
              <a:t>How?  A bit of a change in the Plumbing !</a:t>
            </a:r>
          </a:p>
        </p:txBody>
      </p:sp>
    </p:spTree>
    <p:extLst>
      <p:ext uri="{BB962C8B-B14F-4D97-AF65-F5344CB8AC3E}">
        <p14:creationId xmlns:p14="http://schemas.microsoft.com/office/powerpoint/2010/main" val="186502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67B8-FA4A-48B4-9B67-14605AA8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8" y="321276"/>
            <a:ext cx="11230232" cy="5855687"/>
          </a:xfrm>
        </p:spPr>
        <p:txBody>
          <a:bodyPr/>
          <a:lstStyle/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I have a Repo where the Frame as a package is kept</a:t>
            </a:r>
          </a:p>
          <a:p>
            <a:pPr lvl="1"/>
            <a:r>
              <a:rPr lang="en-US" dirty="0"/>
              <a:t>A Jenkins job takes this repo and packages it in </a:t>
            </a:r>
            <a:r>
              <a:rPr lang="en-US" dirty="0" err="1"/>
              <a:t>Jfrog</a:t>
            </a:r>
            <a:r>
              <a:rPr lang="en-US" dirty="0"/>
              <a:t> Artifactory.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Automation developer will use NPM Install &lt; </a:t>
            </a:r>
            <a:r>
              <a:rPr lang="en-US"/>
              <a:t>package name &gt;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-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2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06AF97-5136-47FF-8B65-65F62756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9" y="180722"/>
            <a:ext cx="2807992" cy="6496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2C748-559C-4F1F-8142-382E3F79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07" y="365166"/>
            <a:ext cx="2807993" cy="6127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5A1DD-6118-4B31-BAA2-3CF6D8A09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74" y="2193965"/>
            <a:ext cx="2843590" cy="2470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4EE079-032B-4128-BF08-71DC259D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554" y="1888177"/>
            <a:ext cx="2869392" cy="29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244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Atkinson</dc:creator>
  <cp:lastModifiedBy>Mark Atkinson</cp:lastModifiedBy>
  <cp:revision>13</cp:revision>
  <dcterms:created xsi:type="dcterms:W3CDTF">2020-11-17T19:01:57Z</dcterms:created>
  <dcterms:modified xsi:type="dcterms:W3CDTF">2020-11-18T20:00:37Z</dcterms:modified>
</cp:coreProperties>
</file>