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oboto"/>
      <p:regular r:id="rId27"/>
      <p:bold r:id="rId28"/>
      <p:italic r:id="rId29"/>
      <p:boldItalic r:id="rId30"/>
    </p:embeddedFont>
    <p:embeddedFont>
      <p:font typeface="Lato"/>
      <p:regular r:id="rId31"/>
      <p:bold r:id="rId32"/>
      <p:italic r:id="rId33"/>
      <p:boldItalic r:id="rId34"/>
    </p:embeddedFont>
    <p:embeddedFont>
      <p:font typeface="Lato Light"/>
      <p:regular r:id="rId35"/>
      <p:bold r:id="rId36"/>
      <p:italic r:id="rId37"/>
      <p:boldItalic r:id="rId38"/>
    </p:embeddedFont>
    <p:embeddedFont>
      <p:font typeface="Lato Black"/>
      <p:bold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1E65C0A-51C1-420A-819F-5B6FA62A252D}">
  <a:tblStyle styleId="{D1E65C0A-51C1-420A-819F-5B6FA62A252D}"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06ABBB99-871F-4A78-BBCB-79AB63EEDBF3}"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B6EB4FA1-E8FE-4B13-9DA7-85AAD5B4CF45}" styleName="Table_2">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LatoBlack-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regular.fntdata"/><Relationship Id="rId30" Type="http://schemas.openxmlformats.org/officeDocument/2006/relationships/font" Target="fonts/Roboto-boldItalic.fntdata"/><Relationship Id="rId11" Type="http://schemas.openxmlformats.org/officeDocument/2006/relationships/slide" Target="slides/slide6.xml"/><Relationship Id="rId33" Type="http://schemas.openxmlformats.org/officeDocument/2006/relationships/font" Target="fonts/Lato-italic.fntdata"/><Relationship Id="rId10" Type="http://schemas.openxmlformats.org/officeDocument/2006/relationships/slide" Target="slides/slide5.xml"/><Relationship Id="rId32" Type="http://schemas.openxmlformats.org/officeDocument/2006/relationships/font" Target="fonts/Lato-bold.fntdata"/><Relationship Id="rId13" Type="http://schemas.openxmlformats.org/officeDocument/2006/relationships/slide" Target="slides/slide8.xml"/><Relationship Id="rId35" Type="http://schemas.openxmlformats.org/officeDocument/2006/relationships/font" Target="fonts/LatoLight-regular.fntdata"/><Relationship Id="rId12" Type="http://schemas.openxmlformats.org/officeDocument/2006/relationships/slide" Target="slides/slide7.xml"/><Relationship Id="rId34" Type="http://schemas.openxmlformats.org/officeDocument/2006/relationships/font" Target="fonts/Lato-boldItalic.fntdata"/><Relationship Id="rId15" Type="http://schemas.openxmlformats.org/officeDocument/2006/relationships/slide" Target="slides/slide10.xml"/><Relationship Id="rId37" Type="http://schemas.openxmlformats.org/officeDocument/2006/relationships/font" Target="fonts/LatoLight-italic.fntdata"/><Relationship Id="rId14" Type="http://schemas.openxmlformats.org/officeDocument/2006/relationships/slide" Target="slides/slide9.xml"/><Relationship Id="rId36" Type="http://schemas.openxmlformats.org/officeDocument/2006/relationships/font" Target="fonts/LatoLight-bold.fntdata"/><Relationship Id="rId17" Type="http://schemas.openxmlformats.org/officeDocument/2006/relationships/slide" Target="slides/slide12.xml"/><Relationship Id="rId39" Type="http://schemas.openxmlformats.org/officeDocument/2006/relationships/font" Target="fonts/LatoBlack-bold.fntdata"/><Relationship Id="rId16" Type="http://schemas.openxmlformats.org/officeDocument/2006/relationships/slide" Target="slides/slide11.xml"/><Relationship Id="rId38" Type="http://schemas.openxmlformats.org/officeDocument/2006/relationships/font" Target="fonts/LatoLight-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0" i="0" lang="en" sz="1800" u="none" strike="noStrike">
                <a:solidFill>
                  <a:srgbClr val="000000"/>
                </a:solidFill>
                <a:latin typeface="Arial"/>
                <a:ea typeface="Arial"/>
                <a:cs typeface="Arial"/>
                <a:sym typeface="Arial"/>
              </a:rPr>
              <a:t>In these tumultuous times, the world is filled with uncertainty. What if I told you that we can help mitigate some of the unpredictability that surrounds us, and enable you to excel in the retail banking  industry for decades to come. </a:t>
            </a:r>
            <a:endParaRPr/>
          </a:p>
          <a:p>
            <a:pPr indent="0" lvl="0" marL="0" rtl="0" algn="l">
              <a:lnSpc>
                <a:spcPct val="100000"/>
              </a:lnSpc>
              <a:spcBef>
                <a:spcPts val="0"/>
              </a:spcBef>
              <a:spcAft>
                <a:spcPts val="0"/>
              </a:spcAft>
              <a:buSzPts val="1100"/>
              <a:buNone/>
            </a:pPr>
            <a:r>
              <a:t/>
            </a:r>
            <a:endParaRPr b="0" i="0" sz="1800" u="none" strike="noStrike">
              <a:solidFill>
                <a:srgbClr val="000000"/>
              </a:solidFill>
              <a:latin typeface="Arial"/>
              <a:ea typeface="Arial"/>
              <a:cs typeface="Arial"/>
              <a:sym typeface="Arial"/>
            </a:endParaRPr>
          </a:p>
          <a:p>
            <a:pPr indent="0" lvl="0" marL="0" rtl="0" algn="l">
              <a:lnSpc>
                <a:spcPct val="100000"/>
              </a:lnSpc>
              <a:spcBef>
                <a:spcPts val="0"/>
              </a:spcBef>
              <a:spcAft>
                <a:spcPts val="0"/>
              </a:spcAft>
              <a:buSzPts val="1100"/>
              <a:buNone/>
            </a:pPr>
            <a:r>
              <a:rPr lang="en"/>
              <a:t>generate supplemental income? How much should you charge? How can you ensure that you receive positive review scores? Our team set out to explore the answers to these questions.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f8ef8d62c5_1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gf8ef8d62c5_1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Again, we can see that car ownership is less likely to default but only slightly. Borrowers who default tend to have slightly fewer years of work experience. Based on our dataset this is only a minor difference.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f36d35d991_0_2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0" name="Google Shape;270;gf36d35d991_0_2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Now that we’ve explored the data, we have a better understanding of the attributes within our dataset. But in order to help you predict whether a customer is likely to default or not, we need to know why we are seeing such low correlations with the risk flag and how this may impact our models. As you can see, the risk flag incidence is only 12% of our data. We have an </a:t>
            </a:r>
            <a:r>
              <a:rPr lang="en"/>
              <a:t>imbalance</a:t>
            </a:r>
            <a:r>
              <a:rPr lang="en"/>
              <a:t> dataset. This is why we saw low correlations. We will need to fix this to be able to build a useful model and identify the most significant attributes. With that being said, I will turn it over to my colleague, Cameron.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30479 rows as starting point, now down to 29592</a:t>
            </a:r>
            <a:endParaRPr/>
          </a:p>
          <a:p>
            <a:pPr indent="0" lvl="0" marL="0" rtl="0" algn="l">
              <a:lnSpc>
                <a:spcPct val="100000"/>
              </a:lnSpc>
              <a:spcBef>
                <a:spcPts val="0"/>
              </a:spcBef>
              <a:spcAft>
                <a:spcPts val="0"/>
              </a:spcAft>
              <a:buSzPts val="1100"/>
              <a:buNone/>
            </a:pPr>
            <a:r>
              <a:rPr lang="en"/>
              <a:t>Address removed completely from the start that were no Value (address and</a:t>
            </a:r>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First look at Data set, it seemed perfect.  As the course progressed and we became more savvy second opinion. (30479) start</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Our main identifier is our unit of Analysis, Host ID.</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Look out our numeric variables.  4 numeric Beds, Price, # of reviews, Review Rating Score.  Pretty Solid.</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As developing Hypothesis, they started to look lacking.</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Plus one, create </a:t>
            </a:r>
            <a:r>
              <a:rPr b="1" lang="en">
                <a:solidFill>
                  <a:schemeClr val="dk1"/>
                </a:solidFill>
              </a:rPr>
              <a:t>Number of Days</a:t>
            </a:r>
            <a:r>
              <a:rPr lang="en">
                <a:solidFill>
                  <a:schemeClr val="dk1"/>
                </a:solidFill>
              </a:rPr>
              <a:t> Variable </a:t>
            </a:r>
            <a:r>
              <a:rPr b="1" lang="en">
                <a:solidFill>
                  <a:schemeClr val="dk1"/>
                </a:solidFill>
              </a:rPr>
              <a:t>(IV H3)</a:t>
            </a:r>
            <a:r>
              <a:rPr lang="en">
                <a:solidFill>
                  <a:schemeClr val="dk1"/>
                </a:solidFill>
              </a:rPr>
              <a:t> capturing how long someone was a host.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Our eyes wandered to categorical variables,  these could be pretty useful!  Let's do a conversion….</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Property type</a:t>
            </a:r>
            <a:r>
              <a:rPr lang="en">
                <a:solidFill>
                  <a:schemeClr val="dk1"/>
                </a:solidFill>
              </a:rPr>
              <a:t>, Dummy coded as Apt versus other </a:t>
            </a:r>
            <a:r>
              <a:rPr b="1" lang="en">
                <a:solidFill>
                  <a:schemeClr val="dk1"/>
                </a:solidFill>
              </a:rPr>
              <a:t>(IV H2)</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Neighborhood,</a:t>
            </a:r>
            <a:r>
              <a:rPr lang="en">
                <a:solidFill>
                  <a:schemeClr val="dk1"/>
                </a:solidFill>
              </a:rPr>
              <a:t> DC as 0-4 to capture the boroughs of NY </a:t>
            </a:r>
            <a:r>
              <a:rPr b="1" lang="en">
                <a:solidFill>
                  <a:schemeClr val="dk1"/>
                </a:solidFill>
              </a:rPr>
              <a:t>(IV HI)</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Room Type,</a:t>
            </a:r>
            <a:r>
              <a:rPr lang="en">
                <a:solidFill>
                  <a:schemeClr val="dk1"/>
                </a:solidFill>
              </a:rPr>
              <a:t> DC as 0-2 to capture Entire Home/APT, Private Room, Shared Room </a:t>
            </a:r>
            <a:r>
              <a:rPr b="1" lang="en">
                <a:solidFill>
                  <a:schemeClr val="dk1"/>
                </a:solidFill>
              </a:rPr>
              <a:t>(IV H4)</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Remaining Categorical while not IV or DV do have bearing</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Book ends, start date of host and end date to create Number of Days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Creation of </a:t>
            </a:r>
            <a:r>
              <a:rPr b="1" lang="en">
                <a:solidFill>
                  <a:schemeClr val="dk1"/>
                </a:solidFill>
              </a:rPr>
              <a:t>Review Score Bins </a:t>
            </a:r>
            <a:r>
              <a:rPr lang="en">
                <a:solidFill>
                  <a:schemeClr val="dk1"/>
                </a:solidFill>
              </a:rPr>
              <a:t> </a:t>
            </a:r>
            <a:r>
              <a:rPr lang="en" sz="1200">
                <a:solidFill>
                  <a:schemeClr val="dk1"/>
                </a:solidFill>
                <a:latin typeface="Times New Roman"/>
                <a:ea typeface="Times New Roman"/>
                <a:cs typeface="Times New Roman"/>
                <a:sym typeface="Times New Roman"/>
              </a:rPr>
              <a:t>bad (0-90), good (91-95), great (96-99), and excellent (100).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Row Identifier (already discussed as our unit of analysis, Host ID</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Compass, zip code…. We'll talk more about that one on the next slide. </a:t>
            </a:r>
            <a:endParaRPr>
              <a:solidFill>
                <a:schemeClr val="dk1"/>
              </a:solidFill>
            </a:endParaRPr>
          </a:p>
          <a:p>
            <a:pPr indent="0" lvl="0" marL="0" rtl="0" algn="l">
              <a:lnSpc>
                <a:spcPct val="100000"/>
              </a:lnSpc>
              <a:spcBef>
                <a:spcPts val="120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f36d35d991_1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 name="Google Shape;290;gf36d35d991_1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30479 rows as starting point, now down to 29592</a:t>
            </a:r>
            <a:endParaRPr/>
          </a:p>
          <a:p>
            <a:pPr indent="0" lvl="0" marL="0" rtl="0" algn="l">
              <a:lnSpc>
                <a:spcPct val="100000"/>
              </a:lnSpc>
              <a:spcBef>
                <a:spcPts val="0"/>
              </a:spcBef>
              <a:spcAft>
                <a:spcPts val="0"/>
              </a:spcAft>
              <a:buSzPts val="1100"/>
              <a:buNone/>
            </a:pPr>
            <a:r>
              <a:rPr lang="en"/>
              <a:t>Address removed completely from the start that were no Value (address and</a:t>
            </a:r>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First look at Data set, it seemed perfect.  As the course progressed and we became more savvy second opinion. (30479) start</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Our main identifier is our unit of Analysis, Host ID.</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Look out our numeric variables.  4 numeric Beds, Price, # of reviews, Review Rating Score.  Pretty Solid.</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As developing Hypothesis, they started to look lacking.</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Plus one, create </a:t>
            </a:r>
            <a:r>
              <a:rPr b="1" lang="en">
                <a:solidFill>
                  <a:schemeClr val="dk1"/>
                </a:solidFill>
              </a:rPr>
              <a:t>Number of Days</a:t>
            </a:r>
            <a:r>
              <a:rPr lang="en">
                <a:solidFill>
                  <a:schemeClr val="dk1"/>
                </a:solidFill>
              </a:rPr>
              <a:t> Variable </a:t>
            </a:r>
            <a:r>
              <a:rPr b="1" lang="en">
                <a:solidFill>
                  <a:schemeClr val="dk1"/>
                </a:solidFill>
              </a:rPr>
              <a:t>(IV H3)</a:t>
            </a:r>
            <a:r>
              <a:rPr lang="en">
                <a:solidFill>
                  <a:schemeClr val="dk1"/>
                </a:solidFill>
              </a:rPr>
              <a:t> capturing how long someone was a host.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Our eyes wandered to categorical variables,  these could be pretty useful!  Let's do a conversion….</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Property type</a:t>
            </a:r>
            <a:r>
              <a:rPr lang="en">
                <a:solidFill>
                  <a:schemeClr val="dk1"/>
                </a:solidFill>
              </a:rPr>
              <a:t>, Dummy coded as Apt versus other </a:t>
            </a:r>
            <a:r>
              <a:rPr b="1" lang="en">
                <a:solidFill>
                  <a:schemeClr val="dk1"/>
                </a:solidFill>
              </a:rPr>
              <a:t>(IV H2)</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Neighborhood,</a:t>
            </a:r>
            <a:r>
              <a:rPr lang="en">
                <a:solidFill>
                  <a:schemeClr val="dk1"/>
                </a:solidFill>
              </a:rPr>
              <a:t> DC as 0-4 to capture the boroughs of NY </a:t>
            </a:r>
            <a:r>
              <a:rPr b="1" lang="en">
                <a:solidFill>
                  <a:schemeClr val="dk1"/>
                </a:solidFill>
              </a:rPr>
              <a:t>(IV HI)</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Room Type,</a:t>
            </a:r>
            <a:r>
              <a:rPr lang="en">
                <a:solidFill>
                  <a:schemeClr val="dk1"/>
                </a:solidFill>
              </a:rPr>
              <a:t> DC as 0-2 to capture Entire Home/APT, Private Room, Shared Room </a:t>
            </a:r>
            <a:r>
              <a:rPr b="1" lang="en">
                <a:solidFill>
                  <a:schemeClr val="dk1"/>
                </a:solidFill>
              </a:rPr>
              <a:t>(IV H4)</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Remaining Categorical while not IV or DV do have bearing</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Book ends, start date of host and end date to create Number of Days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Creation of </a:t>
            </a:r>
            <a:r>
              <a:rPr b="1" lang="en">
                <a:solidFill>
                  <a:schemeClr val="dk1"/>
                </a:solidFill>
              </a:rPr>
              <a:t>Review Score Bins </a:t>
            </a:r>
            <a:r>
              <a:rPr lang="en">
                <a:solidFill>
                  <a:schemeClr val="dk1"/>
                </a:solidFill>
              </a:rPr>
              <a:t> </a:t>
            </a:r>
            <a:r>
              <a:rPr lang="en" sz="1200">
                <a:solidFill>
                  <a:schemeClr val="dk1"/>
                </a:solidFill>
                <a:latin typeface="Times New Roman"/>
                <a:ea typeface="Times New Roman"/>
                <a:cs typeface="Times New Roman"/>
                <a:sym typeface="Times New Roman"/>
              </a:rPr>
              <a:t>bad (0-90), good (91-95), great (96-99), and excellent (100).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Row Identifier (already discussed as our unit of analysis, Host ID</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Compass, zip code…. We'll talk more about that one on the next slide. </a:t>
            </a:r>
            <a:endParaRPr>
              <a:solidFill>
                <a:schemeClr val="dk1"/>
              </a:solidFill>
            </a:endParaRPr>
          </a:p>
          <a:p>
            <a:pPr indent="0" lvl="0" marL="0" rtl="0" algn="l">
              <a:lnSpc>
                <a:spcPct val="100000"/>
              </a:lnSpc>
              <a:spcBef>
                <a:spcPts val="120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f36d35d991_1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3" name="Google Shape;303;gf36d35d991_1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30479 rows as starting point, now down to 29592</a:t>
            </a:r>
            <a:endParaRPr/>
          </a:p>
          <a:p>
            <a:pPr indent="0" lvl="0" marL="0" rtl="0" algn="l">
              <a:lnSpc>
                <a:spcPct val="100000"/>
              </a:lnSpc>
              <a:spcBef>
                <a:spcPts val="0"/>
              </a:spcBef>
              <a:spcAft>
                <a:spcPts val="0"/>
              </a:spcAft>
              <a:buSzPts val="1100"/>
              <a:buNone/>
            </a:pPr>
            <a:r>
              <a:rPr lang="en"/>
              <a:t>Address removed completely from the start that were no Value (address and</a:t>
            </a:r>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First look at Data set, it seemed perfect.  As the course progressed and we became more savvy second opinion. (30479) start</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Our main identifier is our unit of Analysis, Host ID.</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Look out our numeric variables.  4 numeric Beds, Price, # of reviews, Review Rating Score.  Pretty Solid.</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As developing Hypothesis, they started to look lacking.</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Plus one, create </a:t>
            </a:r>
            <a:r>
              <a:rPr b="1" lang="en">
                <a:solidFill>
                  <a:schemeClr val="dk1"/>
                </a:solidFill>
              </a:rPr>
              <a:t>Number of Days</a:t>
            </a:r>
            <a:r>
              <a:rPr lang="en">
                <a:solidFill>
                  <a:schemeClr val="dk1"/>
                </a:solidFill>
              </a:rPr>
              <a:t> Variable </a:t>
            </a:r>
            <a:r>
              <a:rPr b="1" lang="en">
                <a:solidFill>
                  <a:schemeClr val="dk1"/>
                </a:solidFill>
              </a:rPr>
              <a:t>(IV H3)</a:t>
            </a:r>
            <a:r>
              <a:rPr lang="en">
                <a:solidFill>
                  <a:schemeClr val="dk1"/>
                </a:solidFill>
              </a:rPr>
              <a:t> capturing how long someone was a host.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Our eyes wandered to categorical variables,  these could be pretty useful!  Let's do a conversion….</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Property type</a:t>
            </a:r>
            <a:r>
              <a:rPr lang="en">
                <a:solidFill>
                  <a:schemeClr val="dk1"/>
                </a:solidFill>
              </a:rPr>
              <a:t>, Dummy coded as Apt versus other </a:t>
            </a:r>
            <a:r>
              <a:rPr b="1" lang="en">
                <a:solidFill>
                  <a:schemeClr val="dk1"/>
                </a:solidFill>
              </a:rPr>
              <a:t>(IV H2)</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Neighborhood,</a:t>
            </a:r>
            <a:r>
              <a:rPr lang="en">
                <a:solidFill>
                  <a:schemeClr val="dk1"/>
                </a:solidFill>
              </a:rPr>
              <a:t> DC as 0-4 to capture the boroughs of NY </a:t>
            </a:r>
            <a:r>
              <a:rPr b="1" lang="en">
                <a:solidFill>
                  <a:schemeClr val="dk1"/>
                </a:solidFill>
              </a:rPr>
              <a:t>(IV HI)</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Room Type,</a:t>
            </a:r>
            <a:r>
              <a:rPr lang="en">
                <a:solidFill>
                  <a:schemeClr val="dk1"/>
                </a:solidFill>
              </a:rPr>
              <a:t> DC as 0-2 to capture Entire Home/APT, Private Room, Shared Room </a:t>
            </a:r>
            <a:r>
              <a:rPr b="1" lang="en">
                <a:solidFill>
                  <a:schemeClr val="dk1"/>
                </a:solidFill>
              </a:rPr>
              <a:t>(IV H4)</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Remaining Categorical while not IV or DV do have bearing</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Book ends, start date of host and end date to create Number of Days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Creation of </a:t>
            </a:r>
            <a:r>
              <a:rPr b="1" lang="en">
                <a:solidFill>
                  <a:schemeClr val="dk1"/>
                </a:solidFill>
              </a:rPr>
              <a:t>Review Score Bins </a:t>
            </a:r>
            <a:r>
              <a:rPr lang="en">
                <a:solidFill>
                  <a:schemeClr val="dk1"/>
                </a:solidFill>
              </a:rPr>
              <a:t> </a:t>
            </a:r>
            <a:r>
              <a:rPr lang="en" sz="1200">
                <a:solidFill>
                  <a:schemeClr val="dk1"/>
                </a:solidFill>
                <a:latin typeface="Times New Roman"/>
                <a:ea typeface="Times New Roman"/>
                <a:cs typeface="Times New Roman"/>
                <a:sym typeface="Times New Roman"/>
              </a:rPr>
              <a:t>bad (0-90), good (91-95), great (96-99), and excellent (100).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Row Identifier (already discussed as our unit of analysis, Host ID</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Compass, zip code…. We'll talk more about that one on the next slide. </a:t>
            </a:r>
            <a:endParaRPr>
              <a:solidFill>
                <a:schemeClr val="dk1"/>
              </a:solidFill>
            </a:endParaRPr>
          </a:p>
          <a:p>
            <a:pPr indent="0" lvl="0" marL="0" rtl="0" algn="l">
              <a:lnSpc>
                <a:spcPct val="100000"/>
              </a:lnSpc>
              <a:spcBef>
                <a:spcPts val="120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f973597ae6_4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3" name="Google Shape;313;gf973597ae6_4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050">
                <a:solidFill>
                  <a:srgbClr val="3C4043"/>
                </a:solidFill>
                <a:highlight>
                  <a:srgbClr val="FFFFFF"/>
                </a:highlight>
                <a:latin typeface="Roboto"/>
                <a:ea typeface="Roboto"/>
                <a:cs typeface="Roboto"/>
                <a:sym typeface="Roboto"/>
              </a:rPr>
              <a:t>looking at the confusion matrix. First highlighted in green are the true or accurate predictions from the models, where the blue boxes are false predictions. Starting at the top left is the models true predictions of non defaulters. The top right is the false predictions of a defaulter. The bottom left is the false prediction of a non defaulter and the bottom right is the true prediction of defaulters.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cb4f7473b2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3" name="Google Shape;323;gcb4f7473b2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200"/>
              </a:spcBef>
              <a:spcAft>
                <a:spcPts val="0"/>
              </a:spcAft>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cb4f7473b2_0_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4" name="Google Shape;364;gcb4f7473b2_0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200"/>
              </a:spcBef>
              <a:spcAft>
                <a:spcPts val="0"/>
              </a:spcAft>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f37ab2d69a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5" name="Google Shape;385;gf37ab2d69a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200"/>
              </a:spcBef>
              <a:spcAft>
                <a:spcPts val="0"/>
              </a:spcAft>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cb4f7473b2_0_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3" name="Google Shape;423;gcb4f7473b2_0_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200"/>
              </a:spcBef>
              <a:spcAft>
                <a:spcPts val="0"/>
              </a:spcAft>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I will quickly review the order of our presentation. We will cover why we choose this topic, then dive into our analysis, next we will transition into our discussion section including recommendations and close with a brief Q&amp;A.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0" name="Google Shape;440;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1" name="Google Shape;451;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We chose this dataset because it is currently the largest emerging market and the sample could help us make predictions about retail banking in the marker . Let’s look into our analysis process starting with details about our dataset.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f9302279b0_0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gf9302279b0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We chose this dataset because it is currently the largest emerging market and the sample could help us make predictions about retail banking in the marker . Let’s look into our analysis process starting with details about our dataset.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Thank you, Brenden. As he mentioned, our dataset focuses on the Indian market and was sourced from Kaggle. It is comprised historical data gathered at the time of the loan application. These 12 attributes are values captured in the application. Potential borrowers must disclose their income, age, work history experience in years, city, state(based in India), marital status, house and car ownership, profession, current years in home and job. Each application is then assigned whether they (which is no they didn’t default, and yes they defaulted on a loan).</a:t>
            </a:r>
            <a:endParaRPr/>
          </a:p>
          <a:p>
            <a:pPr indent="0" lvl="0" marL="0" rtl="0" algn="l">
              <a:lnSpc>
                <a:spcPct val="100000"/>
              </a:lnSpc>
              <a:spcBef>
                <a:spcPts val="0"/>
              </a:spcBef>
              <a:spcAft>
                <a:spcPts val="0"/>
              </a:spcAft>
              <a:buSzPts val="1100"/>
              <a:buNone/>
            </a:pPr>
            <a:r>
              <a:rPr lang="en"/>
              <a:t>SOme of the attributes are numerical and some are </a:t>
            </a:r>
            <a:r>
              <a:rPr lang="en"/>
              <a:t>categorical</a:t>
            </a:r>
            <a:r>
              <a:rPr lang="en"/>
              <a:t>. These are the attributes that we will use to build an effective model.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f36d35d991_0_2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gf36d35d991_0_2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As we pulled our data in we wanted a quick visual to see how our variables correlated with each other and risk flag. This would be helpful for our cleaning. First, we noticed that the categorical variables needed to be converted into numerical variable and are therefore missing here. There’s multicollinearity present between current job years and years of experience. And we also noticed that all of the attributes listed have low correlation with the risk flag. We will take a look at this again once it includes our converted categorical variables.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f36d35d991_0_3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gf36d35d991_0_3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solidFill>
                  <a:schemeClr val="dk1"/>
                </a:solidFill>
              </a:rPr>
              <a:t>So we cleaned the data: removed multicollinearity, removed categorical variables with many </a:t>
            </a:r>
            <a:r>
              <a:rPr lang="en">
                <a:solidFill>
                  <a:schemeClr val="dk1"/>
                </a:solidFill>
              </a:rPr>
              <a:t>unique</a:t>
            </a:r>
            <a:r>
              <a:rPr lang="en">
                <a:solidFill>
                  <a:schemeClr val="dk1"/>
                </a:solidFill>
              </a:rPr>
              <a:t> values. As you can see here for example, Profession and state had quite a few unique values that would not be helpful in determining attributes that predict likelihood of default. </a:t>
            </a:r>
            <a:r>
              <a:rPr lang="en">
                <a:solidFill>
                  <a:schemeClr val="dk1"/>
                </a:solidFill>
                <a:highlight>
                  <a:srgbClr val="FFFFFF"/>
                </a:highlight>
              </a:rPr>
              <a:t> If the number of levels of categorical variable is very large, it is not suitable for a classification model. As the number of features grows, the amount of data we need to accurately be able to distinguish between these features (in order to give us a prediction) and generalize our model grows EXPONENTIALLY. We also dummy coded our variables. In total we removed 6 columns and converted 3 categorical variables. </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f36d35d991_0_3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gf36d35d991_0_3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Now that we have clean data, let’s take a look at our correlation matrix again. There’s no multicollinearity and it includes our dummy coded categorical variables, yet the correlation with the risk flag is still very low for all of the attributes. Let’s take a closer look through exploration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f8ef8d62c5_1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gf8ef8d62c5_1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Although, the matrix showed low correlation associated with the risk flag, we can identify a few patterns in our data. To the left, you can see that married borrowers are less likely to default. To the right you can see that home ownership slightly makes a difference but in the level of </a:t>
            </a:r>
            <a:r>
              <a:rPr lang="en"/>
              <a:t>default</a:t>
            </a:r>
            <a:r>
              <a:rPr lang="en"/>
              <a: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TITLE" type="title">
  <p:cSld name="TITLE">
    <p:bg>
      <p:bgPr>
        <a:solidFill>
          <a:srgbClr val="FFFFFF"/>
        </a:soli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5439578" y="773647"/>
            <a:ext cx="31785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3000"/>
              <a:buNone/>
              <a:defRPr sz="3000">
                <a:solidFill>
                  <a:schemeClr val="dk1"/>
                </a:solidFill>
              </a:defRPr>
            </a:lvl1pPr>
            <a:lvl2pPr lvl="1" algn="ctr">
              <a:lnSpc>
                <a:spcPct val="100000"/>
              </a:lnSpc>
              <a:spcBef>
                <a:spcPts val="0"/>
              </a:spcBef>
              <a:spcAft>
                <a:spcPts val="0"/>
              </a:spcAft>
              <a:buClr>
                <a:schemeClr val="dk1"/>
              </a:buClr>
              <a:buSzPts val="3600"/>
              <a:buNone/>
              <a:defRPr sz="3600">
                <a:solidFill>
                  <a:schemeClr val="dk1"/>
                </a:solidFill>
              </a:defRPr>
            </a:lvl2pPr>
            <a:lvl3pPr lvl="2" algn="ctr">
              <a:lnSpc>
                <a:spcPct val="100000"/>
              </a:lnSpc>
              <a:spcBef>
                <a:spcPts val="0"/>
              </a:spcBef>
              <a:spcAft>
                <a:spcPts val="0"/>
              </a:spcAft>
              <a:buClr>
                <a:schemeClr val="dk1"/>
              </a:buClr>
              <a:buSzPts val="3600"/>
              <a:buNone/>
              <a:defRPr sz="3600">
                <a:solidFill>
                  <a:schemeClr val="dk1"/>
                </a:solidFill>
              </a:defRPr>
            </a:lvl3pPr>
            <a:lvl4pPr lvl="3" algn="ctr">
              <a:lnSpc>
                <a:spcPct val="100000"/>
              </a:lnSpc>
              <a:spcBef>
                <a:spcPts val="0"/>
              </a:spcBef>
              <a:spcAft>
                <a:spcPts val="0"/>
              </a:spcAft>
              <a:buClr>
                <a:schemeClr val="dk1"/>
              </a:buClr>
              <a:buSzPts val="3600"/>
              <a:buNone/>
              <a:defRPr sz="3600">
                <a:solidFill>
                  <a:schemeClr val="dk1"/>
                </a:solidFill>
              </a:defRPr>
            </a:lvl4pPr>
            <a:lvl5pPr lvl="4" algn="ctr">
              <a:lnSpc>
                <a:spcPct val="100000"/>
              </a:lnSpc>
              <a:spcBef>
                <a:spcPts val="0"/>
              </a:spcBef>
              <a:spcAft>
                <a:spcPts val="0"/>
              </a:spcAft>
              <a:buClr>
                <a:schemeClr val="dk1"/>
              </a:buClr>
              <a:buSzPts val="3600"/>
              <a:buNone/>
              <a:defRPr sz="3600">
                <a:solidFill>
                  <a:schemeClr val="dk1"/>
                </a:solidFill>
              </a:defRPr>
            </a:lvl5pPr>
            <a:lvl6pPr lvl="5" algn="ctr">
              <a:lnSpc>
                <a:spcPct val="100000"/>
              </a:lnSpc>
              <a:spcBef>
                <a:spcPts val="0"/>
              </a:spcBef>
              <a:spcAft>
                <a:spcPts val="0"/>
              </a:spcAft>
              <a:buClr>
                <a:schemeClr val="dk1"/>
              </a:buClr>
              <a:buSzPts val="3600"/>
              <a:buNone/>
              <a:defRPr sz="3600">
                <a:solidFill>
                  <a:schemeClr val="dk1"/>
                </a:solidFill>
              </a:defRPr>
            </a:lvl6pPr>
            <a:lvl7pPr lvl="6" algn="ctr">
              <a:lnSpc>
                <a:spcPct val="100000"/>
              </a:lnSpc>
              <a:spcBef>
                <a:spcPts val="0"/>
              </a:spcBef>
              <a:spcAft>
                <a:spcPts val="0"/>
              </a:spcAft>
              <a:buClr>
                <a:schemeClr val="dk1"/>
              </a:buClr>
              <a:buSzPts val="3600"/>
              <a:buNone/>
              <a:defRPr sz="3600">
                <a:solidFill>
                  <a:schemeClr val="dk1"/>
                </a:solidFill>
              </a:defRPr>
            </a:lvl7pPr>
            <a:lvl8pPr lvl="7" algn="ctr">
              <a:lnSpc>
                <a:spcPct val="100000"/>
              </a:lnSpc>
              <a:spcBef>
                <a:spcPts val="0"/>
              </a:spcBef>
              <a:spcAft>
                <a:spcPts val="0"/>
              </a:spcAft>
              <a:buClr>
                <a:schemeClr val="dk1"/>
              </a:buClr>
              <a:buSzPts val="3600"/>
              <a:buNone/>
              <a:defRPr sz="3600">
                <a:solidFill>
                  <a:schemeClr val="dk1"/>
                </a:solidFill>
              </a:defRPr>
            </a:lvl8pPr>
            <a:lvl9pPr lvl="8" algn="ctr">
              <a:lnSpc>
                <a:spcPct val="100000"/>
              </a:lnSpc>
              <a:spcBef>
                <a:spcPts val="0"/>
              </a:spcBef>
              <a:spcAft>
                <a:spcPts val="0"/>
              </a:spcAft>
              <a:buClr>
                <a:schemeClr val="dk1"/>
              </a:buClr>
              <a:buSzPts val="3600"/>
              <a:buNone/>
              <a:defRPr sz="3600">
                <a:solidFill>
                  <a:schemeClr val="dk1"/>
                </a:solidFill>
              </a:defRPr>
            </a:lvl9pPr>
          </a:lstStyle>
          <a:p/>
        </p:txBody>
      </p:sp>
      <p:sp>
        <p:nvSpPr>
          <p:cNvPr id="10" name="Google Shape;10;p2"/>
          <p:cNvSpPr txBox="1"/>
          <p:nvPr>
            <p:ph idx="1" type="subTitle"/>
          </p:nvPr>
        </p:nvSpPr>
        <p:spPr>
          <a:xfrm>
            <a:off x="5585828" y="2698500"/>
            <a:ext cx="2886000" cy="45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200"/>
              <a:buNone/>
              <a:defRPr sz="1200">
                <a:solidFill>
                  <a:schemeClr val="dk1"/>
                </a:solidFill>
              </a:defRPr>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p:txBody>
      </p:sp>
      <p:sp>
        <p:nvSpPr>
          <p:cNvPr id="11" name="Google Shape;11;p2"/>
          <p:cNvSpPr/>
          <p:nvPr/>
        </p:nvSpPr>
        <p:spPr>
          <a:xfrm>
            <a:off x="-5975" y="-18125"/>
            <a:ext cx="4036500" cy="5161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 name="Google Shape;12;p2"/>
          <p:cNvCxnSpPr/>
          <p:nvPr/>
        </p:nvCxnSpPr>
        <p:spPr>
          <a:xfrm rot="10800000">
            <a:off x="5663498" y="1399600"/>
            <a:ext cx="2757900" cy="0"/>
          </a:xfrm>
          <a:prstGeom prst="straightConnector1">
            <a:avLst/>
          </a:prstGeom>
          <a:noFill/>
          <a:ln cap="flat" cmpd="sng" w="38100">
            <a:solidFill>
              <a:srgbClr val="9E9E9E"/>
            </a:solidFill>
            <a:prstDash val="solid"/>
            <a:round/>
            <a:headEnd len="sm" w="sm" type="none"/>
            <a:tailEnd len="sm" w="sm" type="none"/>
          </a:ln>
        </p:spPr>
      </p:cxnSp>
      <p:cxnSp>
        <p:nvCxnSpPr>
          <p:cNvPr id="13" name="Google Shape;13;p2"/>
          <p:cNvCxnSpPr/>
          <p:nvPr/>
        </p:nvCxnSpPr>
        <p:spPr>
          <a:xfrm rot="10800000">
            <a:off x="5647598" y="3725675"/>
            <a:ext cx="2757900" cy="0"/>
          </a:xfrm>
          <a:prstGeom prst="straightConnector1">
            <a:avLst/>
          </a:prstGeom>
          <a:noFill/>
          <a:ln cap="flat" cmpd="sng" w="38100">
            <a:solidFill>
              <a:srgbClr val="9E9E9E"/>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p:cSld name="TITLE_1">
    <p:spTree>
      <p:nvGrpSpPr>
        <p:cNvPr id="65" name="Shape 65"/>
        <p:cNvGrpSpPr/>
        <p:nvPr/>
      </p:nvGrpSpPr>
      <p:grpSpPr>
        <a:xfrm>
          <a:off x="0" y="0"/>
          <a:ext cx="0" cy="0"/>
          <a:chOff x="0" y="0"/>
          <a:chExt cx="0" cy="0"/>
        </a:xfrm>
      </p:grpSpPr>
      <p:sp>
        <p:nvSpPr>
          <p:cNvPr id="66" name="Google Shape;66;p11"/>
          <p:cNvSpPr/>
          <p:nvPr/>
        </p:nvSpPr>
        <p:spPr>
          <a:xfrm>
            <a:off x="4572000" y="-18925"/>
            <a:ext cx="4571700" cy="51624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1"/>
          <p:cNvSpPr txBox="1"/>
          <p:nvPr>
            <p:ph idx="1" type="subTitle"/>
          </p:nvPr>
        </p:nvSpPr>
        <p:spPr>
          <a:xfrm>
            <a:off x="5678544" y="2229524"/>
            <a:ext cx="2371800" cy="1641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1100"/>
              <a:buNone/>
              <a:defRPr sz="1200">
                <a:solidFill>
                  <a:schemeClr val="accent1"/>
                </a:solidFill>
              </a:defRPr>
            </a:lvl1pPr>
            <a:lvl2pPr lvl="1" algn="ctr">
              <a:lnSpc>
                <a:spcPct val="100000"/>
              </a:lnSpc>
              <a:spcBef>
                <a:spcPts val="0"/>
              </a:spcBef>
              <a:spcAft>
                <a:spcPts val="0"/>
              </a:spcAft>
              <a:buClr>
                <a:schemeClr val="accent1"/>
              </a:buClr>
              <a:buSzPts val="2800"/>
              <a:buNone/>
              <a:defRPr sz="2800">
                <a:solidFill>
                  <a:schemeClr val="accent1"/>
                </a:solidFill>
              </a:defRPr>
            </a:lvl2pPr>
            <a:lvl3pPr lvl="2" algn="ctr">
              <a:lnSpc>
                <a:spcPct val="100000"/>
              </a:lnSpc>
              <a:spcBef>
                <a:spcPts val="0"/>
              </a:spcBef>
              <a:spcAft>
                <a:spcPts val="0"/>
              </a:spcAft>
              <a:buClr>
                <a:schemeClr val="accent1"/>
              </a:buClr>
              <a:buSzPts val="2800"/>
              <a:buNone/>
              <a:defRPr sz="2800">
                <a:solidFill>
                  <a:schemeClr val="accent1"/>
                </a:solidFill>
              </a:defRPr>
            </a:lvl3pPr>
            <a:lvl4pPr lvl="3" algn="ctr">
              <a:lnSpc>
                <a:spcPct val="100000"/>
              </a:lnSpc>
              <a:spcBef>
                <a:spcPts val="0"/>
              </a:spcBef>
              <a:spcAft>
                <a:spcPts val="0"/>
              </a:spcAft>
              <a:buClr>
                <a:schemeClr val="accent1"/>
              </a:buClr>
              <a:buSzPts val="2800"/>
              <a:buNone/>
              <a:defRPr sz="2800">
                <a:solidFill>
                  <a:schemeClr val="accent1"/>
                </a:solidFill>
              </a:defRPr>
            </a:lvl4pPr>
            <a:lvl5pPr lvl="4" algn="ctr">
              <a:lnSpc>
                <a:spcPct val="100000"/>
              </a:lnSpc>
              <a:spcBef>
                <a:spcPts val="0"/>
              </a:spcBef>
              <a:spcAft>
                <a:spcPts val="0"/>
              </a:spcAft>
              <a:buClr>
                <a:schemeClr val="accent1"/>
              </a:buClr>
              <a:buSzPts val="2800"/>
              <a:buNone/>
              <a:defRPr sz="2800">
                <a:solidFill>
                  <a:schemeClr val="accent1"/>
                </a:solidFill>
              </a:defRPr>
            </a:lvl5pPr>
            <a:lvl6pPr lvl="5" algn="ctr">
              <a:lnSpc>
                <a:spcPct val="100000"/>
              </a:lnSpc>
              <a:spcBef>
                <a:spcPts val="0"/>
              </a:spcBef>
              <a:spcAft>
                <a:spcPts val="0"/>
              </a:spcAft>
              <a:buClr>
                <a:schemeClr val="accent1"/>
              </a:buClr>
              <a:buSzPts val="2800"/>
              <a:buNone/>
              <a:defRPr sz="2800">
                <a:solidFill>
                  <a:schemeClr val="accent1"/>
                </a:solidFill>
              </a:defRPr>
            </a:lvl6pPr>
            <a:lvl7pPr lvl="6" algn="ctr">
              <a:lnSpc>
                <a:spcPct val="100000"/>
              </a:lnSpc>
              <a:spcBef>
                <a:spcPts val="0"/>
              </a:spcBef>
              <a:spcAft>
                <a:spcPts val="0"/>
              </a:spcAft>
              <a:buClr>
                <a:schemeClr val="accent1"/>
              </a:buClr>
              <a:buSzPts val="2800"/>
              <a:buNone/>
              <a:defRPr sz="2800">
                <a:solidFill>
                  <a:schemeClr val="accent1"/>
                </a:solidFill>
              </a:defRPr>
            </a:lvl7pPr>
            <a:lvl8pPr lvl="7" algn="ctr">
              <a:lnSpc>
                <a:spcPct val="100000"/>
              </a:lnSpc>
              <a:spcBef>
                <a:spcPts val="0"/>
              </a:spcBef>
              <a:spcAft>
                <a:spcPts val="0"/>
              </a:spcAft>
              <a:buClr>
                <a:schemeClr val="accent1"/>
              </a:buClr>
              <a:buSzPts val="2800"/>
              <a:buNone/>
              <a:defRPr sz="2800">
                <a:solidFill>
                  <a:schemeClr val="accent1"/>
                </a:solidFill>
              </a:defRPr>
            </a:lvl8pPr>
            <a:lvl9pPr lvl="8" algn="ctr">
              <a:lnSpc>
                <a:spcPct val="100000"/>
              </a:lnSpc>
              <a:spcBef>
                <a:spcPts val="0"/>
              </a:spcBef>
              <a:spcAft>
                <a:spcPts val="0"/>
              </a:spcAft>
              <a:buClr>
                <a:schemeClr val="accent1"/>
              </a:buClr>
              <a:buSzPts val="2800"/>
              <a:buNone/>
              <a:defRPr sz="2800">
                <a:solidFill>
                  <a:schemeClr val="accent1"/>
                </a:solidFill>
              </a:defRPr>
            </a:lvl9pPr>
          </a:lstStyle>
          <a:p/>
        </p:txBody>
      </p:sp>
      <p:sp>
        <p:nvSpPr>
          <p:cNvPr id="68" name="Google Shape;68;p11"/>
          <p:cNvSpPr txBox="1"/>
          <p:nvPr>
            <p:ph type="ctrTitle"/>
          </p:nvPr>
        </p:nvSpPr>
        <p:spPr>
          <a:xfrm>
            <a:off x="5565592" y="1978855"/>
            <a:ext cx="2597700" cy="245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1400"/>
              <a:buNone/>
              <a:defRPr sz="1400">
                <a:solidFill>
                  <a:schemeClr val="dk1"/>
                </a:solidFill>
              </a:defRPr>
            </a:lvl1pPr>
            <a:lvl2pPr lvl="1" algn="ctr">
              <a:lnSpc>
                <a:spcPct val="100000"/>
              </a:lnSpc>
              <a:spcBef>
                <a:spcPts val="0"/>
              </a:spcBef>
              <a:spcAft>
                <a:spcPts val="0"/>
              </a:spcAft>
              <a:buClr>
                <a:schemeClr val="dk1"/>
              </a:buClr>
              <a:buSzPts val="1400"/>
              <a:buNone/>
              <a:defRPr sz="1400">
                <a:solidFill>
                  <a:schemeClr val="dk1"/>
                </a:solidFill>
              </a:defRPr>
            </a:lvl2pPr>
            <a:lvl3pPr lvl="2" algn="ctr">
              <a:lnSpc>
                <a:spcPct val="100000"/>
              </a:lnSpc>
              <a:spcBef>
                <a:spcPts val="0"/>
              </a:spcBef>
              <a:spcAft>
                <a:spcPts val="0"/>
              </a:spcAft>
              <a:buClr>
                <a:schemeClr val="dk1"/>
              </a:buClr>
              <a:buSzPts val="1400"/>
              <a:buNone/>
              <a:defRPr sz="1400">
                <a:solidFill>
                  <a:schemeClr val="dk1"/>
                </a:solidFill>
              </a:defRPr>
            </a:lvl3pPr>
            <a:lvl4pPr lvl="3" algn="ctr">
              <a:lnSpc>
                <a:spcPct val="100000"/>
              </a:lnSpc>
              <a:spcBef>
                <a:spcPts val="0"/>
              </a:spcBef>
              <a:spcAft>
                <a:spcPts val="0"/>
              </a:spcAft>
              <a:buClr>
                <a:schemeClr val="dk1"/>
              </a:buClr>
              <a:buSzPts val="1400"/>
              <a:buNone/>
              <a:defRPr sz="1400">
                <a:solidFill>
                  <a:schemeClr val="dk1"/>
                </a:solidFill>
              </a:defRPr>
            </a:lvl4pPr>
            <a:lvl5pPr lvl="4" algn="ctr">
              <a:lnSpc>
                <a:spcPct val="100000"/>
              </a:lnSpc>
              <a:spcBef>
                <a:spcPts val="0"/>
              </a:spcBef>
              <a:spcAft>
                <a:spcPts val="0"/>
              </a:spcAft>
              <a:buClr>
                <a:schemeClr val="dk1"/>
              </a:buClr>
              <a:buSzPts val="1400"/>
              <a:buNone/>
              <a:defRPr sz="1400">
                <a:solidFill>
                  <a:schemeClr val="dk1"/>
                </a:solidFill>
              </a:defRPr>
            </a:lvl5pPr>
            <a:lvl6pPr lvl="5" algn="ctr">
              <a:lnSpc>
                <a:spcPct val="100000"/>
              </a:lnSpc>
              <a:spcBef>
                <a:spcPts val="0"/>
              </a:spcBef>
              <a:spcAft>
                <a:spcPts val="0"/>
              </a:spcAft>
              <a:buClr>
                <a:schemeClr val="dk1"/>
              </a:buClr>
              <a:buSzPts val="1400"/>
              <a:buNone/>
              <a:defRPr sz="1400">
                <a:solidFill>
                  <a:schemeClr val="dk1"/>
                </a:solidFill>
              </a:defRPr>
            </a:lvl6pPr>
            <a:lvl7pPr lvl="6" algn="ctr">
              <a:lnSpc>
                <a:spcPct val="100000"/>
              </a:lnSpc>
              <a:spcBef>
                <a:spcPts val="0"/>
              </a:spcBef>
              <a:spcAft>
                <a:spcPts val="0"/>
              </a:spcAft>
              <a:buClr>
                <a:schemeClr val="dk1"/>
              </a:buClr>
              <a:buSzPts val="1400"/>
              <a:buNone/>
              <a:defRPr sz="1400">
                <a:solidFill>
                  <a:schemeClr val="dk1"/>
                </a:solidFill>
              </a:defRPr>
            </a:lvl7pPr>
            <a:lvl8pPr lvl="7" algn="ctr">
              <a:lnSpc>
                <a:spcPct val="100000"/>
              </a:lnSpc>
              <a:spcBef>
                <a:spcPts val="0"/>
              </a:spcBef>
              <a:spcAft>
                <a:spcPts val="0"/>
              </a:spcAft>
              <a:buClr>
                <a:schemeClr val="dk1"/>
              </a:buClr>
              <a:buSzPts val="1400"/>
              <a:buNone/>
              <a:defRPr sz="1400">
                <a:solidFill>
                  <a:schemeClr val="dk1"/>
                </a:solidFill>
              </a:defRPr>
            </a:lvl8pPr>
            <a:lvl9pPr lvl="8" algn="ctr">
              <a:lnSpc>
                <a:spcPct val="100000"/>
              </a:lnSpc>
              <a:spcBef>
                <a:spcPts val="0"/>
              </a:spcBef>
              <a:spcAft>
                <a:spcPts val="0"/>
              </a:spcAft>
              <a:buClr>
                <a:schemeClr val="dk1"/>
              </a:buClr>
              <a:buSzPts val="1400"/>
              <a:buNone/>
              <a:defRPr sz="1400">
                <a:solidFill>
                  <a:schemeClr val="dk1"/>
                </a:solidFill>
              </a:defRPr>
            </a:lvl9pPr>
          </a:lstStyle>
          <a:p/>
        </p:txBody>
      </p:sp>
      <p:sp>
        <p:nvSpPr>
          <p:cNvPr id="69" name="Google Shape;69;p11"/>
          <p:cNvSpPr txBox="1"/>
          <p:nvPr>
            <p:ph idx="2" type="ctrTitle"/>
          </p:nvPr>
        </p:nvSpPr>
        <p:spPr>
          <a:xfrm>
            <a:off x="5925025" y="319150"/>
            <a:ext cx="2619000" cy="4590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dk1"/>
              </a:buClr>
              <a:buSzPts val="1200"/>
              <a:buNone/>
              <a:defRPr sz="1200">
                <a:solidFill>
                  <a:schemeClr val="dk1"/>
                </a:solidFill>
              </a:defRPr>
            </a:lvl1pPr>
            <a:lvl2pPr lvl="1" algn="r">
              <a:lnSpc>
                <a:spcPct val="100000"/>
              </a:lnSpc>
              <a:spcBef>
                <a:spcPts val="0"/>
              </a:spcBef>
              <a:spcAft>
                <a:spcPts val="0"/>
              </a:spcAft>
              <a:buClr>
                <a:schemeClr val="dk1"/>
              </a:buClr>
              <a:buSzPts val="1400"/>
              <a:buNone/>
              <a:defRPr sz="1400">
                <a:solidFill>
                  <a:schemeClr val="dk1"/>
                </a:solidFill>
              </a:defRPr>
            </a:lvl2pPr>
            <a:lvl3pPr lvl="2" algn="r">
              <a:lnSpc>
                <a:spcPct val="100000"/>
              </a:lnSpc>
              <a:spcBef>
                <a:spcPts val="0"/>
              </a:spcBef>
              <a:spcAft>
                <a:spcPts val="0"/>
              </a:spcAft>
              <a:buClr>
                <a:schemeClr val="dk1"/>
              </a:buClr>
              <a:buSzPts val="1400"/>
              <a:buNone/>
              <a:defRPr sz="1400">
                <a:solidFill>
                  <a:schemeClr val="dk1"/>
                </a:solidFill>
              </a:defRPr>
            </a:lvl3pPr>
            <a:lvl4pPr lvl="3" algn="r">
              <a:lnSpc>
                <a:spcPct val="100000"/>
              </a:lnSpc>
              <a:spcBef>
                <a:spcPts val="0"/>
              </a:spcBef>
              <a:spcAft>
                <a:spcPts val="0"/>
              </a:spcAft>
              <a:buClr>
                <a:schemeClr val="dk1"/>
              </a:buClr>
              <a:buSzPts val="1400"/>
              <a:buNone/>
              <a:defRPr sz="1400">
                <a:solidFill>
                  <a:schemeClr val="dk1"/>
                </a:solidFill>
              </a:defRPr>
            </a:lvl4pPr>
            <a:lvl5pPr lvl="4" algn="r">
              <a:lnSpc>
                <a:spcPct val="100000"/>
              </a:lnSpc>
              <a:spcBef>
                <a:spcPts val="0"/>
              </a:spcBef>
              <a:spcAft>
                <a:spcPts val="0"/>
              </a:spcAft>
              <a:buClr>
                <a:schemeClr val="dk1"/>
              </a:buClr>
              <a:buSzPts val="1400"/>
              <a:buNone/>
              <a:defRPr sz="1400">
                <a:solidFill>
                  <a:schemeClr val="dk1"/>
                </a:solidFill>
              </a:defRPr>
            </a:lvl5pPr>
            <a:lvl6pPr lvl="5" algn="r">
              <a:lnSpc>
                <a:spcPct val="100000"/>
              </a:lnSpc>
              <a:spcBef>
                <a:spcPts val="0"/>
              </a:spcBef>
              <a:spcAft>
                <a:spcPts val="0"/>
              </a:spcAft>
              <a:buClr>
                <a:schemeClr val="dk1"/>
              </a:buClr>
              <a:buSzPts val="1400"/>
              <a:buNone/>
              <a:defRPr sz="1400">
                <a:solidFill>
                  <a:schemeClr val="dk1"/>
                </a:solidFill>
              </a:defRPr>
            </a:lvl6pPr>
            <a:lvl7pPr lvl="6" algn="r">
              <a:lnSpc>
                <a:spcPct val="100000"/>
              </a:lnSpc>
              <a:spcBef>
                <a:spcPts val="0"/>
              </a:spcBef>
              <a:spcAft>
                <a:spcPts val="0"/>
              </a:spcAft>
              <a:buClr>
                <a:schemeClr val="dk1"/>
              </a:buClr>
              <a:buSzPts val="1400"/>
              <a:buNone/>
              <a:defRPr sz="1400">
                <a:solidFill>
                  <a:schemeClr val="dk1"/>
                </a:solidFill>
              </a:defRPr>
            </a:lvl7pPr>
            <a:lvl8pPr lvl="7" algn="r">
              <a:lnSpc>
                <a:spcPct val="100000"/>
              </a:lnSpc>
              <a:spcBef>
                <a:spcPts val="0"/>
              </a:spcBef>
              <a:spcAft>
                <a:spcPts val="0"/>
              </a:spcAft>
              <a:buClr>
                <a:schemeClr val="dk1"/>
              </a:buClr>
              <a:buSzPts val="1400"/>
              <a:buNone/>
              <a:defRPr sz="1400">
                <a:solidFill>
                  <a:schemeClr val="dk1"/>
                </a:solidFill>
              </a:defRPr>
            </a:lvl8pPr>
            <a:lvl9pPr lvl="8" algn="r">
              <a:lnSpc>
                <a:spcPct val="100000"/>
              </a:lnSpc>
              <a:spcBef>
                <a:spcPts val="0"/>
              </a:spcBef>
              <a:spcAft>
                <a:spcPts val="0"/>
              </a:spcAft>
              <a:buClr>
                <a:schemeClr val="dk1"/>
              </a:buClr>
              <a:buSzPts val="1400"/>
              <a:buNone/>
              <a:defRPr sz="1400">
                <a:solidFill>
                  <a:schemeClr val="dk1"/>
                </a:solidFil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1">
  <p:cSld name="TITLE_1_2">
    <p:spTree>
      <p:nvGrpSpPr>
        <p:cNvPr id="70" name="Shape 70"/>
        <p:cNvGrpSpPr/>
        <p:nvPr/>
      </p:nvGrpSpPr>
      <p:grpSpPr>
        <a:xfrm>
          <a:off x="0" y="0"/>
          <a:ext cx="0" cy="0"/>
          <a:chOff x="0" y="0"/>
          <a:chExt cx="0" cy="0"/>
        </a:xfrm>
      </p:grpSpPr>
      <p:sp>
        <p:nvSpPr>
          <p:cNvPr id="71" name="Google Shape;71;p12"/>
          <p:cNvSpPr txBox="1"/>
          <p:nvPr>
            <p:ph idx="1" type="subTitle"/>
          </p:nvPr>
        </p:nvSpPr>
        <p:spPr>
          <a:xfrm>
            <a:off x="3386100" y="4165449"/>
            <a:ext cx="2371800" cy="509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100"/>
              <a:buNone/>
              <a:defRPr sz="1100">
                <a:solidFill>
                  <a:schemeClr val="dk1"/>
                </a:solidFill>
              </a:defRPr>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p:txBody>
      </p:sp>
      <p:sp>
        <p:nvSpPr>
          <p:cNvPr id="72" name="Google Shape;72;p12"/>
          <p:cNvSpPr txBox="1"/>
          <p:nvPr>
            <p:ph type="ctrTitle"/>
          </p:nvPr>
        </p:nvSpPr>
        <p:spPr>
          <a:xfrm>
            <a:off x="3273142" y="3990980"/>
            <a:ext cx="2597700" cy="245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accent1"/>
              </a:buClr>
              <a:buSzPts val="1400"/>
              <a:buNone/>
              <a:defRPr sz="1400">
                <a:solidFill>
                  <a:schemeClr val="accent1"/>
                </a:solidFill>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73" name="Google Shape;73;p12"/>
          <p:cNvSpPr txBox="1"/>
          <p:nvPr>
            <p:ph idx="2" type="title"/>
          </p:nvPr>
        </p:nvSpPr>
        <p:spPr>
          <a:xfrm>
            <a:off x="3996000" y="2997600"/>
            <a:ext cx="1152000" cy="58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400"/>
              <a:buNone/>
              <a:defRPr sz="2400">
                <a:solidFill>
                  <a:schemeClr val="dk1"/>
                </a:solidFill>
              </a:defRPr>
            </a:lvl1pPr>
            <a:lvl2pPr lvl="1" algn="ctr">
              <a:lnSpc>
                <a:spcPct val="100000"/>
              </a:lnSpc>
              <a:spcBef>
                <a:spcPts val="0"/>
              </a:spcBef>
              <a:spcAft>
                <a:spcPts val="0"/>
              </a:spcAft>
              <a:buClr>
                <a:schemeClr val="dk1"/>
              </a:buClr>
              <a:buSzPts val="2400"/>
              <a:buNone/>
              <a:defRPr sz="2400">
                <a:solidFill>
                  <a:schemeClr val="dk1"/>
                </a:solidFill>
              </a:defRPr>
            </a:lvl2pPr>
            <a:lvl3pPr lvl="2" algn="ctr">
              <a:lnSpc>
                <a:spcPct val="100000"/>
              </a:lnSpc>
              <a:spcBef>
                <a:spcPts val="0"/>
              </a:spcBef>
              <a:spcAft>
                <a:spcPts val="0"/>
              </a:spcAft>
              <a:buClr>
                <a:schemeClr val="dk1"/>
              </a:buClr>
              <a:buSzPts val="2400"/>
              <a:buNone/>
              <a:defRPr sz="2400">
                <a:solidFill>
                  <a:schemeClr val="dk1"/>
                </a:solidFill>
              </a:defRPr>
            </a:lvl3pPr>
            <a:lvl4pPr lvl="3" algn="ctr">
              <a:lnSpc>
                <a:spcPct val="100000"/>
              </a:lnSpc>
              <a:spcBef>
                <a:spcPts val="0"/>
              </a:spcBef>
              <a:spcAft>
                <a:spcPts val="0"/>
              </a:spcAft>
              <a:buClr>
                <a:schemeClr val="dk1"/>
              </a:buClr>
              <a:buSzPts val="2400"/>
              <a:buNone/>
              <a:defRPr sz="2400">
                <a:solidFill>
                  <a:schemeClr val="dk1"/>
                </a:solidFill>
              </a:defRPr>
            </a:lvl4pPr>
            <a:lvl5pPr lvl="4" algn="ctr">
              <a:lnSpc>
                <a:spcPct val="100000"/>
              </a:lnSpc>
              <a:spcBef>
                <a:spcPts val="0"/>
              </a:spcBef>
              <a:spcAft>
                <a:spcPts val="0"/>
              </a:spcAft>
              <a:buClr>
                <a:schemeClr val="dk1"/>
              </a:buClr>
              <a:buSzPts val="2400"/>
              <a:buNone/>
              <a:defRPr sz="2400">
                <a:solidFill>
                  <a:schemeClr val="dk1"/>
                </a:solidFill>
              </a:defRPr>
            </a:lvl5pPr>
            <a:lvl6pPr lvl="5" algn="ctr">
              <a:lnSpc>
                <a:spcPct val="100000"/>
              </a:lnSpc>
              <a:spcBef>
                <a:spcPts val="0"/>
              </a:spcBef>
              <a:spcAft>
                <a:spcPts val="0"/>
              </a:spcAft>
              <a:buClr>
                <a:schemeClr val="dk1"/>
              </a:buClr>
              <a:buSzPts val="2400"/>
              <a:buNone/>
              <a:defRPr sz="2400">
                <a:solidFill>
                  <a:schemeClr val="dk1"/>
                </a:solidFill>
              </a:defRPr>
            </a:lvl6pPr>
            <a:lvl7pPr lvl="6" algn="ctr">
              <a:lnSpc>
                <a:spcPct val="100000"/>
              </a:lnSpc>
              <a:spcBef>
                <a:spcPts val="0"/>
              </a:spcBef>
              <a:spcAft>
                <a:spcPts val="0"/>
              </a:spcAft>
              <a:buClr>
                <a:schemeClr val="dk1"/>
              </a:buClr>
              <a:buSzPts val="2400"/>
              <a:buNone/>
              <a:defRPr sz="2400">
                <a:solidFill>
                  <a:schemeClr val="dk1"/>
                </a:solidFill>
              </a:defRPr>
            </a:lvl7pPr>
            <a:lvl8pPr lvl="7" algn="ctr">
              <a:lnSpc>
                <a:spcPct val="100000"/>
              </a:lnSpc>
              <a:spcBef>
                <a:spcPts val="0"/>
              </a:spcBef>
              <a:spcAft>
                <a:spcPts val="0"/>
              </a:spcAft>
              <a:buClr>
                <a:schemeClr val="dk1"/>
              </a:buClr>
              <a:buSzPts val="2400"/>
              <a:buNone/>
              <a:defRPr sz="2400">
                <a:solidFill>
                  <a:schemeClr val="dk1"/>
                </a:solidFill>
              </a:defRPr>
            </a:lvl8pPr>
            <a:lvl9pPr lvl="8" algn="ctr">
              <a:lnSpc>
                <a:spcPct val="100000"/>
              </a:lnSpc>
              <a:spcBef>
                <a:spcPts val="0"/>
              </a:spcBef>
              <a:spcAft>
                <a:spcPts val="0"/>
              </a:spcAft>
              <a:buClr>
                <a:schemeClr val="dk1"/>
              </a:buClr>
              <a:buSzPts val="2400"/>
              <a:buNone/>
              <a:defRPr sz="2400">
                <a:solidFill>
                  <a:schemeClr val="dk1"/>
                </a:solidFill>
              </a:defRPr>
            </a:lvl9pPr>
          </a:lstStyle>
          <a:p/>
        </p:txBody>
      </p:sp>
      <p:sp>
        <p:nvSpPr>
          <p:cNvPr id="74" name="Google Shape;74;p12"/>
          <p:cNvSpPr/>
          <p:nvPr/>
        </p:nvSpPr>
        <p:spPr>
          <a:xfrm>
            <a:off x="0" y="5040600"/>
            <a:ext cx="9144000" cy="102900"/>
          </a:xfrm>
          <a:prstGeom prst="rect">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p:cSld name="TITLE_1_1">
    <p:spTree>
      <p:nvGrpSpPr>
        <p:cNvPr id="75" name="Shape 75"/>
        <p:cNvGrpSpPr/>
        <p:nvPr/>
      </p:nvGrpSpPr>
      <p:grpSpPr>
        <a:xfrm>
          <a:off x="0" y="0"/>
          <a:ext cx="0" cy="0"/>
          <a:chOff x="0" y="0"/>
          <a:chExt cx="0" cy="0"/>
        </a:xfrm>
      </p:grpSpPr>
      <p:sp>
        <p:nvSpPr>
          <p:cNvPr id="76" name="Google Shape;76;p13"/>
          <p:cNvSpPr txBox="1"/>
          <p:nvPr>
            <p:ph type="ctrTitle"/>
          </p:nvPr>
        </p:nvSpPr>
        <p:spPr>
          <a:xfrm>
            <a:off x="5925025" y="319150"/>
            <a:ext cx="2619000" cy="4590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dk1"/>
              </a:buClr>
              <a:buSzPts val="1000"/>
              <a:buNone/>
              <a:defRPr sz="1000">
                <a:solidFill>
                  <a:schemeClr val="dk1"/>
                </a:solidFill>
              </a:defRPr>
            </a:lvl1pPr>
            <a:lvl2pPr lvl="1" algn="r">
              <a:lnSpc>
                <a:spcPct val="100000"/>
              </a:lnSpc>
              <a:spcBef>
                <a:spcPts val="0"/>
              </a:spcBef>
              <a:spcAft>
                <a:spcPts val="0"/>
              </a:spcAft>
              <a:buClr>
                <a:schemeClr val="dk1"/>
              </a:buClr>
              <a:buSzPts val="1400"/>
              <a:buNone/>
              <a:defRPr sz="1400">
                <a:solidFill>
                  <a:schemeClr val="dk1"/>
                </a:solidFill>
              </a:defRPr>
            </a:lvl2pPr>
            <a:lvl3pPr lvl="2" algn="r">
              <a:lnSpc>
                <a:spcPct val="100000"/>
              </a:lnSpc>
              <a:spcBef>
                <a:spcPts val="0"/>
              </a:spcBef>
              <a:spcAft>
                <a:spcPts val="0"/>
              </a:spcAft>
              <a:buClr>
                <a:schemeClr val="dk1"/>
              </a:buClr>
              <a:buSzPts val="1400"/>
              <a:buNone/>
              <a:defRPr sz="1400">
                <a:solidFill>
                  <a:schemeClr val="dk1"/>
                </a:solidFill>
              </a:defRPr>
            </a:lvl3pPr>
            <a:lvl4pPr lvl="3" algn="r">
              <a:lnSpc>
                <a:spcPct val="100000"/>
              </a:lnSpc>
              <a:spcBef>
                <a:spcPts val="0"/>
              </a:spcBef>
              <a:spcAft>
                <a:spcPts val="0"/>
              </a:spcAft>
              <a:buClr>
                <a:schemeClr val="dk1"/>
              </a:buClr>
              <a:buSzPts val="1400"/>
              <a:buNone/>
              <a:defRPr sz="1400">
                <a:solidFill>
                  <a:schemeClr val="dk1"/>
                </a:solidFill>
              </a:defRPr>
            </a:lvl4pPr>
            <a:lvl5pPr lvl="4" algn="r">
              <a:lnSpc>
                <a:spcPct val="100000"/>
              </a:lnSpc>
              <a:spcBef>
                <a:spcPts val="0"/>
              </a:spcBef>
              <a:spcAft>
                <a:spcPts val="0"/>
              </a:spcAft>
              <a:buClr>
                <a:schemeClr val="dk1"/>
              </a:buClr>
              <a:buSzPts val="1400"/>
              <a:buNone/>
              <a:defRPr sz="1400">
                <a:solidFill>
                  <a:schemeClr val="dk1"/>
                </a:solidFill>
              </a:defRPr>
            </a:lvl5pPr>
            <a:lvl6pPr lvl="5" algn="r">
              <a:lnSpc>
                <a:spcPct val="100000"/>
              </a:lnSpc>
              <a:spcBef>
                <a:spcPts val="0"/>
              </a:spcBef>
              <a:spcAft>
                <a:spcPts val="0"/>
              </a:spcAft>
              <a:buClr>
                <a:schemeClr val="dk1"/>
              </a:buClr>
              <a:buSzPts val="1400"/>
              <a:buNone/>
              <a:defRPr sz="1400">
                <a:solidFill>
                  <a:schemeClr val="dk1"/>
                </a:solidFill>
              </a:defRPr>
            </a:lvl6pPr>
            <a:lvl7pPr lvl="6" algn="r">
              <a:lnSpc>
                <a:spcPct val="100000"/>
              </a:lnSpc>
              <a:spcBef>
                <a:spcPts val="0"/>
              </a:spcBef>
              <a:spcAft>
                <a:spcPts val="0"/>
              </a:spcAft>
              <a:buClr>
                <a:schemeClr val="dk1"/>
              </a:buClr>
              <a:buSzPts val="1400"/>
              <a:buNone/>
              <a:defRPr sz="1400">
                <a:solidFill>
                  <a:schemeClr val="dk1"/>
                </a:solidFill>
              </a:defRPr>
            </a:lvl7pPr>
            <a:lvl8pPr lvl="7" algn="r">
              <a:lnSpc>
                <a:spcPct val="100000"/>
              </a:lnSpc>
              <a:spcBef>
                <a:spcPts val="0"/>
              </a:spcBef>
              <a:spcAft>
                <a:spcPts val="0"/>
              </a:spcAft>
              <a:buClr>
                <a:schemeClr val="dk1"/>
              </a:buClr>
              <a:buSzPts val="1400"/>
              <a:buNone/>
              <a:defRPr sz="1400">
                <a:solidFill>
                  <a:schemeClr val="dk1"/>
                </a:solidFill>
              </a:defRPr>
            </a:lvl8pPr>
            <a:lvl9pPr lvl="8" algn="r">
              <a:lnSpc>
                <a:spcPct val="100000"/>
              </a:lnSpc>
              <a:spcBef>
                <a:spcPts val="0"/>
              </a:spcBef>
              <a:spcAft>
                <a:spcPts val="0"/>
              </a:spcAft>
              <a:buClr>
                <a:schemeClr val="dk1"/>
              </a:buClr>
              <a:buSzPts val="1400"/>
              <a:buNone/>
              <a:defRPr sz="1400">
                <a:solidFill>
                  <a:schemeClr val="dk1"/>
                </a:solidFill>
              </a:defRPr>
            </a:lvl9pPr>
          </a:lstStyle>
          <a:p/>
        </p:txBody>
      </p:sp>
      <p:sp>
        <p:nvSpPr>
          <p:cNvPr id="77" name="Google Shape;77;p13"/>
          <p:cNvSpPr txBox="1"/>
          <p:nvPr>
            <p:ph idx="2" type="ctrTitle"/>
          </p:nvPr>
        </p:nvSpPr>
        <p:spPr>
          <a:xfrm>
            <a:off x="1220850" y="3448300"/>
            <a:ext cx="2054100" cy="245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1200"/>
              <a:buNone/>
              <a:defRPr sz="1200">
                <a:solidFill>
                  <a:schemeClr val="dk1"/>
                </a:solidFill>
              </a:defRPr>
            </a:lvl1pPr>
            <a:lvl2pPr lvl="1" algn="ctr">
              <a:lnSpc>
                <a:spcPct val="100000"/>
              </a:lnSpc>
              <a:spcBef>
                <a:spcPts val="0"/>
              </a:spcBef>
              <a:spcAft>
                <a:spcPts val="0"/>
              </a:spcAft>
              <a:buClr>
                <a:schemeClr val="dk1"/>
              </a:buClr>
              <a:buSzPts val="1400"/>
              <a:buNone/>
              <a:defRPr sz="1400">
                <a:solidFill>
                  <a:schemeClr val="dk1"/>
                </a:solidFill>
              </a:defRPr>
            </a:lvl2pPr>
            <a:lvl3pPr lvl="2" algn="ctr">
              <a:lnSpc>
                <a:spcPct val="100000"/>
              </a:lnSpc>
              <a:spcBef>
                <a:spcPts val="0"/>
              </a:spcBef>
              <a:spcAft>
                <a:spcPts val="0"/>
              </a:spcAft>
              <a:buClr>
                <a:schemeClr val="dk1"/>
              </a:buClr>
              <a:buSzPts val="1400"/>
              <a:buNone/>
              <a:defRPr sz="1400">
                <a:solidFill>
                  <a:schemeClr val="dk1"/>
                </a:solidFill>
              </a:defRPr>
            </a:lvl3pPr>
            <a:lvl4pPr lvl="3" algn="ctr">
              <a:lnSpc>
                <a:spcPct val="100000"/>
              </a:lnSpc>
              <a:spcBef>
                <a:spcPts val="0"/>
              </a:spcBef>
              <a:spcAft>
                <a:spcPts val="0"/>
              </a:spcAft>
              <a:buClr>
                <a:schemeClr val="dk1"/>
              </a:buClr>
              <a:buSzPts val="1400"/>
              <a:buNone/>
              <a:defRPr sz="1400">
                <a:solidFill>
                  <a:schemeClr val="dk1"/>
                </a:solidFill>
              </a:defRPr>
            </a:lvl4pPr>
            <a:lvl5pPr lvl="4" algn="ctr">
              <a:lnSpc>
                <a:spcPct val="100000"/>
              </a:lnSpc>
              <a:spcBef>
                <a:spcPts val="0"/>
              </a:spcBef>
              <a:spcAft>
                <a:spcPts val="0"/>
              </a:spcAft>
              <a:buClr>
                <a:schemeClr val="dk1"/>
              </a:buClr>
              <a:buSzPts val="1400"/>
              <a:buNone/>
              <a:defRPr sz="1400">
                <a:solidFill>
                  <a:schemeClr val="dk1"/>
                </a:solidFill>
              </a:defRPr>
            </a:lvl5pPr>
            <a:lvl6pPr lvl="5" algn="ctr">
              <a:lnSpc>
                <a:spcPct val="100000"/>
              </a:lnSpc>
              <a:spcBef>
                <a:spcPts val="0"/>
              </a:spcBef>
              <a:spcAft>
                <a:spcPts val="0"/>
              </a:spcAft>
              <a:buClr>
                <a:schemeClr val="dk1"/>
              </a:buClr>
              <a:buSzPts val="1400"/>
              <a:buNone/>
              <a:defRPr sz="1400">
                <a:solidFill>
                  <a:schemeClr val="dk1"/>
                </a:solidFill>
              </a:defRPr>
            </a:lvl6pPr>
            <a:lvl7pPr lvl="6" algn="ctr">
              <a:lnSpc>
                <a:spcPct val="100000"/>
              </a:lnSpc>
              <a:spcBef>
                <a:spcPts val="0"/>
              </a:spcBef>
              <a:spcAft>
                <a:spcPts val="0"/>
              </a:spcAft>
              <a:buClr>
                <a:schemeClr val="dk1"/>
              </a:buClr>
              <a:buSzPts val="1400"/>
              <a:buNone/>
              <a:defRPr sz="1400">
                <a:solidFill>
                  <a:schemeClr val="dk1"/>
                </a:solidFill>
              </a:defRPr>
            </a:lvl7pPr>
            <a:lvl8pPr lvl="7" algn="ctr">
              <a:lnSpc>
                <a:spcPct val="100000"/>
              </a:lnSpc>
              <a:spcBef>
                <a:spcPts val="0"/>
              </a:spcBef>
              <a:spcAft>
                <a:spcPts val="0"/>
              </a:spcAft>
              <a:buClr>
                <a:schemeClr val="dk1"/>
              </a:buClr>
              <a:buSzPts val="1400"/>
              <a:buNone/>
              <a:defRPr sz="1400">
                <a:solidFill>
                  <a:schemeClr val="dk1"/>
                </a:solidFill>
              </a:defRPr>
            </a:lvl8pPr>
            <a:lvl9pPr lvl="8" algn="ctr">
              <a:lnSpc>
                <a:spcPct val="100000"/>
              </a:lnSpc>
              <a:spcBef>
                <a:spcPts val="0"/>
              </a:spcBef>
              <a:spcAft>
                <a:spcPts val="0"/>
              </a:spcAft>
              <a:buClr>
                <a:schemeClr val="dk1"/>
              </a:buClr>
              <a:buSzPts val="1400"/>
              <a:buNone/>
              <a:defRPr sz="1400">
                <a:solidFill>
                  <a:schemeClr val="dk1"/>
                </a:solidFill>
              </a:defRPr>
            </a:lvl9pPr>
          </a:lstStyle>
          <a:p/>
        </p:txBody>
      </p:sp>
      <p:sp>
        <p:nvSpPr>
          <p:cNvPr id="78" name="Google Shape;78;p13"/>
          <p:cNvSpPr txBox="1"/>
          <p:nvPr>
            <p:ph idx="1" type="subTitle"/>
          </p:nvPr>
        </p:nvSpPr>
        <p:spPr>
          <a:xfrm>
            <a:off x="1419642" y="3856977"/>
            <a:ext cx="1656600" cy="45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000"/>
              <a:buNone/>
              <a:defRPr sz="1000">
                <a:solidFill>
                  <a:schemeClr val="dk1"/>
                </a:solidFill>
              </a:defRPr>
            </a:lvl1pPr>
            <a:lvl2pPr lvl="1" algn="ctr">
              <a:lnSpc>
                <a:spcPct val="100000"/>
              </a:lnSpc>
              <a:spcBef>
                <a:spcPts val="0"/>
              </a:spcBef>
              <a:spcAft>
                <a:spcPts val="0"/>
              </a:spcAft>
              <a:buClr>
                <a:schemeClr val="dk1"/>
              </a:buClr>
              <a:buSzPts val="1000"/>
              <a:buNone/>
              <a:defRPr sz="1000">
                <a:solidFill>
                  <a:schemeClr val="dk1"/>
                </a:solidFill>
              </a:defRPr>
            </a:lvl2pPr>
            <a:lvl3pPr lvl="2" algn="ctr">
              <a:lnSpc>
                <a:spcPct val="100000"/>
              </a:lnSpc>
              <a:spcBef>
                <a:spcPts val="0"/>
              </a:spcBef>
              <a:spcAft>
                <a:spcPts val="0"/>
              </a:spcAft>
              <a:buClr>
                <a:schemeClr val="dk1"/>
              </a:buClr>
              <a:buSzPts val="1000"/>
              <a:buNone/>
              <a:defRPr sz="1000">
                <a:solidFill>
                  <a:schemeClr val="dk1"/>
                </a:solidFill>
              </a:defRPr>
            </a:lvl3pPr>
            <a:lvl4pPr lvl="3" algn="ctr">
              <a:lnSpc>
                <a:spcPct val="100000"/>
              </a:lnSpc>
              <a:spcBef>
                <a:spcPts val="0"/>
              </a:spcBef>
              <a:spcAft>
                <a:spcPts val="0"/>
              </a:spcAft>
              <a:buClr>
                <a:schemeClr val="dk1"/>
              </a:buClr>
              <a:buSzPts val="1000"/>
              <a:buNone/>
              <a:defRPr sz="1000">
                <a:solidFill>
                  <a:schemeClr val="dk1"/>
                </a:solidFill>
              </a:defRPr>
            </a:lvl4pPr>
            <a:lvl5pPr lvl="4" algn="ctr">
              <a:lnSpc>
                <a:spcPct val="100000"/>
              </a:lnSpc>
              <a:spcBef>
                <a:spcPts val="0"/>
              </a:spcBef>
              <a:spcAft>
                <a:spcPts val="0"/>
              </a:spcAft>
              <a:buClr>
                <a:schemeClr val="dk1"/>
              </a:buClr>
              <a:buSzPts val="1000"/>
              <a:buNone/>
              <a:defRPr sz="1000">
                <a:solidFill>
                  <a:schemeClr val="dk1"/>
                </a:solidFill>
              </a:defRPr>
            </a:lvl5pPr>
            <a:lvl6pPr lvl="5" algn="ctr">
              <a:lnSpc>
                <a:spcPct val="100000"/>
              </a:lnSpc>
              <a:spcBef>
                <a:spcPts val="0"/>
              </a:spcBef>
              <a:spcAft>
                <a:spcPts val="0"/>
              </a:spcAft>
              <a:buClr>
                <a:schemeClr val="dk1"/>
              </a:buClr>
              <a:buSzPts val="1000"/>
              <a:buNone/>
              <a:defRPr sz="1000">
                <a:solidFill>
                  <a:schemeClr val="dk1"/>
                </a:solidFill>
              </a:defRPr>
            </a:lvl6pPr>
            <a:lvl7pPr lvl="6" algn="ctr">
              <a:lnSpc>
                <a:spcPct val="100000"/>
              </a:lnSpc>
              <a:spcBef>
                <a:spcPts val="0"/>
              </a:spcBef>
              <a:spcAft>
                <a:spcPts val="0"/>
              </a:spcAft>
              <a:buClr>
                <a:schemeClr val="dk1"/>
              </a:buClr>
              <a:buSzPts val="1000"/>
              <a:buNone/>
              <a:defRPr sz="1000">
                <a:solidFill>
                  <a:schemeClr val="dk1"/>
                </a:solidFill>
              </a:defRPr>
            </a:lvl7pPr>
            <a:lvl8pPr lvl="7" algn="ctr">
              <a:lnSpc>
                <a:spcPct val="100000"/>
              </a:lnSpc>
              <a:spcBef>
                <a:spcPts val="0"/>
              </a:spcBef>
              <a:spcAft>
                <a:spcPts val="0"/>
              </a:spcAft>
              <a:buClr>
                <a:schemeClr val="dk1"/>
              </a:buClr>
              <a:buSzPts val="1000"/>
              <a:buNone/>
              <a:defRPr sz="1000">
                <a:solidFill>
                  <a:schemeClr val="dk1"/>
                </a:solidFill>
              </a:defRPr>
            </a:lvl8pPr>
            <a:lvl9pPr lvl="8" algn="ctr">
              <a:lnSpc>
                <a:spcPct val="100000"/>
              </a:lnSpc>
              <a:spcBef>
                <a:spcPts val="0"/>
              </a:spcBef>
              <a:spcAft>
                <a:spcPts val="0"/>
              </a:spcAft>
              <a:buClr>
                <a:schemeClr val="dk1"/>
              </a:buClr>
              <a:buSzPts val="1000"/>
              <a:buNone/>
              <a:defRPr sz="1000">
                <a:solidFill>
                  <a:schemeClr val="dk1"/>
                </a:solidFill>
              </a:defRPr>
            </a:lvl9pPr>
          </a:lstStyle>
          <a:p/>
        </p:txBody>
      </p:sp>
      <p:sp>
        <p:nvSpPr>
          <p:cNvPr id="79" name="Google Shape;79;p13"/>
          <p:cNvSpPr txBox="1"/>
          <p:nvPr>
            <p:ph idx="3" type="ctrTitle"/>
          </p:nvPr>
        </p:nvSpPr>
        <p:spPr>
          <a:xfrm>
            <a:off x="3544950" y="3448300"/>
            <a:ext cx="2054100" cy="245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1200"/>
              <a:buNone/>
              <a:defRPr sz="1200">
                <a:solidFill>
                  <a:schemeClr val="dk1"/>
                </a:solidFill>
              </a:defRPr>
            </a:lvl1pPr>
            <a:lvl2pPr lvl="1" algn="ctr">
              <a:lnSpc>
                <a:spcPct val="100000"/>
              </a:lnSpc>
              <a:spcBef>
                <a:spcPts val="0"/>
              </a:spcBef>
              <a:spcAft>
                <a:spcPts val="0"/>
              </a:spcAft>
              <a:buClr>
                <a:schemeClr val="dk1"/>
              </a:buClr>
              <a:buSzPts val="1400"/>
              <a:buNone/>
              <a:defRPr sz="1400">
                <a:solidFill>
                  <a:schemeClr val="dk1"/>
                </a:solidFill>
              </a:defRPr>
            </a:lvl2pPr>
            <a:lvl3pPr lvl="2" algn="ctr">
              <a:lnSpc>
                <a:spcPct val="100000"/>
              </a:lnSpc>
              <a:spcBef>
                <a:spcPts val="0"/>
              </a:spcBef>
              <a:spcAft>
                <a:spcPts val="0"/>
              </a:spcAft>
              <a:buClr>
                <a:schemeClr val="dk1"/>
              </a:buClr>
              <a:buSzPts val="1400"/>
              <a:buNone/>
              <a:defRPr sz="1400">
                <a:solidFill>
                  <a:schemeClr val="dk1"/>
                </a:solidFill>
              </a:defRPr>
            </a:lvl3pPr>
            <a:lvl4pPr lvl="3" algn="ctr">
              <a:lnSpc>
                <a:spcPct val="100000"/>
              </a:lnSpc>
              <a:spcBef>
                <a:spcPts val="0"/>
              </a:spcBef>
              <a:spcAft>
                <a:spcPts val="0"/>
              </a:spcAft>
              <a:buClr>
                <a:schemeClr val="dk1"/>
              </a:buClr>
              <a:buSzPts val="1400"/>
              <a:buNone/>
              <a:defRPr sz="1400">
                <a:solidFill>
                  <a:schemeClr val="dk1"/>
                </a:solidFill>
              </a:defRPr>
            </a:lvl4pPr>
            <a:lvl5pPr lvl="4" algn="ctr">
              <a:lnSpc>
                <a:spcPct val="100000"/>
              </a:lnSpc>
              <a:spcBef>
                <a:spcPts val="0"/>
              </a:spcBef>
              <a:spcAft>
                <a:spcPts val="0"/>
              </a:spcAft>
              <a:buClr>
                <a:schemeClr val="dk1"/>
              </a:buClr>
              <a:buSzPts val="1400"/>
              <a:buNone/>
              <a:defRPr sz="1400">
                <a:solidFill>
                  <a:schemeClr val="dk1"/>
                </a:solidFill>
              </a:defRPr>
            </a:lvl5pPr>
            <a:lvl6pPr lvl="5" algn="ctr">
              <a:lnSpc>
                <a:spcPct val="100000"/>
              </a:lnSpc>
              <a:spcBef>
                <a:spcPts val="0"/>
              </a:spcBef>
              <a:spcAft>
                <a:spcPts val="0"/>
              </a:spcAft>
              <a:buClr>
                <a:schemeClr val="dk1"/>
              </a:buClr>
              <a:buSzPts val="1400"/>
              <a:buNone/>
              <a:defRPr sz="1400">
                <a:solidFill>
                  <a:schemeClr val="dk1"/>
                </a:solidFill>
              </a:defRPr>
            </a:lvl6pPr>
            <a:lvl7pPr lvl="6" algn="ctr">
              <a:lnSpc>
                <a:spcPct val="100000"/>
              </a:lnSpc>
              <a:spcBef>
                <a:spcPts val="0"/>
              </a:spcBef>
              <a:spcAft>
                <a:spcPts val="0"/>
              </a:spcAft>
              <a:buClr>
                <a:schemeClr val="dk1"/>
              </a:buClr>
              <a:buSzPts val="1400"/>
              <a:buNone/>
              <a:defRPr sz="1400">
                <a:solidFill>
                  <a:schemeClr val="dk1"/>
                </a:solidFill>
              </a:defRPr>
            </a:lvl7pPr>
            <a:lvl8pPr lvl="7" algn="ctr">
              <a:lnSpc>
                <a:spcPct val="100000"/>
              </a:lnSpc>
              <a:spcBef>
                <a:spcPts val="0"/>
              </a:spcBef>
              <a:spcAft>
                <a:spcPts val="0"/>
              </a:spcAft>
              <a:buClr>
                <a:schemeClr val="dk1"/>
              </a:buClr>
              <a:buSzPts val="1400"/>
              <a:buNone/>
              <a:defRPr sz="1400">
                <a:solidFill>
                  <a:schemeClr val="dk1"/>
                </a:solidFill>
              </a:defRPr>
            </a:lvl8pPr>
            <a:lvl9pPr lvl="8" algn="ctr">
              <a:lnSpc>
                <a:spcPct val="100000"/>
              </a:lnSpc>
              <a:spcBef>
                <a:spcPts val="0"/>
              </a:spcBef>
              <a:spcAft>
                <a:spcPts val="0"/>
              </a:spcAft>
              <a:buClr>
                <a:schemeClr val="dk1"/>
              </a:buClr>
              <a:buSzPts val="1400"/>
              <a:buNone/>
              <a:defRPr sz="1400">
                <a:solidFill>
                  <a:schemeClr val="dk1"/>
                </a:solidFill>
              </a:defRPr>
            </a:lvl9pPr>
          </a:lstStyle>
          <a:p/>
        </p:txBody>
      </p:sp>
      <p:sp>
        <p:nvSpPr>
          <p:cNvPr id="80" name="Google Shape;80;p13"/>
          <p:cNvSpPr txBox="1"/>
          <p:nvPr>
            <p:ph idx="4" type="subTitle"/>
          </p:nvPr>
        </p:nvSpPr>
        <p:spPr>
          <a:xfrm>
            <a:off x="3743742" y="3856977"/>
            <a:ext cx="1656600" cy="45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000"/>
              <a:buNone/>
              <a:defRPr sz="1000">
                <a:solidFill>
                  <a:schemeClr val="dk1"/>
                </a:solidFill>
              </a:defRPr>
            </a:lvl1pPr>
            <a:lvl2pPr lvl="1" algn="ctr">
              <a:lnSpc>
                <a:spcPct val="100000"/>
              </a:lnSpc>
              <a:spcBef>
                <a:spcPts val="0"/>
              </a:spcBef>
              <a:spcAft>
                <a:spcPts val="0"/>
              </a:spcAft>
              <a:buClr>
                <a:schemeClr val="dk1"/>
              </a:buClr>
              <a:buSzPts val="1000"/>
              <a:buNone/>
              <a:defRPr sz="1000">
                <a:solidFill>
                  <a:schemeClr val="dk1"/>
                </a:solidFill>
              </a:defRPr>
            </a:lvl2pPr>
            <a:lvl3pPr lvl="2" algn="ctr">
              <a:lnSpc>
                <a:spcPct val="100000"/>
              </a:lnSpc>
              <a:spcBef>
                <a:spcPts val="0"/>
              </a:spcBef>
              <a:spcAft>
                <a:spcPts val="0"/>
              </a:spcAft>
              <a:buClr>
                <a:schemeClr val="dk1"/>
              </a:buClr>
              <a:buSzPts val="1000"/>
              <a:buNone/>
              <a:defRPr sz="1000">
                <a:solidFill>
                  <a:schemeClr val="dk1"/>
                </a:solidFill>
              </a:defRPr>
            </a:lvl3pPr>
            <a:lvl4pPr lvl="3" algn="ctr">
              <a:lnSpc>
                <a:spcPct val="100000"/>
              </a:lnSpc>
              <a:spcBef>
                <a:spcPts val="0"/>
              </a:spcBef>
              <a:spcAft>
                <a:spcPts val="0"/>
              </a:spcAft>
              <a:buClr>
                <a:schemeClr val="dk1"/>
              </a:buClr>
              <a:buSzPts val="1000"/>
              <a:buNone/>
              <a:defRPr sz="1000">
                <a:solidFill>
                  <a:schemeClr val="dk1"/>
                </a:solidFill>
              </a:defRPr>
            </a:lvl4pPr>
            <a:lvl5pPr lvl="4" algn="ctr">
              <a:lnSpc>
                <a:spcPct val="100000"/>
              </a:lnSpc>
              <a:spcBef>
                <a:spcPts val="0"/>
              </a:spcBef>
              <a:spcAft>
                <a:spcPts val="0"/>
              </a:spcAft>
              <a:buClr>
                <a:schemeClr val="dk1"/>
              </a:buClr>
              <a:buSzPts val="1000"/>
              <a:buNone/>
              <a:defRPr sz="1000">
                <a:solidFill>
                  <a:schemeClr val="dk1"/>
                </a:solidFill>
              </a:defRPr>
            </a:lvl5pPr>
            <a:lvl6pPr lvl="5" algn="ctr">
              <a:lnSpc>
                <a:spcPct val="100000"/>
              </a:lnSpc>
              <a:spcBef>
                <a:spcPts val="0"/>
              </a:spcBef>
              <a:spcAft>
                <a:spcPts val="0"/>
              </a:spcAft>
              <a:buClr>
                <a:schemeClr val="dk1"/>
              </a:buClr>
              <a:buSzPts val="1000"/>
              <a:buNone/>
              <a:defRPr sz="1000">
                <a:solidFill>
                  <a:schemeClr val="dk1"/>
                </a:solidFill>
              </a:defRPr>
            </a:lvl6pPr>
            <a:lvl7pPr lvl="6" algn="ctr">
              <a:lnSpc>
                <a:spcPct val="100000"/>
              </a:lnSpc>
              <a:spcBef>
                <a:spcPts val="0"/>
              </a:spcBef>
              <a:spcAft>
                <a:spcPts val="0"/>
              </a:spcAft>
              <a:buClr>
                <a:schemeClr val="dk1"/>
              </a:buClr>
              <a:buSzPts val="1000"/>
              <a:buNone/>
              <a:defRPr sz="1000">
                <a:solidFill>
                  <a:schemeClr val="dk1"/>
                </a:solidFill>
              </a:defRPr>
            </a:lvl7pPr>
            <a:lvl8pPr lvl="7" algn="ctr">
              <a:lnSpc>
                <a:spcPct val="100000"/>
              </a:lnSpc>
              <a:spcBef>
                <a:spcPts val="0"/>
              </a:spcBef>
              <a:spcAft>
                <a:spcPts val="0"/>
              </a:spcAft>
              <a:buClr>
                <a:schemeClr val="dk1"/>
              </a:buClr>
              <a:buSzPts val="1000"/>
              <a:buNone/>
              <a:defRPr sz="1000">
                <a:solidFill>
                  <a:schemeClr val="dk1"/>
                </a:solidFill>
              </a:defRPr>
            </a:lvl8pPr>
            <a:lvl9pPr lvl="8" algn="ctr">
              <a:lnSpc>
                <a:spcPct val="100000"/>
              </a:lnSpc>
              <a:spcBef>
                <a:spcPts val="0"/>
              </a:spcBef>
              <a:spcAft>
                <a:spcPts val="0"/>
              </a:spcAft>
              <a:buClr>
                <a:schemeClr val="dk1"/>
              </a:buClr>
              <a:buSzPts val="1000"/>
              <a:buNone/>
              <a:defRPr sz="1000">
                <a:solidFill>
                  <a:schemeClr val="dk1"/>
                </a:solidFill>
              </a:defRPr>
            </a:lvl9pPr>
          </a:lstStyle>
          <a:p/>
        </p:txBody>
      </p:sp>
      <p:sp>
        <p:nvSpPr>
          <p:cNvPr id="81" name="Google Shape;81;p13"/>
          <p:cNvSpPr txBox="1"/>
          <p:nvPr>
            <p:ph idx="5" type="ctrTitle"/>
          </p:nvPr>
        </p:nvSpPr>
        <p:spPr>
          <a:xfrm>
            <a:off x="5869050" y="3448300"/>
            <a:ext cx="2054100" cy="245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1200"/>
              <a:buNone/>
              <a:defRPr sz="1200">
                <a:solidFill>
                  <a:schemeClr val="dk1"/>
                </a:solidFill>
              </a:defRPr>
            </a:lvl1pPr>
            <a:lvl2pPr lvl="1" algn="ctr">
              <a:lnSpc>
                <a:spcPct val="100000"/>
              </a:lnSpc>
              <a:spcBef>
                <a:spcPts val="0"/>
              </a:spcBef>
              <a:spcAft>
                <a:spcPts val="0"/>
              </a:spcAft>
              <a:buClr>
                <a:schemeClr val="dk1"/>
              </a:buClr>
              <a:buSzPts val="1400"/>
              <a:buNone/>
              <a:defRPr sz="1400">
                <a:solidFill>
                  <a:schemeClr val="dk1"/>
                </a:solidFill>
              </a:defRPr>
            </a:lvl2pPr>
            <a:lvl3pPr lvl="2" algn="ctr">
              <a:lnSpc>
                <a:spcPct val="100000"/>
              </a:lnSpc>
              <a:spcBef>
                <a:spcPts val="0"/>
              </a:spcBef>
              <a:spcAft>
                <a:spcPts val="0"/>
              </a:spcAft>
              <a:buClr>
                <a:schemeClr val="dk1"/>
              </a:buClr>
              <a:buSzPts val="1400"/>
              <a:buNone/>
              <a:defRPr sz="1400">
                <a:solidFill>
                  <a:schemeClr val="dk1"/>
                </a:solidFill>
              </a:defRPr>
            </a:lvl3pPr>
            <a:lvl4pPr lvl="3" algn="ctr">
              <a:lnSpc>
                <a:spcPct val="100000"/>
              </a:lnSpc>
              <a:spcBef>
                <a:spcPts val="0"/>
              </a:spcBef>
              <a:spcAft>
                <a:spcPts val="0"/>
              </a:spcAft>
              <a:buClr>
                <a:schemeClr val="dk1"/>
              </a:buClr>
              <a:buSzPts val="1400"/>
              <a:buNone/>
              <a:defRPr sz="1400">
                <a:solidFill>
                  <a:schemeClr val="dk1"/>
                </a:solidFill>
              </a:defRPr>
            </a:lvl4pPr>
            <a:lvl5pPr lvl="4" algn="ctr">
              <a:lnSpc>
                <a:spcPct val="100000"/>
              </a:lnSpc>
              <a:spcBef>
                <a:spcPts val="0"/>
              </a:spcBef>
              <a:spcAft>
                <a:spcPts val="0"/>
              </a:spcAft>
              <a:buClr>
                <a:schemeClr val="dk1"/>
              </a:buClr>
              <a:buSzPts val="1400"/>
              <a:buNone/>
              <a:defRPr sz="1400">
                <a:solidFill>
                  <a:schemeClr val="dk1"/>
                </a:solidFill>
              </a:defRPr>
            </a:lvl5pPr>
            <a:lvl6pPr lvl="5" algn="ctr">
              <a:lnSpc>
                <a:spcPct val="100000"/>
              </a:lnSpc>
              <a:spcBef>
                <a:spcPts val="0"/>
              </a:spcBef>
              <a:spcAft>
                <a:spcPts val="0"/>
              </a:spcAft>
              <a:buClr>
                <a:schemeClr val="dk1"/>
              </a:buClr>
              <a:buSzPts val="1400"/>
              <a:buNone/>
              <a:defRPr sz="1400">
                <a:solidFill>
                  <a:schemeClr val="dk1"/>
                </a:solidFill>
              </a:defRPr>
            </a:lvl6pPr>
            <a:lvl7pPr lvl="6" algn="ctr">
              <a:lnSpc>
                <a:spcPct val="100000"/>
              </a:lnSpc>
              <a:spcBef>
                <a:spcPts val="0"/>
              </a:spcBef>
              <a:spcAft>
                <a:spcPts val="0"/>
              </a:spcAft>
              <a:buClr>
                <a:schemeClr val="dk1"/>
              </a:buClr>
              <a:buSzPts val="1400"/>
              <a:buNone/>
              <a:defRPr sz="1400">
                <a:solidFill>
                  <a:schemeClr val="dk1"/>
                </a:solidFill>
              </a:defRPr>
            </a:lvl7pPr>
            <a:lvl8pPr lvl="7" algn="ctr">
              <a:lnSpc>
                <a:spcPct val="100000"/>
              </a:lnSpc>
              <a:spcBef>
                <a:spcPts val="0"/>
              </a:spcBef>
              <a:spcAft>
                <a:spcPts val="0"/>
              </a:spcAft>
              <a:buClr>
                <a:schemeClr val="dk1"/>
              </a:buClr>
              <a:buSzPts val="1400"/>
              <a:buNone/>
              <a:defRPr sz="1400">
                <a:solidFill>
                  <a:schemeClr val="dk1"/>
                </a:solidFill>
              </a:defRPr>
            </a:lvl8pPr>
            <a:lvl9pPr lvl="8" algn="ctr">
              <a:lnSpc>
                <a:spcPct val="100000"/>
              </a:lnSpc>
              <a:spcBef>
                <a:spcPts val="0"/>
              </a:spcBef>
              <a:spcAft>
                <a:spcPts val="0"/>
              </a:spcAft>
              <a:buClr>
                <a:schemeClr val="dk1"/>
              </a:buClr>
              <a:buSzPts val="1400"/>
              <a:buNone/>
              <a:defRPr sz="1400">
                <a:solidFill>
                  <a:schemeClr val="dk1"/>
                </a:solidFill>
              </a:defRPr>
            </a:lvl9pPr>
          </a:lstStyle>
          <a:p/>
        </p:txBody>
      </p:sp>
      <p:sp>
        <p:nvSpPr>
          <p:cNvPr id="82" name="Google Shape;82;p13"/>
          <p:cNvSpPr txBox="1"/>
          <p:nvPr>
            <p:ph idx="6" type="subTitle"/>
          </p:nvPr>
        </p:nvSpPr>
        <p:spPr>
          <a:xfrm>
            <a:off x="6067800" y="3856977"/>
            <a:ext cx="1656600" cy="45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000"/>
              <a:buNone/>
              <a:defRPr sz="1000">
                <a:solidFill>
                  <a:schemeClr val="dk1"/>
                </a:solidFill>
              </a:defRPr>
            </a:lvl1pPr>
            <a:lvl2pPr lvl="1" algn="ctr">
              <a:lnSpc>
                <a:spcPct val="100000"/>
              </a:lnSpc>
              <a:spcBef>
                <a:spcPts val="0"/>
              </a:spcBef>
              <a:spcAft>
                <a:spcPts val="0"/>
              </a:spcAft>
              <a:buClr>
                <a:schemeClr val="dk1"/>
              </a:buClr>
              <a:buSzPts val="1000"/>
              <a:buNone/>
              <a:defRPr sz="1000">
                <a:solidFill>
                  <a:schemeClr val="dk1"/>
                </a:solidFill>
              </a:defRPr>
            </a:lvl2pPr>
            <a:lvl3pPr lvl="2" algn="ctr">
              <a:lnSpc>
                <a:spcPct val="100000"/>
              </a:lnSpc>
              <a:spcBef>
                <a:spcPts val="0"/>
              </a:spcBef>
              <a:spcAft>
                <a:spcPts val="0"/>
              </a:spcAft>
              <a:buClr>
                <a:schemeClr val="dk1"/>
              </a:buClr>
              <a:buSzPts val="1000"/>
              <a:buNone/>
              <a:defRPr sz="1000">
                <a:solidFill>
                  <a:schemeClr val="dk1"/>
                </a:solidFill>
              </a:defRPr>
            </a:lvl3pPr>
            <a:lvl4pPr lvl="3" algn="ctr">
              <a:lnSpc>
                <a:spcPct val="100000"/>
              </a:lnSpc>
              <a:spcBef>
                <a:spcPts val="0"/>
              </a:spcBef>
              <a:spcAft>
                <a:spcPts val="0"/>
              </a:spcAft>
              <a:buClr>
                <a:schemeClr val="dk1"/>
              </a:buClr>
              <a:buSzPts val="1000"/>
              <a:buNone/>
              <a:defRPr sz="1000">
                <a:solidFill>
                  <a:schemeClr val="dk1"/>
                </a:solidFill>
              </a:defRPr>
            </a:lvl4pPr>
            <a:lvl5pPr lvl="4" algn="ctr">
              <a:lnSpc>
                <a:spcPct val="100000"/>
              </a:lnSpc>
              <a:spcBef>
                <a:spcPts val="0"/>
              </a:spcBef>
              <a:spcAft>
                <a:spcPts val="0"/>
              </a:spcAft>
              <a:buClr>
                <a:schemeClr val="dk1"/>
              </a:buClr>
              <a:buSzPts val="1000"/>
              <a:buNone/>
              <a:defRPr sz="1000">
                <a:solidFill>
                  <a:schemeClr val="dk1"/>
                </a:solidFill>
              </a:defRPr>
            </a:lvl5pPr>
            <a:lvl6pPr lvl="5" algn="ctr">
              <a:lnSpc>
                <a:spcPct val="100000"/>
              </a:lnSpc>
              <a:spcBef>
                <a:spcPts val="0"/>
              </a:spcBef>
              <a:spcAft>
                <a:spcPts val="0"/>
              </a:spcAft>
              <a:buClr>
                <a:schemeClr val="dk1"/>
              </a:buClr>
              <a:buSzPts val="1000"/>
              <a:buNone/>
              <a:defRPr sz="1000">
                <a:solidFill>
                  <a:schemeClr val="dk1"/>
                </a:solidFill>
              </a:defRPr>
            </a:lvl6pPr>
            <a:lvl7pPr lvl="6" algn="ctr">
              <a:lnSpc>
                <a:spcPct val="100000"/>
              </a:lnSpc>
              <a:spcBef>
                <a:spcPts val="0"/>
              </a:spcBef>
              <a:spcAft>
                <a:spcPts val="0"/>
              </a:spcAft>
              <a:buClr>
                <a:schemeClr val="dk1"/>
              </a:buClr>
              <a:buSzPts val="1000"/>
              <a:buNone/>
              <a:defRPr sz="1000">
                <a:solidFill>
                  <a:schemeClr val="dk1"/>
                </a:solidFill>
              </a:defRPr>
            </a:lvl7pPr>
            <a:lvl8pPr lvl="7" algn="ctr">
              <a:lnSpc>
                <a:spcPct val="100000"/>
              </a:lnSpc>
              <a:spcBef>
                <a:spcPts val="0"/>
              </a:spcBef>
              <a:spcAft>
                <a:spcPts val="0"/>
              </a:spcAft>
              <a:buClr>
                <a:schemeClr val="dk1"/>
              </a:buClr>
              <a:buSzPts val="1000"/>
              <a:buNone/>
              <a:defRPr sz="1000">
                <a:solidFill>
                  <a:schemeClr val="dk1"/>
                </a:solidFill>
              </a:defRPr>
            </a:lvl8pPr>
            <a:lvl9pPr lvl="8" algn="ctr">
              <a:lnSpc>
                <a:spcPct val="100000"/>
              </a:lnSpc>
              <a:spcBef>
                <a:spcPts val="0"/>
              </a:spcBef>
              <a:spcAft>
                <a:spcPts val="0"/>
              </a:spcAft>
              <a:buClr>
                <a:schemeClr val="dk1"/>
              </a:buClr>
              <a:buSzPts val="1000"/>
              <a:buNone/>
              <a:defRPr sz="1000">
                <a:solidFill>
                  <a:schemeClr val="dk1"/>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4">
  <p:cSld name="TITLE_1_1_1_1_1_1_1">
    <p:spTree>
      <p:nvGrpSpPr>
        <p:cNvPr id="83" name="Shape 83"/>
        <p:cNvGrpSpPr/>
        <p:nvPr/>
      </p:nvGrpSpPr>
      <p:grpSpPr>
        <a:xfrm>
          <a:off x="0" y="0"/>
          <a:ext cx="0" cy="0"/>
          <a:chOff x="0" y="0"/>
          <a:chExt cx="0" cy="0"/>
        </a:xfrm>
      </p:grpSpPr>
      <p:sp>
        <p:nvSpPr>
          <p:cNvPr id="84" name="Google Shape;84;p14"/>
          <p:cNvSpPr txBox="1"/>
          <p:nvPr>
            <p:ph type="ctrTitle"/>
          </p:nvPr>
        </p:nvSpPr>
        <p:spPr>
          <a:xfrm>
            <a:off x="5925025" y="319150"/>
            <a:ext cx="2619000" cy="4590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dk1"/>
              </a:buClr>
              <a:buSzPts val="1000"/>
              <a:buNone/>
              <a:defRPr sz="1000">
                <a:solidFill>
                  <a:schemeClr val="dk1"/>
                </a:solidFill>
              </a:defRPr>
            </a:lvl1pPr>
            <a:lvl2pPr lvl="1" algn="r">
              <a:lnSpc>
                <a:spcPct val="100000"/>
              </a:lnSpc>
              <a:spcBef>
                <a:spcPts val="0"/>
              </a:spcBef>
              <a:spcAft>
                <a:spcPts val="0"/>
              </a:spcAft>
              <a:buClr>
                <a:schemeClr val="dk1"/>
              </a:buClr>
              <a:buSzPts val="1400"/>
              <a:buNone/>
              <a:defRPr sz="1400">
                <a:solidFill>
                  <a:schemeClr val="dk1"/>
                </a:solidFill>
              </a:defRPr>
            </a:lvl2pPr>
            <a:lvl3pPr lvl="2" algn="r">
              <a:lnSpc>
                <a:spcPct val="100000"/>
              </a:lnSpc>
              <a:spcBef>
                <a:spcPts val="0"/>
              </a:spcBef>
              <a:spcAft>
                <a:spcPts val="0"/>
              </a:spcAft>
              <a:buClr>
                <a:schemeClr val="dk1"/>
              </a:buClr>
              <a:buSzPts val="1400"/>
              <a:buNone/>
              <a:defRPr sz="1400">
                <a:solidFill>
                  <a:schemeClr val="dk1"/>
                </a:solidFill>
              </a:defRPr>
            </a:lvl3pPr>
            <a:lvl4pPr lvl="3" algn="r">
              <a:lnSpc>
                <a:spcPct val="100000"/>
              </a:lnSpc>
              <a:spcBef>
                <a:spcPts val="0"/>
              </a:spcBef>
              <a:spcAft>
                <a:spcPts val="0"/>
              </a:spcAft>
              <a:buClr>
                <a:schemeClr val="dk1"/>
              </a:buClr>
              <a:buSzPts val="1400"/>
              <a:buNone/>
              <a:defRPr sz="1400">
                <a:solidFill>
                  <a:schemeClr val="dk1"/>
                </a:solidFill>
              </a:defRPr>
            </a:lvl4pPr>
            <a:lvl5pPr lvl="4" algn="r">
              <a:lnSpc>
                <a:spcPct val="100000"/>
              </a:lnSpc>
              <a:spcBef>
                <a:spcPts val="0"/>
              </a:spcBef>
              <a:spcAft>
                <a:spcPts val="0"/>
              </a:spcAft>
              <a:buClr>
                <a:schemeClr val="dk1"/>
              </a:buClr>
              <a:buSzPts val="1400"/>
              <a:buNone/>
              <a:defRPr sz="1400">
                <a:solidFill>
                  <a:schemeClr val="dk1"/>
                </a:solidFill>
              </a:defRPr>
            </a:lvl5pPr>
            <a:lvl6pPr lvl="5" algn="r">
              <a:lnSpc>
                <a:spcPct val="100000"/>
              </a:lnSpc>
              <a:spcBef>
                <a:spcPts val="0"/>
              </a:spcBef>
              <a:spcAft>
                <a:spcPts val="0"/>
              </a:spcAft>
              <a:buClr>
                <a:schemeClr val="dk1"/>
              </a:buClr>
              <a:buSzPts val="1400"/>
              <a:buNone/>
              <a:defRPr sz="1400">
                <a:solidFill>
                  <a:schemeClr val="dk1"/>
                </a:solidFill>
              </a:defRPr>
            </a:lvl6pPr>
            <a:lvl7pPr lvl="6" algn="r">
              <a:lnSpc>
                <a:spcPct val="100000"/>
              </a:lnSpc>
              <a:spcBef>
                <a:spcPts val="0"/>
              </a:spcBef>
              <a:spcAft>
                <a:spcPts val="0"/>
              </a:spcAft>
              <a:buClr>
                <a:schemeClr val="dk1"/>
              </a:buClr>
              <a:buSzPts val="1400"/>
              <a:buNone/>
              <a:defRPr sz="1400">
                <a:solidFill>
                  <a:schemeClr val="dk1"/>
                </a:solidFill>
              </a:defRPr>
            </a:lvl7pPr>
            <a:lvl8pPr lvl="7" algn="r">
              <a:lnSpc>
                <a:spcPct val="100000"/>
              </a:lnSpc>
              <a:spcBef>
                <a:spcPts val="0"/>
              </a:spcBef>
              <a:spcAft>
                <a:spcPts val="0"/>
              </a:spcAft>
              <a:buClr>
                <a:schemeClr val="dk1"/>
              </a:buClr>
              <a:buSzPts val="1400"/>
              <a:buNone/>
              <a:defRPr sz="1400">
                <a:solidFill>
                  <a:schemeClr val="dk1"/>
                </a:solidFill>
              </a:defRPr>
            </a:lvl8pPr>
            <a:lvl9pPr lvl="8" algn="r">
              <a:lnSpc>
                <a:spcPct val="100000"/>
              </a:lnSpc>
              <a:spcBef>
                <a:spcPts val="0"/>
              </a:spcBef>
              <a:spcAft>
                <a:spcPts val="0"/>
              </a:spcAft>
              <a:buClr>
                <a:schemeClr val="dk1"/>
              </a:buClr>
              <a:buSzPts val="1400"/>
              <a:buNone/>
              <a:defRPr sz="1400">
                <a:solidFill>
                  <a:schemeClr val="dk1"/>
                </a:solidFill>
              </a:defRPr>
            </a:lvl9pPr>
          </a:lstStyle>
          <a:p/>
        </p:txBody>
      </p:sp>
      <p:sp>
        <p:nvSpPr>
          <p:cNvPr id="85" name="Google Shape;85;p14"/>
          <p:cNvSpPr/>
          <p:nvPr/>
        </p:nvSpPr>
        <p:spPr>
          <a:xfrm>
            <a:off x="3337050" y="725925"/>
            <a:ext cx="2469900" cy="4417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5">
  <p:cSld name="TITLE_1_1_1_1_1_1_2">
    <p:spTree>
      <p:nvGrpSpPr>
        <p:cNvPr id="86" name="Shape 86"/>
        <p:cNvGrpSpPr/>
        <p:nvPr/>
      </p:nvGrpSpPr>
      <p:grpSpPr>
        <a:xfrm>
          <a:off x="0" y="0"/>
          <a:ext cx="0" cy="0"/>
          <a:chOff x="0" y="0"/>
          <a:chExt cx="0" cy="0"/>
        </a:xfrm>
      </p:grpSpPr>
      <p:sp>
        <p:nvSpPr>
          <p:cNvPr id="87" name="Google Shape;87;p15"/>
          <p:cNvSpPr txBox="1"/>
          <p:nvPr>
            <p:ph type="ctrTitle"/>
          </p:nvPr>
        </p:nvSpPr>
        <p:spPr>
          <a:xfrm>
            <a:off x="5925025" y="319150"/>
            <a:ext cx="2619000" cy="4590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dk1"/>
              </a:buClr>
              <a:buSzPts val="1000"/>
              <a:buNone/>
              <a:defRPr sz="1000">
                <a:solidFill>
                  <a:schemeClr val="dk1"/>
                </a:solidFill>
              </a:defRPr>
            </a:lvl1pPr>
            <a:lvl2pPr lvl="1" algn="r">
              <a:lnSpc>
                <a:spcPct val="100000"/>
              </a:lnSpc>
              <a:spcBef>
                <a:spcPts val="0"/>
              </a:spcBef>
              <a:spcAft>
                <a:spcPts val="0"/>
              </a:spcAft>
              <a:buClr>
                <a:schemeClr val="dk1"/>
              </a:buClr>
              <a:buSzPts val="1400"/>
              <a:buNone/>
              <a:defRPr sz="1400">
                <a:solidFill>
                  <a:schemeClr val="dk1"/>
                </a:solidFill>
              </a:defRPr>
            </a:lvl2pPr>
            <a:lvl3pPr lvl="2" algn="r">
              <a:lnSpc>
                <a:spcPct val="100000"/>
              </a:lnSpc>
              <a:spcBef>
                <a:spcPts val="0"/>
              </a:spcBef>
              <a:spcAft>
                <a:spcPts val="0"/>
              </a:spcAft>
              <a:buClr>
                <a:schemeClr val="dk1"/>
              </a:buClr>
              <a:buSzPts val="1400"/>
              <a:buNone/>
              <a:defRPr sz="1400">
                <a:solidFill>
                  <a:schemeClr val="dk1"/>
                </a:solidFill>
              </a:defRPr>
            </a:lvl3pPr>
            <a:lvl4pPr lvl="3" algn="r">
              <a:lnSpc>
                <a:spcPct val="100000"/>
              </a:lnSpc>
              <a:spcBef>
                <a:spcPts val="0"/>
              </a:spcBef>
              <a:spcAft>
                <a:spcPts val="0"/>
              </a:spcAft>
              <a:buClr>
                <a:schemeClr val="dk1"/>
              </a:buClr>
              <a:buSzPts val="1400"/>
              <a:buNone/>
              <a:defRPr sz="1400">
                <a:solidFill>
                  <a:schemeClr val="dk1"/>
                </a:solidFill>
              </a:defRPr>
            </a:lvl4pPr>
            <a:lvl5pPr lvl="4" algn="r">
              <a:lnSpc>
                <a:spcPct val="100000"/>
              </a:lnSpc>
              <a:spcBef>
                <a:spcPts val="0"/>
              </a:spcBef>
              <a:spcAft>
                <a:spcPts val="0"/>
              </a:spcAft>
              <a:buClr>
                <a:schemeClr val="dk1"/>
              </a:buClr>
              <a:buSzPts val="1400"/>
              <a:buNone/>
              <a:defRPr sz="1400">
                <a:solidFill>
                  <a:schemeClr val="dk1"/>
                </a:solidFill>
              </a:defRPr>
            </a:lvl5pPr>
            <a:lvl6pPr lvl="5" algn="r">
              <a:lnSpc>
                <a:spcPct val="100000"/>
              </a:lnSpc>
              <a:spcBef>
                <a:spcPts val="0"/>
              </a:spcBef>
              <a:spcAft>
                <a:spcPts val="0"/>
              </a:spcAft>
              <a:buClr>
                <a:schemeClr val="dk1"/>
              </a:buClr>
              <a:buSzPts val="1400"/>
              <a:buNone/>
              <a:defRPr sz="1400">
                <a:solidFill>
                  <a:schemeClr val="dk1"/>
                </a:solidFill>
              </a:defRPr>
            </a:lvl6pPr>
            <a:lvl7pPr lvl="6" algn="r">
              <a:lnSpc>
                <a:spcPct val="100000"/>
              </a:lnSpc>
              <a:spcBef>
                <a:spcPts val="0"/>
              </a:spcBef>
              <a:spcAft>
                <a:spcPts val="0"/>
              </a:spcAft>
              <a:buClr>
                <a:schemeClr val="dk1"/>
              </a:buClr>
              <a:buSzPts val="1400"/>
              <a:buNone/>
              <a:defRPr sz="1400">
                <a:solidFill>
                  <a:schemeClr val="dk1"/>
                </a:solidFill>
              </a:defRPr>
            </a:lvl7pPr>
            <a:lvl8pPr lvl="7" algn="r">
              <a:lnSpc>
                <a:spcPct val="100000"/>
              </a:lnSpc>
              <a:spcBef>
                <a:spcPts val="0"/>
              </a:spcBef>
              <a:spcAft>
                <a:spcPts val="0"/>
              </a:spcAft>
              <a:buClr>
                <a:schemeClr val="dk1"/>
              </a:buClr>
              <a:buSzPts val="1400"/>
              <a:buNone/>
              <a:defRPr sz="1400">
                <a:solidFill>
                  <a:schemeClr val="dk1"/>
                </a:solidFill>
              </a:defRPr>
            </a:lvl8pPr>
            <a:lvl9pPr lvl="8" algn="r">
              <a:lnSpc>
                <a:spcPct val="100000"/>
              </a:lnSpc>
              <a:spcBef>
                <a:spcPts val="0"/>
              </a:spcBef>
              <a:spcAft>
                <a:spcPts val="0"/>
              </a:spcAft>
              <a:buClr>
                <a:schemeClr val="dk1"/>
              </a:buClr>
              <a:buSzPts val="1400"/>
              <a:buNone/>
              <a:defRPr sz="1400">
                <a:solidFill>
                  <a:schemeClr val="dk1"/>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3">
  <p:cSld name="TITLE_1_1_2_1_1">
    <p:spTree>
      <p:nvGrpSpPr>
        <p:cNvPr id="88" name="Shape 88"/>
        <p:cNvGrpSpPr/>
        <p:nvPr/>
      </p:nvGrpSpPr>
      <p:grpSpPr>
        <a:xfrm>
          <a:off x="0" y="0"/>
          <a:ext cx="0" cy="0"/>
          <a:chOff x="0" y="0"/>
          <a:chExt cx="0" cy="0"/>
        </a:xfrm>
      </p:grpSpPr>
      <p:sp>
        <p:nvSpPr>
          <p:cNvPr id="89" name="Google Shape;89;p16"/>
          <p:cNvSpPr txBox="1"/>
          <p:nvPr>
            <p:ph type="ctrTitle"/>
          </p:nvPr>
        </p:nvSpPr>
        <p:spPr>
          <a:xfrm>
            <a:off x="5925025" y="319150"/>
            <a:ext cx="2619000" cy="4590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dk1"/>
              </a:buClr>
              <a:buSzPts val="1000"/>
              <a:buNone/>
              <a:defRPr sz="1000">
                <a:solidFill>
                  <a:schemeClr val="dk1"/>
                </a:solidFill>
              </a:defRPr>
            </a:lvl1pPr>
            <a:lvl2pPr lvl="1" algn="r">
              <a:lnSpc>
                <a:spcPct val="100000"/>
              </a:lnSpc>
              <a:spcBef>
                <a:spcPts val="0"/>
              </a:spcBef>
              <a:spcAft>
                <a:spcPts val="0"/>
              </a:spcAft>
              <a:buClr>
                <a:schemeClr val="dk1"/>
              </a:buClr>
              <a:buSzPts val="1400"/>
              <a:buNone/>
              <a:defRPr sz="1400">
                <a:solidFill>
                  <a:schemeClr val="dk1"/>
                </a:solidFill>
              </a:defRPr>
            </a:lvl2pPr>
            <a:lvl3pPr lvl="2" algn="r">
              <a:lnSpc>
                <a:spcPct val="100000"/>
              </a:lnSpc>
              <a:spcBef>
                <a:spcPts val="0"/>
              </a:spcBef>
              <a:spcAft>
                <a:spcPts val="0"/>
              </a:spcAft>
              <a:buClr>
                <a:schemeClr val="dk1"/>
              </a:buClr>
              <a:buSzPts val="1400"/>
              <a:buNone/>
              <a:defRPr sz="1400">
                <a:solidFill>
                  <a:schemeClr val="dk1"/>
                </a:solidFill>
              </a:defRPr>
            </a:lvl3pPr>
            <a:lvl4pPr lvl="3" algn="r">
              <a:lnSpc>
                <a:spcPct val="100000"/>
              </a:lnSpc>
              <a:spcBef>
                <a:spcPts val="0"/>
              </a:spcBef>
              <a:spcAft>
                <a:spcPts val="0"/>
              </a:spcAft>
              <a:buClr>
                <a:schemeClr val="dk1"/>
              </a:buClr>
              <a:buSzPts val="1400"/>
              <a:buNone/>
              <a:defRPr sz="1400">
                <a:solidFill>
                  <a:schemeClr val="dk1"/>
                </a:solidFill>
              </a:defRPr>
            </a:lvl4pPr>
            <a:lvl5pPr lvl="4" algn="r">
              <a:lnSpc>
                <a:spcPct val="100000"/>
              </a:lnSpc>
              <a:spcBef>
                <a:spcPts val="0"/>
              </a:spcBef>
              <a:spcAft>
                <a:spcPts val="0"/>
              </a:spcAft>
              <a:buClr>
                <a:schemeClr val="dk1"/>
              </a:buClr>
              <a:buSzPts val="1400"/>
              <a:buNone/>
              <a:defRPr sz="1400">
                <a:solidFill>
                  <a:schemeClr val="dk1"/>
                </a:solidFill>
              </a:defRPr>
            </a:lvl5pPr>
            <a:lvl6pPr lvl="5" algn="r">
              <a:lnSpc>
                <a:spcPct val="100000"/>
              </a:lnSpc>
              <a:spcBef>
                <a:spcPts val="0"/>
              </a:spcBef>
              <a:spcAft>
                <a:spcPts val="0"/>
              </a:spcAft>
              <a:buClr>
                <a:schemeClr val="dk1"/>
              </a:buClr>
              <a:buSzPts val="1400"/>
              <a:buNone/>
              <a:defRPr sz="1400">
                <a:solidFill>
                  <a:schemeClr val="dk1"/>
                </a:solidFill>
              </a:defRPr>
            </a:lvl6pPr>
            <a:lvl7pPr lvl="6" algn="r">
              <a:lnSpc>
                <a:spcPct val="100000"/>
              </a:lnSpc>
              <a:spcBef>
                <a:spcPts val="0"/>
              </a:spcBef>
              <a:spcAft>
                <a:spcPts val="0"/>
              </a:spcAft>
              <a:buClr>
                <a:schemeClr val="dk1"/>
              </a:buClr>
              <a:buSzPts val="1400"/>
              <a:buNone/>
              <a:defRPr sz="1400">
                <a:solidFill>
                  <a:schemeClr val="dk1"/>
                </a:solidFill>
              </a:defRPr>
            </a:lvl7pPr>
            <a:lvl8pPr lvl="7" algn="r">
              <a:lnSpc>
                <a:spcPct val="100000"/>
              </a:lnSpc>
              <a:spcBef>
                <a:spcPts val="0"/>
              </a:spcBef>
              <a:spcAft>
                <a:spcPts val="0"/>
              </a:spcAft>
              <a:buClr>
                <a:schemeClr val="dk1"/>
              </a:buClr>
              <a:buSzPts val="1400"/>
              <a:buNone/>
              <a:defRPr sz="1400">
                <a:solidFill>
                  <a:schemeClr val="dk1"/>
                </a:solidFill>
              </a:defRPr>
            </a:lvl8pPr>
            <a:lvl9pPr lvl="8" algn="r">
              <a:lnSpc>
                <a:spcPct val="100000"/>
              </a:lnSpc>
              <a:spcBef>
                <a:spcPts val="0"/>
              </a:spcBef>
              <a:spcAft>
                <a:spcPts val="0"/>
              </a:spcAft>
              <a:buClr>
                <a:schemeClr val="dk1"/>
              </a:buClr>
              <a:buSzPts val="1400"/>
              <a:buNone/>
              <a:defRPr sz="1400">
                <a:solidFill>
                  <a:schemeClr val="dk1"/>
                </a:solidFill>
              </a:defRPr>
            </a:lvl9pPr>
          </a:lstStyle>
          <a:p/>
        </p:txBody>
      </p:sp>
      <p:sp>
        <p:nvSpPr>
          <p:cNvPr id="90" name="Google Shape;90;p16"/>
          <p:cNvSpPr txBox="1"/>
          <p:nvPr>
            <p:ph idx="2" type="ctrTitle"/>
          </p:nvPr>
        </p:nvSpPr>
        <p:spPr>
          <a:xfrm>
            <a:off x="5323025" y="1379275"/>
            <a:ext cx="2970900" cy="632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1200"/>
              <a:buFont typeface="Lato Light"/>
              <a:buNone/>
              <a:defRPr sz="1200">
                <a:solidFill>
                  <a:schemeClr val="dk1"/>
                </a:solidFill>
                <a:latin typeface="Lato Light"/>
                <a:ea typeface="Lato Light"/>
                <a:cs typeface="Lato Light"/>
                <a:sym typeface="Lato Light"/>
              </a:defRPr>
            </a:lvl1pPr>
            <a:lvl2pPr lvl="1" algn="l">
              <a:lnSpc>
                <a:spcPct val="100000"/>
              </a:lnSpc>
              <a:spcBef>
                <a:spcPts val="0"/>
              </a:spcBef>
              <a:spcAft>
                <a:spcPts val="0"/>
              </a:spcAft>
              <a:buClr>
                <a:schemeClr val="dk1"/>
              </a:buClr>
              <a:buSzPts val="1200"/>
              <a:buNone/>
              <a:defRPr sz="1200">
                <a:solidFill>
                  <a:schemeClr val="dk1"/>
                </a:solidFill>
              </a:defRPr>
            </a:lvl2pPr>
            <a:lvl3pPr lvl="2" algn="l">
              <a:lnSpc>
                <a:spcPct val="100000"/>
              </a:lnSpc>
              <a:spcBef>
                <a:spcPts val="0"/>
              </a:spcBef>
              <a:spcAft>
                <a:spcPts val="0"/>
              </a:spcAft>
              <a:buClr>
                <a:schemeClr val="dk1"/>
              </a:buClr>
              <a:buSzPts val="1200"/>
              <a:buNone/>
              <a:defRPr sz="1200">
                <a:solidFill>
                  <a:schemeClr val="dk1"/>
                </a:solidFill>
              </a:defRPr>
            </a:lvl3pPr>
            <a:lvl4pPr lvl="3" algn="l">
              <a:lnSpc>
                <a:spcPct val="100000"/>
              </a:lnSpc>
              <a:spcBef>
                <a:spcPts val="0"/>
              </a:spcBef>
              <a:spcAft>
                <a:spcPts val="0"/>
              </a:spcAft>
              <a:buClr>
                <a:schemeClr val="dk1"/>
              </a:buClr>
              <a:buSzPts val="1200"/>
              <a:buNone/>
              <a:defRPr sz="1200">
                <a:solidFill>
                  <a:schemeClr val="dk1"/>
                </a:solidFill>
              </a:defRPr>
            </a:lvl4pPr>
            <a:lvl5pPr lvl="4" algn="l">
              <a:lnSpc>
                <a:spcPct val="100000"/>
              </a:lnSpc>
              <a:spcBef>
                <a:spcPts val="0"/>
              </a:spcBef>
              <a:spcAft>
                <a:spcPts val="0"/>
              </a:spcAft>
              <a:buClr>
                <a:schemeClr val="dk1"/>
              </a:buClr>
              <a:buSzPts val="1200"/>
              <a:buNone/>
              <a:defRPr sz="1200">
                <a:solidFill>
                  <a:schemeClr val="dk1"/>
                </a:solidFill>
              </a:defRPr>
            </a:lvl5pPr>
            <a:lvl6pPr lvl="5" algn="l">
              <a:lnSpc>
                <a:spcPct val="100000"/>
              </a:lnSpc>
              <a:spcBef>
                <a:spcPts val="0"/>
              </a:spcBef>
              <a:spcAft>
                <a:spcPts val="0"/>
              </a:spcAft>
              <a:buClr>
                <a:schemeClr val="dk1"/>
              </a:buClr>
              <a:buSzPts val="1200"/>
              <a:buNone/>
              <a:defRPr sz="1200">
                <a:solidFill>
                  <a:schemeClr val="dk1"/>
                </a:solidFill>
              </a:defRPr>
            </a:lvl6pPr>
            <a:lvl7pPr lvl="6" algn="l">
              <a:lnSpc>
                <a:spcPct val="100000"/>
              </a:lnSpc>
              <a:spcBef>
                <a:spcPts val="0"/>
              </a:spcBef>
              <a:spcAft>
                <a:spcPts val="0"/>
              </a:spcAft>
              <a:buClr>
                <a:schemeClr val="dk1"/>
              </a:buClr>
              <a:buSzPts val="1200"/>
              <a:buNone/>
              <a:defRPr sz="1200">
                <a:solidFill>
                  <a:schemeClr val="dk1"/>
                </a:solidFill>
              </a:defRPr>
            </a:lvl7pPr>
            <a:lvl8pPr lvl="7" algn="l">
              <a:lnSpc>
                <a:spcPct val="100000"/>
              </a:lnSpc>
              <a:spcBef>
                <a:spcPts val="0"/>
              </a:spcBef>
              <a:spcAft>
                <a:spcPts val="0"/>
              </a:spcAft>
              <a:buClr>
                <a:schemeClr val="dk1"/>
              </a:buClr>
              <a:buSzPts val="1200"/>
              <a:buNone/>
              <a:defRPr sz="1200">
                <a:solidFill>
                  <a:schemeClr val="dk1"/>
                </a:solidFill>
              </a:defRPr>
            </a:lvl8pPr>
            <a:lvl9pPr lvl="8" algn="l">
              <a:lnSpc>
                <a:spcPct val="100000"/>
              </a:lnSpc>
              <a:spcBef>
                <a:spcPts val="0"/>
              </a:spcBef>
              <a:spcAft>
                <a:spcPts val="0"/>
              </a:spcAft>
              <a:buClr>
                <a:schemeClr val="dk1"/>
              </a:buClr>
              <a:buSzPts val="1200"/>
              <a:buNone/>
              <a:defRPr sz="1200">
                <a:solidFill>
                  <a:schemeClr val="dk1"/>
                </a:solidFill>
              </a:defRPr>
            </a:lvl9pPr>
          </a:lstStyle>
          <a:p/>
        </p:txBody>
      </p:sp>
      <p:sp>
        <p:nvSpPr>
          <p:cNvPr id="91" name="Google Shape;91;p16"/>
          <p:cNvSpPr txBox="1"/>
          <p:nvPr>
            <p:ph idx="1" type="subTitle"/>
          </p:nvPr>
        </p:nvSpPr>
        <p:spPr>
          <a:xfrm>
            <a:off x="5610125" y="1946351"/>
            <a:ext cx="2683800" cy="452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1200"/>
              <a:buNone/>
              <a:defRPr sz="1200">
                <a:solidFill>
                  <a:schemeClr val="accent1"/>
                </a:solidFill>
              </a:defRPr>
            </a:lvl1pPr>
            <a:lvl2pPr lvl="1" algn="r">
              <a:lnSpc>
                <a:spcPct val="100000"/>
              </a:lnSpc>
              <a:spcBef>
                <a:spcPts val="0"/>
              </a:spcBef>
              <a:spcAft>
                <a:spcPts val="0"/>
              </a:spcAft>
              <a:buClr>
                <a:schemeClr val="accent1"/>
              </a:buClr>
              <a:buSzPts val="1200"/>
              <a:buNone/>
              <a:defRPr sz="1200">
                <a:solidFill>
                  <a:schemeClr val="accent1"/>
                </a:solidFill>
              </a:defRPr>
            </a:lvl2pPr>
            <a:lvl3pPr lvl="2" algn="r">
              <a:lnSpc>
                <a:spcPct val="100000"/>
              </a:lnSpc>
              <a:spcBef>
                <a:spcPts val="0"/>
              </a:spcBef>
              <a:spcAft>
                <a:spcPts val="0"/>
              </a:spcAft>
              <a:buClr>
                <a:schemeClr val="accent1"/>
              </a:buClr>
              <a:buSzPts val="1200"/>
              <a:buNone/>
              <a:defRPr sz="1200">
                <a:solidFill>
                  <a:schemeClr val="accent1"/>
                </a:solidFill>
              </a:defRPr>
            </a:lvl3pPr>
            <a:lvl4pPr lvl="3" algn="r">
              <a:lnSpc>
                <a:spcPct val="100000"/>
              </a:lnSpc>
              <a:spcBef>
                <a:spcPts val="0"/>
              </a:spcBef>
              <a:spcAft>
                <a:spcPts val="0"/>
              </a:spcAft>
              <a:buClr>
                <a:schemeClr val="accent1"/>
              </a:buClr>
              <a:buSzPts val="1200"/>
              <a:buNone/>
              <a:defRPr sz="1200">
                <a:solidFill>
                  <a:schemeClr val="accent1"/>
                </a:solidFill>
              </a:defRPr>
            </a:lvl4pPr>
            <a:lvl5pPr lvl="4" algn="r">
              <a:lnSpc>
                <a:spcPct val="100000"/>
              </a:lnSpc>
              <a:spcBef>
                <a:spcPts val="0"/>
              </a:spcBef>
              <a:spcAft>
                <a:spcPts val="0"/>
              </a:spcAft>
              <a:buClr>
                <a:schemeClr val="accent1"/>
              </a:buClr>
              <a:buSzPts val="1200"/>
              <a:buNone/>
              <a:defRPr sz="1200">
                <a:solidFill>
                  <a:schemeClr val="accent1"/>
                </a:solidFill>
              </a:defRPr>
            </a:lvl5pPr>
            <a:lvl6pPr lvl="5" algn="r">
              <a:lnSpc>
                <a:spcPct val="100000"/>
              </a:lnSpc>
              <a:spcBef>
                <a:spcPts val="0"/>
              </a:spcBef>
              <a:spcAft>
                <a:spcPts val="0"/>
              </a:spcAft>
              <a:buClr>
                <a:schemeClr val="accent1"/>
              </a:buClr>
              <a:buSzPts val="1200"/>
              <a:buNone/>
              <a:defRPr sz="1200">
                <a:solidFill>
                  <a:schemeClr val="accent1"/>
                </a:solidFill>
              </a:defRPr>
            </a:lvl6pPr>
            <a:lvl7pPr lvl="6" algn="r">
              <a:lnSpc>
                <a:spcPct val="100000"/>
              </a:lnSpc>
              <a:spcBef>
                <a:spcPts val="0"/>
              </a:spcBef>
              <a:spcAft>
                <a:spcPts val="0"/>
              </a:spcAft>
              <a:buClr>
                <a:schemeClr val="accent1"/>
              </a:buClr>
              <a:buSzPts val="1200"/>
              <a:buNone/>
              <a:defRPr sz="1200">
                <a:solidFill>
                  <a:schemeClr val="accent1"/>
                </a:solidFill>
              </a:defRPr>
            </a:lvl7pPr>
            <a:lvl8pPr lvl="7" algn="r">
              <a:lnSpc>
                <a:spcPct val="100000"/>
              </a:lnSpc>
              <a:spcBef>
                <a:spcPts val="0"/>
              </a:spcBef>
              <a:spcAft>
                <a:spcPts val="0"/>
              </a:spcAft>
              <a:buClr>
                <a:schemeClr val="accent1"/>
              </a:buClr>
              <a:buSzPts val="1200"/>
              <a:buNone/>
              <a:defRPr sz="1200">
                <a:solidFill>
                  <a:schemeClr val="accent1"/>
                </a:solidFill>
              </a:defRPr>
            </a:lvl8pPr>
            <a:lvl9pPr lvl="8" algn="r">
              <a:lnSpc>
                <a:spcPct val="100000"/>
              </a:lnSpc>
              <a:spcBef>
                <a:spcPts val="0"/>
              </a:spcBef>
              <a:spcAft>
                <a:spcPts val="0"/>
              </a:spcAft>
              <a:buClr>
                <a:schemeClr val="accent1"/>
              </a:buClr>
              <a:buSzPts val="1200"/>
              <a:buNone/>
              <a:defRPr sz="1200">
                <a:solidFill>
                  <a:schemeClr val="accent1"/>
                </a:solidFill>
              </a:defRPr>
            </a:lvl9pPr>
          </a:lstStyle>
          <a:p/>
        </p:txBody>
      </p:sp>
      <p:sp>
        <p:nvSpPr>
          <p:cNvPr id="92" name="Google Shape;92;p16"/>
          <p:cNvSpPr txBox="1"/>
          <p:nvPr>
            <p:ph idx="3" type="ctrTitle"/>
          </p:nvPr>
        </p:nvSpPr>
        <p:spPr>
          <a:xfrm>
            <a:off x="5323025" y="2511100"/>
            <a:ext cx="2970900" cy="632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1200"/>
              <a:buFont typeface="Lato Light"/>
              <a:buNone/>
              <a:defRPr sz="1200">
                <a:solidFill>
                  <a:schemeClr val="dk1"/>
                </a:solidFill>
                <a:latin typeface="Lato Light"/>
                <a:ea typeface="Lato Light"/>
                <a:cs typeface="Lato Light"/>
                <a:sym typeface="Lato Light"/>
              </a:defRPr>
            </a:lvl1pPr>
            <a:lvl2pPr lvl="1" algn="l">
              <a:lnSpc>
                <a:spcPct val="100000"/>
              </a:lnSpc>
              <a:spcBef>
                <a:spcPts val="0"/>
              </a:spcBef>
              <a:spcAft>
                <a:spcPts val="0"/>
              </a:spcAft>
              <a:buClr>
                <a:schemeClr val="dk1"/>
              </a:buClr>
              <a:buSzPts val="1200"/>
              <a:buNone/>
              <a:defRPr sz="1200">
                <a:solidFill>
                  <a:schemeClr val="dk1"/>
                </a:solidFill>
              </a:defRPr>
            </a:lvl2pPr>
            <a:lvl3pPr lvl="2" algn="l">
              <a:lnSpc>
                <a:spcPct val="100000"/>
              </a:lnSpc>
              <a:spcBef>
                <a:spcPts val="0"/>
              </a:spcBef>
              <a:spcAft>
                <a:spcPts val="0"/>
              </a:spcAft>
              <a:buClr>
                <a:schemeClr val="dk1"/>
              </a:buClr>
              <a:buSzPts val="1200"/>
              <a:buNone/>
              <a:defRPr sz="1200">
                <a:solidFill>
                  <a:schemeClr val="dk1"/>
                </a:solidFill>
              </a:defRPr>
            </a:lvl3pPr>
            <a:lvl4pPr lvl="3" algn="l">
              <a:lnSpc>
                <a:spcPct val="100000"/>
              </a:lnSpc>
              <a:spcBef>
                <a:spcPts val="0"/>
              </a:spcBef>
              <a:spcAft>
                <a:spcPts val="0"/>
              </a:spcAft>
              <a:buClr>
                <a:schemeClr val="dk1"/>
              </a:buClr>
              <a:buSzPts val="1200"/>
              <a:buNone/>
              <a:defRPr sz="1200">
                <a:solidFill>
                  <a:schemeClr val="dk1"/>
                </a:solidFill>
              </a:defRPr>
            </a:lvl4pPr>
            <a:lvl5pPr lvl="4" algn="l">
              <a:lnSpc>
                <a:spcPct val="100000"/>
              </a:lnSpc>
              <a:spcBef>
                <a:spcPts val="0"/>
              </a:spcBef>
              <a:spcAft>
                <a:spcPts val="0"/>
              </a:spcAft>
              <a:buClr>
                <a:schemeClr val="dk1"/>
              </a:buClr>
              <a:buSzPts val="1200"/>
              <a:buNone/>
              <a:defRPr sz="1200">
                <a:solidFill>
                  <a:schemeClr val="dk1"/>
                </a:solidFill>
              </a:defRPr>
            </a:lvl5pPr>
            <a:lvl6pPr lvl="5" algn="l">
              <a:lnSpc>
                <a:spcPct val="100000"/>
              </a:lnSpc>
              <a:spcBef>
                <a:spcPts val="0"/>
              </a:spcBef>
              <a:spcAft>
                <a:spcPts val="0"/>
              </a:spcAft>
              <a:buClr>
                <a:schemeClr val="dk1"/>
              </a:buClr>
              <a:buSzPts val="1200"/>
              <a:buNone/>
              <a:defRPr sz="1200">
                <a:solidFill>
                  <a:schemeClr val="dk1"/>
                </a:solidFill>
              </a:defRPr>
            </a:lvl6pPr>
            <a:lvl7pPr lvl="6" algn="l">
              <a:lnSpc>
                <a:spcPct val="100000"/>
              </a:lnSpc>
              <a:spcBef>
                <a:spcPts val="0"/>
              </a:spcBef>
              <a:spcAft>
                <a:spcPts val="0"/>
              </a:spcAft>
              <a:buClr>
                <a:schemeClr val="dk1"/>
              </a:buClr>
              <a:buSzPts val="1200"/>
              <a:buNone/>
              <a:defRPr sz="1200">
                <a:solidFill>
                  <a:schemeClr val="dk1"/>
                </a:solidFill>
              </a:defRPr>
            </a:lvl7pPr>
            <a:lvl8pPr lvl="7" algn="l">
              <a:lnSpc>
                <a:spcPct val="100000"/>
              </a:lnSpc>
              <a:spcBef>
                <a:spcPts val="0"/>
              </a:spcBef>
              <a:spcAft>
                <a:spcPts val="0"/>
              </a:spcAft>
              <a:buClr>
                <a:schemeClr val="dk1"/>
              </a:buClr>
              <a:buSzPts val="1200"/>
              <a:buNone/>
              <a:defRPr sz="1200">
                <a:solidFill>
                  <a:schemeClr val="dk1"/>
                </a:solidFill>
              </a:defRPr>
            </a:lvl8pPr>
            <a:lvl9pPr lvl="8" algn="l">
              <a:lnSpc>
                <a:spcPct val="100000"/>
              </a:lnSpc>
              <a:spcBef>
                <a:spcPts val="0"/>
              </a:spcBef>
              <a:spcAft>
                <a:spcPts val="0"/>
              </a:spcAft>
              <a:buClr>
                <a:schemeClr val="dk1"/>
              </a:buClr>
              <a:buSzPts val="1200"/>
              <a:buNone/>
              <a:defRPr sz="1200">
                <a:solidFill>
                  <a:schemeClr val="dk1"/>
                </a:solidFill>
              </a:defRPr>
            </a:lvl9pPr>
          </a:lstStyle>
          <a:p/>
        </p:txBody>
      </p:sp>
      <p:sp>
        <p:nvSpPr>
          <p:cNvPr id="93" name="Google Shape;93;p16"/>
          <p:cNvSpPr txBox="1"/>
          <p:nvPr>
            <p:ph idx="4" type="subTitle"/>
          </p:nvPr>
        </p:nvSpPr>
        <p:spPr>
          <a:xfrm>
            <a:off x="5610125" y="3078175"/>
            <a:ext cx="2683800" cy="452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1200"/>
              <a:buNone/>
              <a:defRPr sz="1200">
                <a:solidFill>
                  <a:schemeClr val="accent1"/>
                </a:solidFill>
              </a:defRPr>
            </a:lvl1pPr>
            <a:lvl2pPr lvl="1" algn="r">
              <a:lnSpc>
                <a:spcPct val="100000"/>
              </a:lnSpc>
              <a:spcBef>
                <a:spcPts val="0"/>
              </a:spcBef>
              <a:spcAft>
                <a:spcPts val="0"/>
              </a:spcAft>
              <a:buClr>
                <a:schemeClr val="accent1"/>
              </a:buClr>
              <a:buSzPts val="1200"/>
              <a:buNone/>
              <a:defRPr sz="1200">
                <a:solidFill>
                  <a:schemeClr val="accent1"/>
                </a:solidFill>
              </a:defRPr>
            </a:lvl2pPr>
            <a:lvl3pPr lvl="2" algn="r">
              <a:lnSpc>
                <a:spcPct val="100000"/>
              </a:lnSpc>
              <a:spcBef>
                <a:spcPts val="0"/>
              </a:spcBef>
              <a:spcAft>
                <a:spcPts val="0"/>
              </a:spcAft>
              <a:buClr>
                <a:schemeClr val="accent1"/>
              </a:buClr>
              <a:buSzPts val="1200"/>
              <a:buNone/>
              <a:defRPr sz="1200">
                <a:solidFill>
                  <a:schemeClr val="accent1"/>
                </a:solidFill>
              </a:defRPr>
            </a:lvl3pPr>
            <a:lvl4pPr lvl="3" algn="r">
              <a:lnSpc>
                <a:spcPct val="100000"/>
              </a:lnSpc>
              <a:spcBef>
                <a:spcPts val="0"/>
              </a:spcBef>
              <a:spcAft>
                <a:spcPts val="0"/>
              </a:spcAft>
              <a:buClr>
                <a:schemeClr val="accent1"/>
              </a:buClr>
              <a:buSzPts val="1200"/>
              <a:buNone/>
              <a:defRPr sz="1200">
                <a:solidFill>
                  <a:schemeClr val="accent1"/>
                </a:solidFill>
              </a:defRPr>
            </a:lvl4pPr>
            <a:lvl5pPr lvl="4" algn="r">
              <a:lnSpc>
                <a:spcPct val="100000"/>
              </a:lnSpc>
              <a:spcBef>
                <a:spcPts val="0"/>
              </a:spcBef>
              <a:spcAft>
                <a:spcPts val="0"/>
              </a:spcAft>
              <a:buClr>
                <a:schemeClr val="accent1"/>
              </a:buClr>
              <a:buSzPts val="1200"/>
              <a:buNone/>
              <a:defRPr sz="1200">
                <a:solidFill>
                  <a:schemeClr val="accent1"/>
                </a:solidFill>
              </a:defRPr>
            </a:lvl5pPr>
            <a:lvl6pPr lvl="5" algn="r">
              <a:lnSpc>
                <a:spcPct val="100000"/>
              </a:lnSpc>
              <a:spcBef>
                <a:spcPts val="0"/>
              </a:spcBef>
              <a:spcAft>
                <a:spcPts val="0"/>
              </a:spcAft>
              <a:buClr>
                <a:schemeClr val="accent1"/>
              </a:buClr>
              <a:buSzPts val="1200"/>
              <a:buNone/>
              <a:defRPr sz="1200">
                <a:solidFill>
                  <a:schemeClr val="accent1"/>
                </a:solidFill>
              </a:defRPr>
            </a:lvl6pPr>
            <a:lvl7pPr lvl="6" algn="r">
              <a:lnSpc>
                <a:spcPct val="100000"/>
              </a:lnSpc>
              <a:spcBef>
                <a:spcPts val="0"/>
              </a:spcBef>
              <a:spcAft>
                <a:spcPts val="0"/>
              </a:spcAft>
              <a:buClr>
                <a:schemeClr val="accent1"/>
              </a:buClr>
              <a:buSzPts val="1200"/>
              <a:buNone/>
              <a:defRPr sz="1200">
                <a:solidFill>
                  <a:schemeClr val="accent1"/>
                </a:solidFill>
              </a:defRPr>
            </a:lvl7pPr>
            <a:lvl8pPr lvl="7" algn="r">
              <a:lnSpc>
                <a:spcPct val="100000"/>
              </a:lnSpc>
              <a:spcBef>
                <a:spcPts val="0"/>
              </a:spcBef>
              <a:spcAft>
                <a:spcPts val="0"/>
              </a:spcAft>
              <a:buClr>
                <a:schemeClr val="accent1"/>
              </a:buClr>
              <a:buSzPts val="1200"/>
              <a:buNone/>
              <a:defRPr sz="1200">
                <a:solidFill>
                  <a:schemeClr val="accent1"/>
                </a:solidFill>
              </a:defRPr>
            </a:lvl8pPr>
            <a:lvl9pPr lvl="8" algn="r">
              <a:lnSpc>
                <a:spcPct val="100000"/>
              </a:lnSpc>
              <a:spcBef>
                <a:spcPts val="0"/>
              </a:spcBef>
              <a:spcAft>
                <a:spcPts val="0"/>
              </a:spcAft>
              <a:buClr>
                <a:schemeClr val="accent1"/>
              </a:buClr>
              <a:buSzPts val="1200"/>
              <a:buNone/>
              <a:defRPr sz="1200">
                <a:solidFill>
                  <a:schemeClr val="accent1"/>
                </a:solidFill>
              </a:defRPr>
            </a:lvl9pPr>
          </a:lstStyle>
          <a:p/>
        </p:txBody>
      </p:sp>
      <p:sp>
        <p:nvSpPr>
          <p:cNvPr id="94" name="Google Shape;94;p16"/>
          <p:cNvSpPr txBox="1"/>
          <p:nvPr>
            <p:ph idx="5" type="ctrTitle"/>
          </p:nvPr>
        </p:nvSpPr>
        <p:spPr>
          <a:xfrm>
            <a:off x="5323025" y="3642850"/>
            <a:ext cx="2970900" cy="632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1200"/>
              <a:buFont typeface="Lato Light"/>
              <a:buNone/>
              <a:defRPr sz="1200">
                <a:solidFill>
                  <a:schemeClr val="dk1"/>
                </a:solidFill>
                <a:latin typeface="Lato Light"/>
                <a:ea typeface="Lato Light"/>
                <a:cs typeface="Lato Light"/>
                <a:sym typeface="Lato Light"/>
              </a:defRPr>
            </a:lvl1pPr>
            <a:lvl2pPr lvl="1" algn="l">
              <a:lnSpc>
                <a:spcPct val="100000"/>
              </a:lnSpc>
              <a:spcBef>
                <a:spcPts val="0"/>
              </a:spcBef>
              <a:spcAft>
                <a:spcPts val="0"/>
              </a:spcAft>
              <a:buClr>
                <a:schemeClr val="dk1"/>
              </a:buClr>
              <a:buSzPts val="1000"/>
              <a:buNone/>
              <a:defRPr sz="1000">
                <a:solidFill>
                  <a:schemeClr val="dk1"/>
                </a:solidFill>
              </a:defRPr>
            </a:lvl2pPr>
            <a:lvl3pPr lvl="2" algn="l">
              <a:lnSpc>
                <a:spcPct val="100000"/>
              </a:lnSpc>
              <a:spcBef>
                <a:spcPts val="0"/>
              </a:spcBef>
              <a:spcAft>
                <a:spcPts val="0"/>
              </a:spcAft>
              <a:buClr>
                <a:schemeClr val="dk1"/>
              </a:buClr>
              <a:buSzPts val="1000"/>
              <a:buNone/>
              <a:defRPr sz="1000">
                <a:solidFill>
                  <a:schemeClr val="dk1"/>
                </a:solidFill>
              </a:defRPr>
            </a:lvl3pPr>
            <a:lvl4pPr lvl="3" algn="l">
              <a:lnSpc>
                <a:spcPct val="100000"/>
              </a:lnSpc>
              <a:spcBef>
                <a:spcPts val="0"/>
              </a:spcBef>
              <a:spcAft>
                <a:spcPts val="0"/>
              </a:spcAft>
              <a:buClr>
                <a:schemeClr val="dk1"/>
              </a:buClr>
              <a:buSzPts val="1000"/>
              <a:buNone/>
              <a:defRPr sz="1000">
                <a:solidFill>
                  <a:schemeClr val="dk1"/>
                </a:solidFill>
              </a:defRPr>
            </a:lvl4pPr>
            <a:lvl5pPr lvl="4" algn="l">
              <a:lnSpc>
                <a:spcPct val="100000"/>
              </a:lnSpc>
              <a:spcBef>
                <a:spcPts val="0"/>
              </a:spcBef>
              <a:spcAft>
                <a:spcPts val="0"/>
              </a:spcAft>
              <a:buClr>
                <a:schemeClr val="dk1"/>
              </a:buClr>
              <a:buSzPts val="1000"/>
              <a:buNone/>
              <a:defRPr sz="1000">
                <a:solidFill>
                  <a:schemeClr val="dk1"/>
                </a:solidFill>
              </a:defRPr>
            </a:lvl5pPr>
            <a:lvl6pPr lvl="5" algn="l">
              <a:lnSpc>
                <a:spcPct val="100000"/>
              </a:lnSpc>
              <a:spcBef>
                <a:spcPts val="0"/>
              </a:spcBef>
              <a:spcAft>
                <a:spcPts val="0"/>
              </a:spcAft>
              <a:buClr>
                <a:schemeClr val="dk1"/>
              </a:buClr>
              <a:buSzPts val="1000"/>
              <a:buNone/>
              <a:defRPr sz="1000">
                <a:solidFill>
                  <a:schemeClr val="dk1"/>
                </a:solidFill>
              </a:defRPr>
            </a:lvl6pPr>
            <a:lvl7pPr lvl="6" algn="l">
              <a:lnSpc>
                <a:spcPct val="100000"/>
              </a:lnSpc>
              <a:spcBef>
                <a:spcPts val="0"/>
              </a:spcBef>
              <a:spcAft>
                <a:spcPts val="0"/>
              </a:spcAft>
              <a:buClr>
                <a:schemeClr val="dk1"/>
              </a:buClr>
              <a:buSzPts val="1000"/>
              <a:buNone/>
              <a:defRPr sz="1000">
                <a:solidFill>
                  <a:schemeClr val="dk1"/>
                </a:solidFill>
              </a:defRPr>
            </a:lvl7pPr>
            <a:lvl8pPr lvl="7" algn="l">
              <a:lnSpc>
                <a:spcPct val="100000"/>
              </a:lnSpc>
              <a:spcBef>
                <a:spcPts val="0"/>
              </a:spcBef>
              <a:spcAft>
                <a:spcPts val="0"/>
              </a:spcAft>
              <a:buClr>
                <a:schemeClr val="dk1"/>
              </a:buClr>
              <a:buSzPts val="1000"/>
              <a:buNone/>
              <a:defRPr sz="1000">
                <a:solidFill>
                  <a:schemeClr val="dk1"/>
                </a:solidFill>
              </a:defRPr>
            </a:lvl8pPr>
            <a:lvl9pPr lvl="8" algn="l">
              <a:lnSpc>
                <a:spcPct val="100000"/>
              </a:lnSpc>
              <a:spcBef>
                <a:spcPts val="0"/>
              </a:spcBef>
              <a:spcAft>
                <a:spcPts val="0"/>
              </a:spcAft>
              <a:buClr>
                <a:schemeClr val="dk1"/>
              </a:buClr>
              <a:buSzPts val="1000"/>
              <a:buNone/>
              <a:defRPr sz="1000">
                <a:solidFill>
                  <a:schemeClr val="dk1"/>
                </a:solidFill>
              </a:defRPr>
            </a:lvl9pPr>
          </a:lstStyle>
          <a:p/>
        </p:txBody>
      </p:sp>
      <p:sp>
        <p:nvSpPr>
          <p:cNvPr id="95" name="Google Shape;95;p16"/>
          <p:cNvSpPr txBox="1"/>
          <p:nvPr>
            <p:ph idx="6" type="subTitle"/>
          </p:nvPr>
        </p:nvSpPr>
        <p:spPr>
          <a:xfrm>
            <a:off x="5610125" y="4210000"/>
            <a:ext cx="2683800" cy="452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1200"/>
              <a:buNone/>
              <a:defRPr sz="1200">
                <a:solidFill>
                  <a:schemeClr val="accent1"/>
                </a:solidFill>
              </a:defRPr>
            </a:lvl1pPr>
            <a:lvl2pPr lvl="1" algn="r">
              <a:lnSpc>
                <a:spcPct val="100000"/>
              </a:lnSpc>
              <a:spcBef>
                <a:spcPts val="0"/>
              </a:spcBef>
              <a:spcAft>
                <a:spcPts val="0"/>
              </a:spcAft>
              <a:buClr>
                <a:schemeClr val="accent1"/>
              </a:buClr>
              <a:buSzPts val="1200"/>
              <a:buNone/>
              <a:defRPr sz="1200">
                <a:solidFill>
                  <a:schemeClr val="accent1"/>
                </a:solidFill>
              </a:defRPr>
            </a:lvl2pPr>
            <a:lvl3pPr lvl="2" algn="r">
              <a:lnSpc>
                <a:spcPct val="100000"/>
              </a:lnSpc>
              <a:spcBef>
                <a:spcPts val="0"/>
              </a:spcBef>
              <a:spcAft>
                <a:spcPts val="0"/>
              </a:spcAft>
              <a:buClr>
                <a:schemeClr val="accent1"/>
              </a:buClr>
              <a:buSzPts val="1200"/>
              <a:buNone/>
              <a:defRPr sz="1200">
                <a:solidFill>
                  <a:schemeClr val="accent1"/>
                </a:solidFill>
              </a:defRPr>
            </a:lvl3pPr>
            <a:lvl4pPr lvl="3" algn="r">
              <a:lnSpc>
                <a:spcPct val="100000"/>
              </a:lnSpc>
              <a:spcBef>
                <a:spcPts val="0"/>
              </a:spcBef>
              <a:spcAft>
                <a:spcPts val="0"/>
              </a:spcAft>
              <a:buClr>
                <a:schemeClr val="accent1"/>
              </a:buClr>
              <a:buSzPts val="1200"/>
              <a:buNone/>
              <a:defRPr sz="1200">
                <a:solidFill>
                  <a:schemeClr val="accent1"/>
                </a:solidFill>
              </a:defRPr>
            </a:lvl4pPr>
            <a:lvl5pPr lvl="4" algn="r">
              <a:lnSpc>
                <a:spcPct val="100000"/>
              </a:lnSpc>
              <a:spcBef>
                <a:spcPts val="0"/>
              </a:spcBef>
              <a:spcAft>
                <a:spcPts val="0"/>
              </a:spcAft>
              <a:buClr>
                <a:schemeClr val="accent1"/>
              </a:buClr>
              <a:buSzPts val="1200"/>
              <a:buNone/>
              <a:defRPr sz="1200">
                <a:solidFill>
                  <a:schemeClr val="accent1"/>
                </a:solidFill>
              </a:defRPr>
            </a:lvl5pPr>
            <a:lvl6pPr lvl="5" algn="r">
              <a:lnSpc>
                <a:spcPct val="100000"/>
              </a:lnSpc>
              <a:spcBef>
                <a:spcPts val="0"/>
              </a:spcBef>
              <a:spcAft>
                <a:spcPts val="0"/>
              </a:spcAft>
              <a:buClr>
                <a:schemeClr val="accent1"/>
              </a:buClr>
              <a:buSzPts val="1200"/>
              <a:buNone/>
              <a:defRPr sz="1200">
                <a:solidFill>
                  <a:schemeClr val="accent1"/>
                </a:solidFill>
              </a:defRPr>
            </a:lvl6pPr>
            <a:lvl7pPr lvl="6" algn="r">
              <a:lnSpc>
                <a:spcPct val="100000"/>
              </a:lnSpc>
              <a:spcBef>
                <a:spcPts val="0"/>
              </a:spcBef>
              <a:spcAft>
                <a:spcPts val="0"/>
              </a:spcAft>
              <a:buClr>
                <a:schemeClr val="accent1"/>
              </a:buClr>
              <a:buSzPts val="1200"/>
              <a:buNone/>
              <a:defRPr sz="1200">
                <a:solidFill>
                  <a:schemeClr val="accent1"/>
                </a:solidFill>
              </a:defRPr>
            </a:lvl7pPr>
            <a:lvl8pPr lvl="7" algn="r">
              <a:lnSpc>
                <a:spcPct val="100000"/>
              </a:lnSpc>
              <a:spcBef>
                <a:spcPts val="0"/>
              </a:spcBef>
              <a:spcAft>
                <a:spcPts val="0"/>
              </a:spcAft>
              <a:buClr>
                <a:schemeClr val="accent1"/>
              </a:buClr>
              <a:buSzPts val="1200"/>
              <a:buNone/>
              <a:defRPr sz="1200">
                <a:solidFill>
                  <a:schemeClr val="accent1"/>
                </a:solidFill>
              </a:defRPr>
            </a:lvl8pPr>
            <a:lvl9pPr lvl="8" algn="r">
              <a:lnSpc>
                <a:spcPct val="100000"/>
              </a:lnSpc>
              <a:spcBef>
                <a:spcPts val="0"/>
              </a:spcBef>
              <a:spcAft>
                <a:spcPts val="0"/>
              </a:spcAft>
              <a:buClr>
                <a:schemeClr val="accent1"/>
              </a:buClr>
              <a:buSzPts val="1200"/>
              <a:buNone/>
              <a:defRPr sz="1200">
                <a:solidFill>
                  <a:schemeClr val="accent1"/>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IX COLUMNS">
  <p:cSld name="TITLE_1_1_2_1_2">
    <p:spTree>
      <p:nvGrpSpPr>
        <p:cNvPr id="96" name="Shape 96"/>
        <p:cNvGrpSpPr/>
        <p:nvPr/>
      </p:nvGrpSpPr>
      <p:grpSpPr>
        <a:xfrm>
          <a:off x="0" y="0"/>
          <a:ext cx="0" cy="0"/>
          <a:chOff x="0" y="0"/>
          <a:chExt cx="0" cy="0"/>
        </a:xfrm>
      </p:grpSpPr>
      <p:sp>
        <p:nvSpPr>
          <p:cNvPr id="97" name="Google Shape;97;p17"/>
          <p:cNvSpPr/>
          <p:nvPr/>
        </p:nvSpPr>
        <p:spPr>
          <a:xfrm>
            <a:off x="0" y="-9450"/>
            <a:ext cx="4571700" cy="51624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7"/>
          <p:cNvSpPr txBox="1"/>
          <p:nvPr>
            <p:ph type="ctrTitle"/>
          </p:nvPr>
        </p:nvSpPr>
        <p:spPr>
          <a:xfrm>
            <a:off x="5925025" y="319150"/>
            <a:ext cx="2619000" cy="4590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dk1"/>
              </a:buClr>
              <a:buSzPts val="1000"/>
              <a:buNone/>
              <a:defRPr sz="1000">
                <a:solidFill>
                  <a:schemeClr val="dk1"/>
                </a:solidFill>
              </a:defRPr>
            </a:lvl1pPr>
            <a:lvl2pPr lvl="1" algn="r">
              <a:lnSpc>
                <a:spcPct val="100000"/>
              </a:lnSpc>
              <a:spcBef>
                <a:spcPts val="0"/>
              </a:spcBef>
              <a:spcAft>
                <a:spcPts val="0"/>
              </a:spcAft>
              <a:buSzPts val="1400"/>
              <a:buNone/>
              <a:defRPr sz="1400"/>
            </a:lvl2pPr>
            <a:lvl3pPr lvl="2" algn="r">
              <a:lnSpc>
                <a:spcPct val="100000"/>
              </a:lnSpc>
              <a:spcBef>
                <a:spcPts val="0"/>
              </a:spcBef>
              <a:spcAft>
                <a:spcPts val="0"/>
              </a:spcAft>
              <a:buSzPts val="1400"/>
              <a:buNone/>
              <a:defRPr sz="1400"/>
            </a:lvl3pPr>
            <a:lvl4pPr lvl="3" algn="r">
              <a:lnSpc>
                <a:spcPct val="100000"/>
              </a:lnSpc>
              <a:spcBef>
                <a:spcPts val="0"/>
              </a:spcBef>
              <a:spcAft>
                <a:spcPts val="0"/>
              </a:spcAft>
              <a:buSzPts val="1400"/>
              <a:buNone/>
              <a:defRPr sz="1400"/>
            </a:lvl4pPr>
            <a:lvl5pPr lvl="4" algn="r">
              <a:lnSpc>
                <a:spcPct val="100000"/>
              </a:lnSpc>
              <a:spcBef>
                <a:spcPts val="0"/>
              </a:spcBef>
              <a:spcAft>
                <a:spcPts val="0"/>
              </a:spcAft>
              <a:buSzPts val="1400"/>
              <a:buNone/>
              <a:defRPr sz="1400"/>
            </a:lvl5pPr>
            <a:lvl6pPr lvl="5" algn="r">
              <a:lnSpc>
                <a:spcPct val="100000"/>
              </a:lnSpc>
              <a:spcBef>
                <a:spcPts val="0"/>
              </a:spcBef>
              <a:spcAft>
                <a:spcPts val="0"/>
              </a:spcAft>
              <a:buSzPts val="1400"/>
              <a:buNone/>
              <a:defRPr sz="1400"/>
            </a:lvl6pPr>
            <a:lvl7pPr lvl="6" algn="r">
              <a:lnSpc>
                <a:spcPct val="100000"/>
              </a:lnSpc>
              <a:spcBef>
                <a:spcPts val="0"/>
              </a:spcBef>
              <a:spcAft>
                <a:spcPts val="0"/>
              </a:spcAft>
              <a:buSzPts val="1400"/>
              <a:buNone/>
              <a:defRPr sz="1400"/>
            </a:lvl7pPr>
            <a:lvl8pPr lvl="7" algn="r">
              <a:lnSpc>
                <a:spcPct val="100000"/>
              </a:lnSpc>
              <a:spcBef>
                <a:spcPts val="0"/>
              </a:spcBef>
              <a:spcAft>
                <a:spcPts val="0"/>
              </a:spcAft>
              <a:buSzPts val="1400"/>
              <a:buNone/>
              <a:defRPr sz="1400"/>
            </a:lvl8pPr>
            <a:lvl9pPr lvl="8" algn="r">
              <a:lnSpc>
                <a:spcPct val="100000"/>
              </a:lnSpc>
              <a:spcBef>
                <a:spcPts val="0"/>
              </a:spcBef>
              <a:spcAft>
                <a:spcPts val="0"/>
              </a:spcAft>
              <a:buSzPts val="1400"/>
              <a:buNone/>
              <a:defRPr sz="1400"/>
            </a:lvl9pPr>
          </a:lstStyle>
          <a:p/>
        </p:txBody>
      </p:sp>
      <p:sp>
        <p:nvSpPr>
          <p:cNvPr id="99" name="Google Shape;99;p17"/>
          <p:cNvSpPr txBox="1"/>
          <p:nvPr>
            <p:ph idx="2" type="ctrTitle"/>
          </p:nvPr>
        </p:nvSpPr>
        <p:spPr>
          <a:xfrm>
            <a:off x="1572000" y="1921375"/>
            <a:ext cx="1656600" cy="245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1200"/>
              <a:buNone/>
              <a:defRPr sz="1200">
                <a:solidFill>
                  <a:schemeClr val="dk1"/>
                </a:solidFill>
              </a:defRPr>
            </a:lvl1pPr>
            <a:lvl2pPr lvl="1" algn="ctr">
              <a:lnSpc>
                <a:spcPct val="100000"/>
              </a:lnSpc>
              <a:spcBef>
                <a:spcPts val="0"/>
              </a:spcBef>
              <a:spcAft>
                <a:spcPts val="0"/>
              </a:spcAft>
              <a:buClr>
                <a:schemeClr val="dk1"/>
              </a:buClr>
              <a:buSzPts val="1400"/>
              <a:buNone/>
              <a:defRPr sz="1400">
                <a:solidFill>
                  <a:schemeClr val="dk1"/>
                </a:solidFill>
              </a:defRPr>
            </a:lvl2pPr>
            <a:lvl3pPr lvl="2" algn="ctr">
              <a:lnSpc>
                <a:spcPct val="100000"/>
              </a:lnSpc>
              <a:spcBef>
                <a:spcPts val="0"/>
              </a:spcBef>
              <a:spcAft>
                <a:spcPts val="0"/>
              </a:spcAft>
              <a:buClr>
                <a:schemeClr val="dk1"/>
              </a:buClr>
              <a:buSzPts val="1400"/>
              <a:buNone/>
              <a:defRPr sz="1400">
                <a:solidFill>
                  <a:schemeClr val="dk1"/>
                </a:solidFill>
              </a:defRPr>
            </a:lvl3pPr>
            <a:lvl4pPr lvl="3" algn="ctr">
              <a:lnSpc>
                <a:spcPct val="100000"/>
              </a:lnSpc>
              <a:spcBef>
                <a:spcPts val="0"/>
              </a:spcBef>
              <a:spcAft>
                <a:spcPts val="0"/>
              </a:spcAft>
              <a:buClr>
                <a:schemeClr val="dk1"/>
              </a:buClr>
              <a:buSzPts val="1400"/>
              <a:buNone/>
              <a:defRPr sz="1400">
                <a:solidFill>
                  <a:schemeClr val="dk1"/>
                </a:solidFill>
              </a:defRPr>
            </a:lvl4pPr>
            <a:lvl5pPr lvl="4" algn="ctr">
              <a:lnSpc>
                <a:spcPct val="100000"/>
              </a:lnSpc>
              <a:spcBef>
                <a:spcPts val="0"/>
              </a:spcBef>
              <a:spcAft>
                <a:spcPts val="0"/>
              </a:spcAft>
              <a:buClr>
                <a:schemeClr val="dk1"/>
              </a:buClr>
              <a:buSzPts val="1400"/>
              <a:buNone/>
              <a:defRPr sz="1400">
                <a:solidFill>
                  <a:schemeClr val="dk1"/>
                </a:solidFill>
              </a:defRPr>
            </a:lvl5pPr>
            <a:lvl6pPr lvl="5" algn="ctr">
              <a:lnSpc>
                <a:spcPct val="100000"/>
              </a:lnSpc>
              <a:spcBef>
                <a:spcPts val="0"/>
              </a:spcBef>
              <a:spcAft>
                <a:spcPts val="0"/>
              </a:spcAft>
              <a:buClr>
                <a:schemeClr val="dk1"/>
              </a:buClr>
              <a:buSzPts val="1400"/>
              <a:buNone/>
              <a:defRPr sz="1400">
                <a:solidFill>
                  <a:schemeClr val="dk1"/>
                </a:solidFill>
              </a:defRPr>
            </a:lvl6pPr>
            <a:lvl7pPr lvl="6" algn="ctr">
              <a:lnSpc>
                <a:spcPct val="100000"/>
              </a:lnSpc>
              <a:spcBef>
                <a:spcPts val="0"/>
              </a:spcBef>
              <a:spcAft>
                <a:spcPts val="0"/>
              </a:spcAft>
              <a:buClr>
                <a:schemeClr val="dk1"/>
              </a:buClr>
              <a:buSzPts val="1400"/>
              <a:buNone/>
              <a:defRPr sz="1400">
                <a:solidFill>
                  <a:schemeClr val="dk1"/>
                </a:solidFill>
              </a:defRPr>
            </a:lvl7pPr>
            <a:lvl8pPr lvl="7" algn="ctr">
              <a:lnSpc>
                <a:spcPct val="100000"/>
              </a:lnSpc>
              <a:spcBef>
                <a:spcPts val="0"/>
              </a:spcBef>
              <a:spcAft>
                <a:spcPts val="0"/>
              </a:spcAft>
              <a:buClr>
                <a:schemeClr val="dk1"/>
              </a:buClr>
              <a:buSzPts val="1400"/>
              <a:buNone/>
              <a:defRPr sz="1400">
                <a:solidFill>
                  <a:schemeClr val="dk1"/>
                </a:solidFill>
              </a:defRPr>
            </a:lvl8pPr>
            <a:lvl9pPr lvl="8" algn="ctr">
              <a:lnSpc>
                <a:spcPct val="100000"/>
              </a:lnSpc>
              <a:spcBef>
                <a:spcPts val="0"/>
              </a:spcBef>
              <a:spcAft>
                <a:spcPts val="0"/>
              </a:spcAft>
              <a:buClr>
                <a:schemeClr val="dk1"/>
              </a:buClr>
              <a:buSzPts val="1400"/>
              <a:buNone/>
              <a:defRPr sz="1400">
                <a:solidFill>
                  <a:schemeClr val="dk1"/>
                </a:solidFill>
              </a:defRPr>
            </a:lvl9pPr>
          </a:lstStyle>
          <a:p/>
        </p:txBody>
      </p:sp>
      <p:sp>
        <p:nvSpPr>
          <p:cNvPr id="100" name="Google Shape;100;p17"/>
          <p:cNvSpPr txBox="1"/>
          <p:nvPr>
            <p:ph idx="1" type="subTitle"/>
          </p:nvPr>
        </p:nvSpPr>
        <p:spPr>
          <a:xfrm>
            <a:off x="1571992" y="2101452"/>
            <a:ext cx="1656600" cy="45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100"/>
              <a:buNone/>
              <a:defRPr sz="1100">
                <a:solidFill>
                  <a:schemeClr val="dk1"/>
                </a:solidFill>
              </a:defRPr>
            </a:lvl1pPr>
            <a:lvl2pPr lvl="1" algn="ctr">
              <a:lnSpc>
                <a:spcPct val="100000"/>
              </a:lnSpc>
              <a:spcBef>
                <a:spcPts val="0"/>
              </a:spcBef>
              <a:spcAft>
                <a:spcPts val="0"/>
              </a:spcAft>
              <a:buClr>
                <a:schemeClr val="dk1"/>
              </a:buClr>
              <a:buSzPts val="1100"/>
              <a:buNone/>
              <a:defRPr sz="1100">
                <a:solidFill>
                  <a:schemeClr val="dk1"/>
                </a:solidFill>
              </a:defRPr>
            </a:lvl2pPr>
            <a:lvl3pPr lvl="2" algn="ctr">
              <a:lnSpc>
                <a:spcPct val="100000"/>
              </a:lnSpc>
              <a:spcBef>
                <a:spcPts val="0"/>
              </a:spcBef>
              <a:spcAft>
                <a:spcPts val="0"/>
              </a:spcAft>
              <a:buClr>
                <a:schemeClr val="dk1"/>
              </a:buClr>
              <a:buSzPts val="1100"/>
              <a:buNone/>
              <a:defRPr sz="1100">
                <a:solidFill>
                  <a:schemeClr val="dk1"/>
                </a:solidFill>
              </a:defRPr>
            </a:lvl3pPr>
            <a:lvl4pPr lvl="3" algn="ctr">
              <a:lnSpc>
                <a:spcPct val="100000"/>
              </a:lnSpc>
              <a:spcBef>
                <a:spcPts val="0"/>
              </a:spcBef>
              <a:spcAft>
                <a:spcPts val="0"/>
              </a:spcAft>
              <a:buClr>
                <a:schemeClr val="dk1"/>
              </a:buClr>
              <a:buSzPts val="1100"/>
              <a:buNone/>
              <a:defRPr sz="1100">
                <a:solidFill>
                  <a:schemeClr val="dk1"/>
                </a:solidFill>
              </a:defRPr>
            </a:lvl4pPr>
            <a:lvl5pPr lvl="4" algn="ctr">
              <a:lnSpc>
                <a:spcPct val="100000"/>
              </a:lnSpc>
              <a:spcBef>
                <a:spcPts val="0"/>
              </a:spcBef>
              <a:spcAft>
                <a:spcPts val="0"/>
              </a:spcAft>
              <a:buClr>
                <a:schemeClr val="dk1"/>
              </a:buClr>
              <a:buSzPts val="1100"/>
              <a:buNone/>
              <a:defRPr sz="1100">
                <a:solidFill>
                  <a:schemeClr val="dk1"/>
                </a:solidFill>
              </a:defRPr>
            </a:lvl5pPr>
            <a:lvl6pPr lvl="5" algn="ctr">
              <a:lnSpc>
                <a:spcPct val="100000"/>
              </a:lnSpc>
              <a:spcBef>
                <a:spcPts val="0"/>
              </a:spcBef>
              <a:spcAft>
                <a:spcPts val="0"/>
              </a:spcAft>
              <a:buClr>
                <a:schemeClr val="dk1"/>
              </a:buClr>
              <a:buSzPts val="1100"/>
              <a:buNone/>
              <a:defRPr sz="1100">
                <a:solidFill>
                  <a:schemeClr val="dk1"/>
                </a:solidFill>
              </a:defRPr>
            </a:lvl6pPr>
            <a:lvl7pPr lvl="6" algn="ctr">
              <a:lnSpc>
                <a:spcPct val="100000"/>
              </a:lnSpc>
              <a:spcBef>
                <a:spcPts val="0"/>
              </a:spcBef>
              <a:spcAft>
                <a:spcPts val="0"/>
              </a:spcAft>
              <a:buClr>
                <a:schemeClr val="dk1"/>
              </a:buClr>
              <a:buSzPts val="1100"/>
              <a:buNone/>
              <a:defRPr sz="1100">
                <a:solidFill>
                  <a:schemeClr val="dk1"/>
                </a:solidFill>
              </a:defRPr>
            </a:lvl7pPr>
            <a:lvl8pPr lvl="7" algn="ctr">
              <a:lnSpc>
                <a:spcPct val="100000"/>
              </a:lnSpc>
              <a:spcBef>
                <a:spcPts val="0"/>
              </a:spcBef>
              <a:spcAft>
                <a:spcPts val="0"/>
              </a:spcAft>
              <a:buClr>
                <a:schemeClr val="dk1"/>
              </a:buClr>
              <a:buSzPts val="1100"/>
              <a:buNone/>
              <a:defRPr sz="1100">
                <a:solidFill>
                  <a:schemeClr val="dk1"/>
                </a:solidFill>
              </a:defRPr>
            </a:lvl8pPr>
            <a:lvl9pPr lvl="8" algn="ctr">
              <a:lnSpc>
                <a:spcPct val="100000"/>
              </a:lnSpc>
              <a:spcBef>
                <a:spcPts val="0"/>
              </a:spcBef>
              <a:spcAft>
                <a:spcPts val="0"/>
              </a:spcAft>
              <a:buClr>
                <a:schemeClr val="dk1"/>
              </a:buClr>
              <a:buSzPts val="1100"/>
              <a:buNone/>
              <a:defRPr sz="1100">
                <a:solidFill>
                  <a:schemeClr val="dk1"/>
                </a:solidFill>
              </a:defRPr>
            </a:lvl9pPr>
          </a:lstStyle>
          <a:p/>
        </p:txBody>
      </p:sp>
      <p:sp>
        <p:nvSpPr>
          <p:cNvPr id="101" name="Google Shape;101;p17"/>
          <p:cNvSpPr txBox="1"/>
          <p:nvPr>
            <p:ph idx="3" type="ctrTitle"/>
          </p:nvPr>
        </p:nvSpPr>
        <p:spPr>
          <a:xfrm>
            <a:off x="3743700" y="1921375"/>
            <a:ext cx="1656600" cy="245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1200"/>
              <a:buNone/>
              <a:defRPr sz="1200">
                <a:solidFill>
                  <a:schemeClr val="dk1"/>
                </a:solidFill>
              </a:defRPr>
            </a:lvl1pPr>
            <a:lvl2pPr lvl="1" algn="ctr">
              <a:lnSpc>
                <a:spcPct val="100000"/>
              </a:lnSpc>
              <a:spcBef>
                <a:spcPts val="0"/>
              </a:spcBef>
              <a:spcAft>
                <a:spcPts val="0"/>
              </a:spcAft>
              <a:buClr>
                <a:schemeClr val="dk1"/>
              </a:buClr>
              <a:buSzPts val="1400"/>
              <a:buNone/>
              <a:defRPr sz="1400">
                <a:solidFill>
                  <a:schemeClr val="dk1"/>
                </a:solidFill>
              </a:defRPr>
            </a:lvl2pPr>
            <a:lvl3pPr lvl="2" algn="ctr">
              <a:lnSpc>
                <a:spcPct val="100000"/>
              </a:lnSpc>
              <a:spcBef>
                <a:spcPts val="0"/>
              </a:spcBef>
              <a:spcAft>
                <a:spcPts val="0"/>
              </a:spcAft>
              <a:buClr>
                <a:schemeClr val="dk1"/>
              </a:buClr>
              <a:buSzPts val="1400"/>
              <a:buNone/>
              <a:defRPr sz="1400">
                <a:solidFill>
                  <a:schemeClr val="dk1"/>
                </a:solidFill>
              </a:defRPr>
            </a:lvl3pPr>
            <a:lvl4pPr lvl="3" algn="ctr">
              <a:lnSpc>
                <a:spcPct val="100000"/>
              </a:lnSpc>
              <a:spcBef>
                <a:spcPts val="0"/>
              </a:spcBef>
              <a:spcAft>
                <a:spcPts val="0"/>
              </a:spcAft>
              <a:buClr>
                <a:schemeClr val="dk1"/>
              </a:buClr>
              <a:buSzPts val="1400"/>
              <a:buNone/>
              <a:defRPr sz="1400">
                <a:solidFill>
                  <a:schemeClr val="dk1"/>
                </a:solidFill>
              </a:defRPr>
            </a:lvl4pPr>
            <a:lvl5pPr lvl="4" algn="ctr">
              <a:lnSpc>
                <a:spcPct val="100000"/>
              </a:lnSpc>
              <a:spcBef>
                <a:spcPts val="0"/>
              </a:spcBef>
              <a:spcAft>
                <a:spcPts val="0"/>
              </a:spcAft>
              <a:buClr>
                <a:schemeClr val="dk1"/>
              </a:buClr>
              <a:buSzPts val="1400"/>
              <a:buNone/>
              <a:defRPr sz="1400">
                <a:solidFill>
                  <a:schemeClr val="dk1"/>
                </a:solidFill>
              </a:defRPr>
            </a:lvl5pPr>
            <a:lvl6pPr lvl="5" algn="ctr">
              <a:lnSpc>
                <a:spcPct val="100000"/>
              </a:lnSpc>
              <a:spcBef>
                <a:spcPts val="0"/>
              </a:spcBef>
              <a:spcAft>
                <a:spcPts val="0"/>
              </a:spcAft>
              <a:buClr>
                <a:schemeClr val="dk1"/>
              </a:buClr>
              <a:buSzPts val="1400"/>
              <a:buNone/>
              <a:defRPr sz="1400">
                <a:solidFill>
                  <a:schemeClr val="dk1"/>
                </a:solidFill>
              </a:defRPr>
            </a:lvl6pPr>
            <a:lvl7pPr lvl="6" algn="ctr">
              <a:lnSpc>
                <a:spcPct val="100000"/>
              </a:lnSpc>
              <a:spcBef>
                <a:spcPts val="0"/>
              </a:spcBef>
              <a:spcAft>
                <a:spcPts val="0"/>
              </a:spcAft>
              <a:buClr>
                <a:schemeClr val="dk1"/>
              </a:buClr>
              <a:buSzPts val="1400"/>
              <a:buNone/>
              <a:defRPr sz="1400">
                <a:solidFill>
                  <a:schemeClr val="dk1"/>
                </a:solidFill>
              </a:defRPr>
            </a:lvl7pPr>
            <a:lvl8pPr lvl="7" algn="ctr">
              <a:lnSpc>
                <a:spcPct val="100000"/>
              </a:lnSpc>
              <a:spcBef>
                <a:spcPts val="0"/>
              </a:spcBef>
              <a:spcAft>
                <a:spcPts val="0"/>
              </a:spcAft>
              <a:buClr>
                <a:schemeClr val="dk1"/>
              </a:buClr>
              <a:buSzPts val="1400"/>
              <a:buNone/>
              <a:defRPr sz="1400">
                <a:solidFill>
                  <a:schemeClr val="dk1"/>
                </a:solidFill>
              </a:defRPr>
            </a:lvl8pPr>
            <a:lvl9pPr lvl="8" algn="ctr">
              <a:lnSpc>
                <a:spcPct val="100000"/>
              </a:lnSpc>
              <a:spcBef>
                <a:spcPts val="0"/>
              </a:spcBef>
              <a:spcAft>
                <a:spcPts val="0"/>
              </a:spcAft>
              <a:buClr>
                <a:schemeClr val="dk1"/>
              </a:buClr>
              <a:buSzPts val="1400"/>
              <a:buNone/>
              <a:defRPr sz="1400">
                <a:solidFill>
                  <a:schemeClr val="dk1"/>
                </a:solidFill>
              </a:defRPr>
            </a:lvl9pPr>
          </a:lstStyle>
          <a:p/>
        </p:txBody>
      </p:sp>
      <p:sp>
        <p:nvSpPr>
          <p:cNvPr id="102" name="Google Shape;102;p17"/>
          <p:cNvSpPr txBox="1"/>
          <p:nvPr>
            <p:ph idx="4" type="subTitle"/>
          </p:nvPr>
        </p:nvSpPr>
        <p:spPr>
          <a:xfrm>
            <a:off x="3743692" y="2101452"/>
            <a:ext cx="1656600" cy="45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100"/>
              <a:buNone/>
              <a:defRPr sz="1100">
                <a:solidFill>
                  <a:schemeClr val="dk1"/>
                </a:solidFill>
              </a:defRPr>
            </a:lvl1pPr>
            <a:lvl2pPr lvl="1" algn="ctr">
              <a:lnSpc>
                <a:spcPct val="100000"/>
              </a:lnSpc>
              <a:spcBef>
                <a:spcPts val="0"/>
              </a:spcBef>
              <a:spcAft>
                <a:spcPts val="0"/>
              </a:spcAft>
              <a:buClr>
                <a:schemeClr val="dk1"/>
              </a:buClr>
              <a:buSzPts val="1100"/>
              <a:buNone/>
              <a:defRPr sz="1100">
                <a:solidFill>
                  <a:schemeClr val="dk1"/>
                </a:solidFill>
              </a:defRPr>
            </a:lvl2pPr>
            <a:lvl3pPr lvl="2" algn="ctr">
              <a:lnSpc>
                <a:spcPct val="100000"/>
              </a:lnSpc>
              <a:spcBef>
                <a:spcPts val="0"/>
              </a:spcBef>
              <a:spcAft>
                <a:spcPts val="0"/>
              </a:spcAft>
              <a:buClr>
                <a:schemeClr val="dk1"/>
              </a:buClr>
              <a:buSzPts val="1100"/>
              <a:buNone/>
              <a:defRPr sz="1100">
                <a:solidFill>
                  <a:schemeClr val="dk1"/>
                </a:solidFill>
              </a:defRPr>
            </a:lvl3pPr>
            <a:lvl4pPr lvl="3" algn="ctr">
              <a:lnSpc>
                <a:spcPct val="100000"/>
              </a:lnSpc>
              <a:spcBef>
                <a:spcPts val="0"/>
              </a:spcBef>
              <a:spcAft>
                <a:spcPts val="0"/>
              </a:spcAft>
              <a:buClr>
                <a:schemeClr val="dk1"/>
              </a:buClr>
              <a:buSzPts val="1100"/>
              <a:buNone/>
              <a:defRPr sz="1100">
                <a:solidFill>
                  <a:schemeClr val="dk1"/>
                </a:solidFill>
              </a:defRPr>
            </a:lvl4pPr>
            <a:lvl5pPr lvl="4" algn="ctr">
              <a:lnSpc>
                <a:spcPct val="100000"/>
              </a:lnSpc>
              <a:spcBef>
                <a:spcPts val="0"/>
              </a:spcBef>
              <a:spcAft>
                <a:spcPts val="0"/>
              </a:spcAft>
              <a:buClr>
                <a:schemeClr val="dk1"/>
              </a:buClr>
              <a:buSzPts val="1100"/>
              <a:buNone/>
              <a:defRPr sz="1100">
                <a:solidFill>
                  <a:schemeClr val="dk1"/>
                </a:solidFill>
              </a:defRPr>
            </a:lvl5pPr>
            <a:lvl6pPr lvl="5" algn="ctr">
              <a:lnSpc>
                <a:spcPct val="100000"/>
              </a:lnSpc>
              <a:spcBef>
                <a:spcPts val="0"/>
              </a:spcBef>
              <a:spcAft>
                <a:spcPts val="0"/>
              </a:spcAft>
              <a:buClr>
                <a:schemeClr val="dk1"/>
              </a:buClr>
              <a:buSzPts val="1100"/>
              <a:buNone/>
              <a:defRPr sz="1100">
                <a:solidFill>
                  <a:schemeClr val="dk1"/>
                </a:solidFill>
              </a:defRPr>
            </a:lvl6pPr>
            <a:lvl7pPr lvl="6" algn="ctr">
              <a:lnSpc>
                <a:spcPct val="100000"/>
              </a:lnSpc>
              <a:spcBef>
                <a:spcPts val="0"/>
              </a:spcBef>
              <a:spcAft>
                <a:spcPts val="0"/>
              </a:spcAft>
              <a:buClr>
                <a:schemeClr val="dk1"/>
              </a:buClr>
              <a:buSzPts val="1100"/>
              <a:buNone/>
              <a:defRPr sz="1100">
                <a:solidFill>
                  <a:schemeClr val="dk1"/>
                </a:solidFill>
              </a:defRPr>
            </a:lvl7pPr>
            <a:lvl8pPr lvl="7" algn="ctr">
              <a:lnSpc>
                <a:spcPct val="100000"/>
              </a:lnSpc>
              <a:spcBef>
                <a:spcPts val="0"/>
              </a:spcBef>
              <a:spcAft>
                <a:spcPts val="0"/>
              </a:spcAft>
              <a:buClr>
                <a:schemeClr val="dk1"/>
              </a:buClr>
              <a:buSzPts val="1100"/>
              <a:buNone/>
              <a:defRPr sz="1100">
                <a:solidFill>
                  <a:schemeClr val="dk1"/>
                </a:solidFill>
              </a:defRPr>
            </a:lvl8pPr>
            <a:lvl9pPr lvl="8" algn="ctr">
              <a:lnSpc>
                <a:spcPct val="100000"/>
              </a:lnSpc>
              <a:spcBef>
                <a:spcPts val="0"/>
              </a:spcBef>
              <a:spcAft>
                <a:spcPts val="0"/>
              </a:spcAft>
              <a:buClr>
                <a:schemeClr val="dk1"/>
              </a:buClr>
              <a:buSzPts val="1100"/>
              <a:buNone/>
              <a:defRPr sz="1100">
                <a:solidFill>
                  <a:schemeClr val="dk1"/>
                </a:solidFill>
              </a:defRPr>
            </a:lvl9pPr>
          </a:lstStyle>
          <a:p/>
        </p:txBody>
      </p:sp>
      <p:sp>
        <p:nvSpPr>
          <p:cNvPr id="103" name="Google Shape;103;p17"/>
          <p:cNvSpPr txBox="1"/>
          <p:nvPr>
            <p:ph idx="5" type="ctrTitle"/>
          </p:nvPr>
        </p:nvSpPr>
        <p:spPr>
          <a:xfrm>
            <a:off x="5915400" y="1921375"/>
            <a:ext cx="1656600" cy="245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1200"/>
              <a:buNone/>
              <a:defRPr sz="1200">
                <a:solidFill>
                  <a:schemeClr val="dk1"/>
                </a:solidFill>
              </a:defRPr>
            </a:lvl1pPr>
            <a:lvl2pPr lvl="1" algn="ctr">
              <a:lnSpc>
                <a:spcPct val="100000"/>
              </a:lnSpc>
              <a:spcBef>
                <a:spcPts val="0"/>
              </a:spcBef>
              <a:spcAft>
                <a:spcPts val="0"/>
              </a:spcAft>
              <a:buClr>
                <a:schemeClr val="dk1"/>
              </a:buClr>
              <a:buSzPts val="1400"/>
              <a:buNone/>
              <a:defRPr sz="1400">
                <a:solidFill>
                  <a:schemeClr val="dk1"/>
                </a:solidFill>
              </a:defRPr>
            </a:lvl2pPr>
            <a:lvl3pPr lvl="2" algn="ctr">
              <a:lnSpc>
                <a:spcPct val="100000"/>
              </a:lnSpc>
              <a:spcBef>
                <a:spcPts val="0"/>
              </a:spcBef>
              <a:spcAft>
                <a:spcPts val="0"/>
              </a:spcAft>
              <a:buClr>
                <a:schemeClr val="dk1"/>
              </a:buClr>
              <a:buSzPts val="1400"/>
              <a:buNone/>
              <a:defRPr sz="1400">
                <a:solidFill>
                  <a:schemeClr val="dk1"/>
                </a:solidFill>
              </a:defRPr>
            </a:lvl3pPr>
            <a:lvl4pPr lvl="3" algn="ctr">
              <a:lnSpc>
                <a:spcPct val="100000"/>
              </a:lnSpc>
              <a:spcBef>
                <a:spcPts val="0"/>
              </a:spcBef>
              <a:spcAft>
                <a:spcPts val="0"/>
              </a:spcAft>
              <a:buClr>
                <a:schemeClr val="dk1"/>
              </a:buClr>
              <a:buSzPts val="1400"/>
              <a:buNone/>
              <a:defRPr sz="1400">
                <a:solidFill>
                  <a:schemeClr val="dk1"/>
                </a:solidFill>
              </a:defRPr>
            </a:lvl4pPr>
            <a:lvl5pPr lvl="4" algn="ctr">
              <a:lnSpc>
                <a:spcPct val="100000"/>
              </a:lnSpc>
              <a:spcBef>
                <a:spcPts val="0"/>
              </a:spcBef>
              <a:spcAft>
                <a:spcPts val="0"/>
              </a:spcAft>
              <a:buClr>
                <a:schemeClr val="dk1"/>
              </a:buClr>
              <a:buSzPts val="1400"/>
              <a:buNone/>
              <a:defRPr sz="1400">
                <a:solidFill>
                  <a:schemeClr val="dk1"/>
                </a:solidFill>
              </a:defRPr>
            </a:lvl5pPr>
            <a:lvl6pPr lvl="5" algn="ctr">
              <a:lnSpc>
                <a:spcPct val="100000"/>
              </a:lnSpc>
              <a:spcBef>
                <a:spcPts val="0"/>
              </a:spcBef>
              <a:spcAft>
                <a:spcPts val="0"/>
              </a:spcAft>
              <a:buClr>
                <a:schemeClr val="dk1"/>
              </a:buClr>
              <a:buSzPts val="1400"/>
              <a:buNone/>
              <a:defRPr sz="1400">
                <a:solidFill>
                  <a:schemeClr val="dk1"/>
                </a:solidFill>
              </a:defRPr>
            </a:lvl6pPr>
            <a:lvl7pPr lvl="6" algn="ctr">
              <a:lnSpc>
                <a:spcPct val="100000"/>
              </a:lnSpc>
              <a:spcBef>
                <a:spcPts val="0"/>
              </a:spcBef>
              <a:spcAft>
                <a:spcPts val="0"/>
              </a:spcAft>
              <a:buClr>
                <a:schemeClr val="dk1"/>
              </a:buClr>
              <a:buSzPts val="1400"/>
              <a:buNone/>
              <a:defRPr sz="1400">
                <a:solidFill>
                  <a:schemeClr val="dk1"/>
                </a:solidFill>
              </a:defRPr>
            </a:lvl7pPr>
            <a:lvl8pPr lvl="7" algn="ctr">
              <a:lnSpc>
                <a:spcPct val="100000"/>
              </a:lnSpc>
              <a:spcBef>
                <a:spcPts val="0"/>
              </a:spcBef>
              <a:spcAft>
                <a:spcPts val="0"/>
              </a:spcAft>
              <a:buClr>
                <a:schemeClr val="dk1"/>
              </a:buClr>
              <a:buSzPts val="1400"/>
              <a:buNone/>
              <a:defRPr sz="1400">
                <a:solidFill>
                  <a:schemeClr val="dk1"/>
                </a:solidFill>
              </a:defRPr>
            </a:lvl8pPr>
            <a:lvl9pPr lvl="8" algn="ctr">
              <a:lnSpc>
                <a:spcPct val="100000"/>
              </a:lnSpc>
              <a:spcBef>
                <a:spcPts val="0"/>
              </a:spcBef>
              <a:spcAft>
                <a:spcPts val="0"/>
              </a:spcAft>
              <a:buClr>
                <a:schemeClr val="dk1"/>
              </a:buClr>
              <a:buSzPts val="1400"/>
              <a:buNone/>
              <a:defRPr sz="1400">
                <a:solidFill>
                  <a:schemeClr val="dk1"/>
                </a:solidFill>
              </a:defRPr>
            </a:lvl9pPr>
          </a:lstStyle>
          <a:p/>
        </p:txBody>
      </p:sp>
      <p:sp>
        <p:nvSpPr>
          <p:cNvPr id="104" name="Google Shape;104;p17"/>
          <p:cNvSpPr txBox="1"/>
          <p:nvPr>
            <p:ph idx="6" type="subTitle"/>
          </p:nvPr>
        </p:nvSpPr>
        <p:spPr>
          <a:xfrm>
            <a:off x="5915392" y="2101452"/>
            <a:ext cx="1656600" cy="45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100"/>
              <a:buNone/>
              <a:defRPr sz="1100">
                <a:solidFill>
                  <a:schemeClr val="dk1"/>
                </a:solidFill>
              </a:defRPr>
            </a:lvl1pPr>
            <a:lvl2pPr lvl="1" algn="ctr">
              <a:lnSpc>
                <a:spcPct val="100000"/>
              </a:lnSpc>
              <a:spcBef>
                <a:spcPts val="0"/>
              </a:spcBef>
              <a:spcAft>
                <a:spcPts val="0"/>
              </a:spcAft>
              <a:buClr>
                <a:schemeClr val="dk1"/>
              </a:buClr>
              <a:buSzPts val="1100"/>
              <a:buNone/>
              <a:defRPr sz="1100">
                <a:solidFill>
                  <a:schemeClr val="dk1"/>
                </a:solidFill>
              </a:defRPr>
            </a:lvl2pPr>
            <a:lvl3pPr lvl="2" algn="ctr">
              <a:lnSpc>
                <a:spcPct val="100000"/>
              </a:lnSpc>
              <a:spcBef>
                <a:spcPts val="0"/>
              </a:spcBef>
              <a:spcAft>
                <a:spcPts val="0"/>
              </a:spcAft>
              <a:buClr>
                <a:schemeClr val="dk1"/>
              </a:buClr>
              <a:buSzPts val="1100"/>
              <a:buNone/>
              <a:defRPr sz="1100">
                <a:solidFill>
                  <a:schemeClr val="dk1"/>
                </a:solidFill>
              </a:defRPr>
            </a:lvl3pPr>
            <a:lvl4pPr lvl="3" algn="ctr">
              <a:lnSpc>
                <a:spcPct val="100000"/>
              </a:lnSpc>
              <a:spcBef>
                <a:spcPts val="0"/>
              </a:spcBef>
              <a:spcAft>
                <a:spcPts val="0"/>
              </a:spcAft>
              <a:buClr>
                <a:schemeClr val="dk1"/>
              </a:buClr>
              <a:buSzPts val="1100"/>
              <a:buNone/>
              <a:defRPr sz="1100">
                <a:solidFill>
                  <a:schemeClr val="dk1"/>
                </a:solidFill>
              </a:defRPr>
            </a:lvl4pPr>
            <a:lvl5pPr lvl="4" algn="ctr">
              <a:lnSpc>
                <a:spcPct val="100000"/>
              </a:lnSpc>
              <a:spcBef>
                <a:spcPts val="0"/>
              </a:spcBef>
              <a:spcAft>
                <a:spcPts val="0"/>
              </a:spcAft>
              <a:buClr>
                <a:schemeClr val="dk1"/>
              </a:buClr>
              <a:buSzPts val="1100"/>
              <a:buNone/>
              <a:defRPr sz="1100">
                <a:solidFill>
                  <a:schemeClr val="dk1"/>
                </a:solidFill>
              </a:defRPr>
            </a:lvl5pPr>
            <a:lvl6pPr lvl="5" algn="ctr">
              <a:lnSpc>
                <a:spcPct val="100000"/>
              </a:lnSpc>
              <a:spcBef>
                <a:spcPts val="0"/>
              </a:spcBef>
              <a:spcAft>
                <a:spcPts val="0"/>
              </a:spcAft>
              <a:buClr>
                <a:schemeClr val="dk1"/>
              </a:buClr>
              <a:buSzPts val="1100"/>
              <a:buNone/>
              <a:defRPr sz="1100">
                <a:solidFill>
                  <a:schemeClr val="dk1"/>
                </a:solidFill>
              </a:defRPr>
            </a:lvl6pPr>
            <a:lvl7pPr lvl="6" algn="ctr">
              <a:lnSpc>
                <a:spcPct val="100000"/>
              </a:lnSpc>
              <a:spcBef>
                <a:spcPts val="0"/>
              </a:spcBef>
              <a:spcAft>
                <a:spcPts val="0"/>
              </a:spcAft>
              <a:buClr>
                <a:schemeClr val="dk1"/>
              </a:buClr>
              <a:buSzPts val="1100"/>
              <a:buNone/>
              <a:defRPr sz="1100">
                <a:solidFill>
                  <a:schemeClr val="dk1"/>
                </a:solidFill>
              </a:defRPr>
            </a:lvl7pPr>
            <a:lvl8pPr lvl="7" algn="ctr">
              <a:lnSpc>
                <a:spcPct val="100000"/>
              </a:lnSpc>
              <a:spcBef>
                <a:spcPts val="0"/>
              </a:spcBef>
              <a:spcAft>
                <a:spcPts val="0"/>
              </a:spcAft>
              <a:buClr>
                <a:schemeClr val="dk1"/>
              </a:buClr>
              <a:buSzPts val="1100"/>
              <a:buNone/>
              <a:defRPr sz="1100">
                <a:solidFill>
                  <a:schemeClr val="dk1"/>
                </a:solidFill>
              </a:defRPr>
            </a:lvl8pPr>
            <a:lvl9pPr lvl="8" algn="ctr">
              <a:lnSpc>
                <a:spcPct val="100000"/>
              </a:lnSpc>
              <a:spcBef>
                <a:spcPts val="0"/>
              </a:spcBef>
              <a:spcAft>
                <a:spcPts val="0"/>
              </a:spcAft>
              <a:buClr>
                <a:schemeClr val="dk1"/>
              </a:buClr>
              <a:buSzPts val="1100"/>
              <a:buNone/>
              <a:defRPr sz="1100">
                <a:solidFill>
                  <a:schemeClr val="dk1"/>
                </a:solidFill>
              </a:defRPr>
            </a:lvl9pPr>
          </a:lstStyle>
          <a:p/>
        </p:txBody>
      </p:sp>
      <p:sp>
        <p:nvSpPr>
          <p:cNvPr id="105" name="Google Shape;105;p17"/>
          <p:cNvSpPr txBox="1"/>
          <p:nvPr>
            <p:ph idx="7" type="ctrTitle"/>
          </p:nvPr>
        </p:nvSpPr>
        <p:spPr>
          <a:xfrm>
            <a:off x="1572000" y="3769100"/>
            <a:ext cx="1656600" cy="245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1200"/>
              <a:buNone/>
              <a:defRPr sz="1200">
                <a:solidFill>
                  <a:schemeClr val="dk1"/>
                </a:solidFill>
              </a:defRPr>
            </a:lvl1pPr>
            <a:lvl2pPr lvl="1" algn="ctr">
              <a:lnSpc>
                <a:spcPct val="100000"/>
              </a:lnSpc>
              <a:spcBef>
                <a:spcPts val="0"/>
              </a:spcBef>
              <a:spcAft>
                <a:spcPts val="0"/>
              </a:spcAft>
              <a:buClr>
                <a:schemeClr val="dk1"/>
              </a:buClr>
              <a:buSzPts val="1400"/>
              <a:buNone/>
              <a:defRPr sz="1400">
                <a:solidFill>
                  <a:schemeClr val="dk1"/>
                </a:solidFill>
              </a:defRPr>
            </a:lvl2pPr>
            <a:lvl3pPr lvl="2" algn="ctr">
              <a:lnSpc>
                <a:spcPct val="100000"/>
              </a:lnSpc>
              <a:spcBef>
                <a:spcPts val="0"/>
              </a:spcBef>
              <a:spcAft>
                <a:spcPts val="0"/>
              </a:spcAft>
              <a:buClr>
                <a:schemeClr val="dk1"/>
              </a:buClr>
              <a:buSzPts val="1400"/>
              <a:buNone/>
              <a:defRPr sz="1400">
                <a:solidFill>
                  <a:schemeClr val="dk1"/>
                </a:solidFill>
              </a:defRPr>
            </a:lvl3pPr>
            <a:lvl4pPr lvl="3" algn="ctr">
              <a:lnSpc>
                <a:spcPct val="100000"/>
              </a:lnSpc>
              <a:spcBef>
                <a:spcPts val="0"/>
              </a:spcBef>
              <a:spcAft>
                <a:spcPts val="0"/>
              </a:spcAft>
              <a:buClr>
                <a:schemeClr val="dk1"/>
              </a:buClr>
              <a:buSzPts val="1400"/>
              <a:buNone/>
              <a:defRPr sz="1400">
                <a:solidFill>
                  <a:schemeClr val="dk1"/>
                </a:solidFill>
              </a:defRPr>
            </a:lvl4pPr>
            <a:lvl5pPr lvl="4" algn="ctr">
              <a:lnSpc>
                <a:spcPct val="100000"/>
              </a:lnSpc>
              <a:spcBef>
                <a:spcPts val="0"/>
              </a:spcBef>
              <a:spcAft>
                <a:spcPts val="0"/>
              </a:spcAft>
              <a:buClr>
                <a:schemeClr val="dk1"/>
              </a:buClr>
              <a:buSzPts val="1400"/>
              <a:buNone/>
              <a:defRPr sz="1400">
                <a:solidFill>
                  <a:schemeClr val="dk1"/>
                </a:solidFill>
              </a:defRPr>
            </a:lvl5pPr>
            <a:lvl6pPr lvl="5" algn="ctr">
              <a:lnSpc>
                <a:spcPct val="100000"/>
              </a:lnSpc>
              <a:spcBef>
                <a:spcPts val="0"/>
              </a:spcBef>
              <a:spcAft>
                <a:spcPts val="0"/>
              </a:spcAft>
              <a:buClr>
                <a:schemeClr val="dk1"/>
              </a:buClr>
              <a:buSzPts val="1400"/>
              <a:buNone/>
              <a:defRPr sz="1400">
                <a:solidFill>
                  <a:schemeClr val="dk1"/>
                </a:solidFill>
              </a:defRPr>
            </a:lvl6pPr>
            <a:lvl7pPr lvl="6" algn="ctr">
              <a:lnSpc>
                <a:spcPct val="100000"/>
              </a:lnSpc>
              <a:spcBef>
                <a:spcPts val="0"/>
              </a:spcBef>
              <a:spcAft>
                <a:spcPts val="0"/>
              </a:spcAft>
              <a:buClr>
                <a:schemeClr val="dk1"/>
              </a:buClr>
              <a:buSzPts val="1400"/>
              <a:buNone/>
              <a:defRPr sz="1400">
                <a:solidFill>
                  <a:schemeClr val="dk1"/>
                </a:solidFill>
              </a:defRPr>
            </a:lvl7pPr>
            <a:lvl8pPr lvl="7" algn="ctr">
              <a:lnSpc>
                <a:spcPct val="100000"/>
              </a:lnSpc>
              <a:spcBef>
                <a:spcPts val="0"/>
              </a:spcBef>
              <a:spcAft>
                <a:spcPts val="0"/>
              </a:spcAft>
              <a:buClr>
                <a:schemeClr val="dk1"/>
              </a:buClr>
              <a:buSzPts val="1400"/>
              <a:buNone/>
              <a:defRPr sz="1400">
                <a:solidFill>
                  <a:schemeClr val="dk1"/>
                </a:solidFill>
              </a:defRPr>
            </a:lvl8pPr>
            <a:lvl9pPr lvl="8" algn="ctr">
              <a:lnSpc>
                <a:spcPct val="100000"/>
              </a:lnSpc>
              <a:spcBef>
                <a:spcPts val="0"/>
              </a:spcBef>
              <a:spcAft>
                <a:spcPts val="0"/>
              </a:spcAft>
              <a:buClr>
                <a:schemeClr val="dk1"/>
              </a:buClr>
              <a:buSzPts val="1400"/>
              <a:buNone/>
              <a:defRPr sz="1400">
                <a:solidFill>
                  <a:schemeClr val="dk1"/>
                </a:solidFill>
              </a:defRPr>
            </a:lvl9pPr>
          </a:lstStyle>
          <a:p/>
        </p:txBody>
      </p:sp>
      <p:sp>
        <p:nvSpPr>
          <p:cNvPr id="106" name="Google Shape;106;p17"/>
          <p:cNvSpPr txBox="1"/>
          <p:nvPr>
            <p:ph idx="8" type="subTitle"/>
          </p:nvPr>
        </p:nvSpPr>
        <p:spPr>
          <a:xfrm>
            <a:off x="1571992" y="3949177"/>
            <a:ext cx="1656600" cy="45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100"/>
              <a:buNone/>
              <a:defRPr sz="1100">
                <a:solidFill>
                  <a:schemeClr val="dk1"/>
                </a:solidFill>
              </a:defRPr>
            </a:lvl1pPr>
            <a:lvl2pPr lvl="1" algn="ctr">
              <a:lnSpc>
                <a:spcPct val="100000"/>
              </a:lnSpc>
              <a:spcBef>
                <a:spcPts val="0"/>
              </a:spcBef>
              <a:spcAft>
                <a:spcPts val="0"/>
              </a:spcAft>
              <a:buClr>
                <a:schemeClr val="dk1"/>
              </a:buClr>
              <a:buSzPts val="1100"/>
              <a:buNone/>
              <a:defRPr sz="1100">
                <a:solidFill>
                  <a:schemeClr val="dk1"/>
                </a:solidFill>
              </a:defRPr>
            </a:lvl2pPr>
            <a:lvl3pPr lvl="2" algn="ctr">
              <a:lnSpc>
                <a:spcPct val="100000"/>
              </a:lnSpc>
              <a:spcBef>
                <a:spcPts val="0"/>
              </a:spcBef>
              <a:spcAft>
                <a:spcPts val="0"/>
              </a:spcAft>
              <a:buClr>
                <a:schemeClr val="dk1"/>
              </a:buClr>
              <a:buSzPts val="1100"/>
              <a:buNone/>
              <a:defRPr sz="1100">
                <a:solidFill>
                  <a:schemeClr val="dk1"/>
                </a:solidFill>
              </a:defRPr>
            </a:lvl3pPr>
            <a:lvl4pPr lvl="3" algn="ctr">
              <a:lnSpc>
                <a:spcPct val="100000"/>
              </a:lnSpc>
              <a:spcBef>
                <a:spcPts val="0"/>
              </a:spcBef>
              <a:spcAft>
                <a:spcPts val="0"/>
              </a:spcAft>
              <a:buClr>
                <a:schemeClr val="dk1"/>
              </a:buClr>
              <a:buSzPts val="1100"/>
              <a:buNone/>
              <a:defRPr sz="1100">
                <a:solidFill>
                  <a:schemeClr val="dk1"/>
                </a:solidFill>
              </a:defRPr>
            </a:lvl4pPr>
            <a:lvl5pPr lvl="4" algn="ctr">
              <a:lnSpc>
                <a:spcPct val="100000"/>
              </a:lnSpc>
              <a:spcBef>
                <a:spcPts val="0"/>
              </a:spcBef>
              <a:spcAft>
                <a:spcPts val="0"/>
              </a:spcAft>
              <a:buClr>
                <a:schemeClr val="dk1"/>
              </a:buClr>
              <a:buSzPts val="1100"/>
              <a:buNone/>
              <a:defRPr sz="1100">
                <a:solidFill>
                  <a:schemeClr val="dk1"/>
                </a:solidFill>
              </a:defRPr>
            </a:lvl5pPr>
            <a:lvl6pPr lvl="5" algn="ctr">
              <a:lnSpc>
                <a:spcPct val="100000"/>
              </a:lnSpc>
              <a:spcBef>
                <a:spcPts val="0"/>
              </a:spcBef>
              <a:spcAft>
                <a:spcPts val="0"/>
              </a:spcAft>
              <a:buClr>
                <a:schemeClr val="dk1"/>
              </a:buClr>
              <a:buSzPts val="1100"/>
              <a:buNone/>
              <a:defRPr sz="1100">
                <a:solidFill>
                  <a:schemeClr val="dk1"/>
                </a:solidFill>
              </a:defRPr>
            </a:lvl6pPr>
            <a:lvl7pPr lvl="6" algn="ctr">
              <a:lnSpc>
                <a:spcPct val="100000"/>
              </a:lnSpc>
              <a:spcBef>
                <a:spcPts val="0"/>
              </a:spcBef>
              <a:spcAft>
                <a:spcPts val="0"/>
              </a:spcAft>
              <a:buClr>
                <a:schemeClr val="dk1"/>
              </a:buClr>
              <a:buSzPts val="1100"/>
              <a:buNone/>
              <a:defRPr sz="1100">
                <a:solidFill>
                  <a:schemeClr val="dk1"/>
                </a:solidFill>
              </a:defRPr>
            </a:lvl7pPr>
            <a:lvl8pPr lvl="7" algn="ctr">
              <a:lnSpc>
                <a:spcPct val="100000"/>
              </a:lnSpc>
              <a:spcBef>
                <a:spcPts val="0"/>
              </a:spcBef>
              <a:spcAft>
                <a:spcPts val="0"/>
              </a:spcAft>
              <a:buClr>
                <a:schemeClr val="dk1"/>
              </a:buClr>
              <a:buSzPts val="1100"/>
              <a:buNone/>
              <a:defRPr sz="1100">
                <a:solidFill>
                  <a:schemeClr val="dk1"/>
                </a:solidFill>
              </a:defRPr>
            </a:lvl8pPr>
            <a:lvl9pPr lvl="8" algn="ctr">
              <a:lnSpc>
                <a:spcPct val="100000"/>
              </a:lnSpc>
              <a:spcBef>
                <a:spcPts val="0"/>
              </a:spcBef>
              <a:spcAft>
                <a:spcPts val="0"/>
              </a:spcAft>
              <a:buClr>
                <a:schemeClr val="dk1"/>
              </a:buClr>
              <a:buSzPts val="1100"/>
              <a:buNone/>
              <a:defRPr sz="1100">
                <a:solidFill>
                  <a:schemeClr val="dk1"/>
                </a:solidFill>
              </a:defRPr>
            </a:lvl9pPr>
          </a:lstStyle>
          <a:p/>
        </p:txBody>
      </p:sp>
      <p:sp>
        <p:nvSpPr>
          <p:cNvPr id="107" name="Google Shape;107;p17"/>
          <p:cNvSpPr txBox="1"/>
          <p:nvPr>
            <p:ph idx="9" type="ctrTitle"/>
          </p:nvPr>
        </p:nvSpPr>
        <p:spPr>
          <a:xfrm>
            <a:off x="3743700" y="3769100"/>
            <a:ext cx="1656600" cy="245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1200"/>
              <a:buNone/>
              <a:defRPr sz="1200">
                <a:solidFill>
                  <a:schemeClr val="dk1"/>
                </a:solidFill>
              </a:defRPr>
            </a:lvl1pPr>
            <a:lvl2pPr lvl="1" algn="ctr">
              <a:lnSpc>
                <a:spcPct val="100000"/>
              </a:lnSpc>
              <a:spcBef>
                <a:spcPts val="0"/>
              </a:spcBef>
              <a:spcAft>
                <a:spcPts val="0"/>
              </a:spcAft>
              <a:buClr>
                <a:schemeClr val="dk1"/>
              </a:buClr>
              <a:buSzPts val="1400"/>
              <a:buNone/>
              <a:defRPr sz="1400">
                <a:solidFill>
                  <a:schemeClr val="dk1"/>
                </a:solidFill>
              </a:defRPr>
            </a:lvl2pPr>
            <a:lvl3pPr lvl="2" algn="ctr">
              <a:lnSpc>
                <a:spcPct val="100000"/>
              </a:lnSpc>
              <a:spcBef>
                <a:spcPts val="0"/>
              </a:spcBef>
              <a:spcAft>
                <a:spcPts val="0"/>
              </a:spcAft>
              <a:buClr>
                <a:schemeClr val="dk1"/>
              </a:buClr>
              <a:buSzPts val="1400"/>
              <a:buNone/>
              <a:defRPr sz="1400">
                <a:solidFill>
                  <a:schemeClr val="dk1"/>
                </a:solidFill>
              </a:defRPr>
            </a:lvl3pPr>
            <a:lvl4pPr lvl="3" algn="ctr">
              <a:lnSpc>
                <a:spcPct val="100000"/>
              </a:lnSpc>
              <a:spcBef>
                <a:spcPts val="0"/>
              </a:spcBef>
              <a:spcAft>
                <a:spcPts val="0"/>
              </a:spcAft>
              <a:buClr>
                <a:schemeClr val="dk1"/>
              </a:buClr>
              <a:buSzPts val="1400"/>
              <a:buNone/>
              <a:defRPr sz="1400">
                <a:solidFill>
                  <a:schemeClr val="dk1"/>
                </a:solidFill>
              </a:defRPr>
            </a:lvl4pPr>
            <a:lvl5pPr lvl="4" algn="ctr">
              <a:lnSpc>
                <a:spcPct val="100000"/>
              </a:lnSpc>
              <a:spcBef>
                <a:spcPts val="0"/>
              </a:spcBef>
              <a:spcAft>
                <a:spcPts val="0"/>
              </a:spcAft>
              <a:buClr>
                <a:schemeClr val="dk1"/>
              </a:buClr>
              <a:buSzPts val="1400"/>
              <a:buNone/>
              <a:defRPr sz="1400">
                <a:solidFill>
                  <a:schemeClr val="dk1"/>
                </a:solidFill>
              </a:defRPr>
            </a:lvl5pPr>
            <a:lvl6pPr lvl="5" algn="ctr">
              <a:lnSpc>
                <a:spcPct val="100000"/>
              </a:lnSpc>
              <a:spcBef>
                <a:spcPts val="0"/>
              </a:spcBef>
              <a:spcAft>
                <a:spcPts val="0"/>
              </a:spcAft>
              <a:buClr>
                <a:schemeClr val="dk1"/>
              </a:buClr>
              <a:buSzPts val="1400"/>
              <a:buNone/>
              <a:defRPr sz="1400">
                <a:solidFill>
                  <a:schemeClr val="dk1"/>
                </a:solidFill>
              </a:defRPr>
            </a:lvl6pPr>
            <a:lvl7pPr lvl="6" algn="ctr">
              <a:lnSpc>
                <a:spcPct val="100000"/>
              </a:lnSpc>
              <a:spcBef>
                <a:spcPts val="0"/>
              </a:spcBef>
              <a:spcAft>
                <a:spcPts val="0"/>
              </a:spcAft>
              <a:buClr>
                <a:schemeClr val="dk1"/>
              </a:buClr>
              <a:buSzPts val="1400"/>
              <a:buNone/>
              <a:defRPr sz="1400">
                <a:solidFill>
                  <a:schemeClr val="dk1"/>
                </a:solidFill>
              </a:defRPr>
            </a:lvl7pPr>
            <a:lvl8pPr lvl="7" algn="ctr">
              <a:lnSpc>
                <a:spcPct val="100000"/>
              </a:lnSpc>
              <a:spcBef>
                <a:spcPts val="0"/>
              </a:spcBef>
              <a:spcAft>
                <a:spcPts val="0"/>
              </a:spcAft>
              <a:buClr>
                <a:schemeClr val="dk1"/>
              </a:buClr>
              <a:buSzPts val="1400"/>
              <a:buNone/>
              <a:defRPr sz="1400">
                <a:solidFill>
                  <a:schemeClr val="dk1"/>
                </a:solidFill>
              </a:defRPr>
            </a:lvl8pPr>
            <a:lvl9pPr lvl="8" algn="ctr">
              <a:lnSpc>
                <a:spcPct val="100000"/>
              </a:lnSpc>
              <a:spcBef>
                <a:spcPts val="0"/>
              </a:spcBef>
              <a:spcAft>
                <a:spcPts val="0"/>
              </a:spcAft>
              <a:buClr>
                <a:schemeClr val="dk1"/>
              </a:buClr>
              <a:buSzPts val="1400"/>
              <a:buNone/>
              <a:defRPr sz="1400">
                <a:solidFill>
                  <a:schemeClr val="dk1"/>
                </a:solidFill>
              </a:defRPr>
            </a:lvl9pPr>
          </a:lstStyle>
          <a:p/>
        </p:txBody>
      </p:sp>
      <p:sp>
        <p:nvSpPr>
          <p:cNvPr id="108" name="Google Shape;108;p17"/>
          <p:cNvSpPr txBox="1"/>
          <p:nvPr>
            <p:ph idx="13" type="subTitle"/>
          </p:nvPr>
        </p:nvSpPr>
        <p:spPr>
          <a:xfrm>
            <a:off x="3743692" y="3949177"/>
            <a:ext cx="1656600" cy="45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100"/>
              <a:buNone/>
              <a:defRPr sz="1100">
                <a:solidFill>
                  <a:schemeClr val="dk1"/>
                </a:solidFill>
              </a:defRPr>
            </a:lvl1pPr>
            <a:lvl2pPr lvl="1" algn="ctr">
              <a:lnSpc>
                <a:spcPct val="100000"/>
              </a:lnSpc>
              <a:spcBef>
                <a:spcPts val="0"/>
              </a:spcBef>
              <a:spcAft>
                <a:spcPts val="0"/>
              </a:spcAft>
              <a:buClr>
                <a:schemeClr val="dk1"/>
              </a:buClr>
              <a:buSzPts val="1100"/>
              <a:buNone/>
              <a:defRPr sz="1100">
                <a:solidFill>
                  <a:schemeClr val="dk1"/>
                </a:solidFill>
              </a:defRPr>
            </a:lvl2pPr>
            <a:lvl3pPr lvl="2" algn="ctr">
              <a:lnSpc>
                <a:spcPct val="100000"/>
              </a:lnSpc>
              <a:spcBef>
                <a:spcPts val="0"/>
              </a:spcBef>
              <a:spcAft>
                <a:spcPts val="0"/>
              </a:spcAft>
              <a:buClr>
                <a:schemeClr val="dk1"/>
              </a:buClr>
              <a:buSzPts val="1100"/>
              <a:buNone/>
              <a:defRPr sz="1100">
                <a:solidFill>
                  <a:schemeClr val="dk1"/>
                </a:solidFill>
              </a:defRPr>
            </a:lvl3pPr>
            <a:lvl4pPr lvl="3" algn="ctr">
              <a:lnSpc>
                <a:spcPct val="100000"/>
              </a:lnSpc>
              <a:spcBef>
                <a:spcPts val="0"/>
              </a:spcBef>
              <a:spcAft>
                <a:spcPts val="0"/>
              </a:spcAft>
              <a:buClr>
                <a:schemeClr val="dk1"/>
              </a:buClr>
              <a:buSzPts val="1100"/>
              <a:buNone/>
              <a:defRPr sz="1100">
                <a:solidFill>
                  <a:schemeClr val="dk1"/>
                </a:solidFill>
              </a:defRPr>
            </a:lvl4pPr>
            <a:lvl5pPr lvl="4" algn="ctr">
              <a:lnSpc>
                <a:spcPct val="100000"/>
              </a:lnSpc>
              <a:spcBef>
                <a:spcPts val="0"/>
              </a:spcBef>
              <a:spcAft>
                <a:spcPts val="0"/>
              </a:spcAft>
              <a:buClr>
                <a:schemeClr val="dk1"/>
              </a:buClr>
              <a:buSzPts val="1100"/>
              <a:buNone/>
              <a:defRPr sz="1100">
                <a:solidFill>
                  <a:schemeClr val="dk1"/>
                </a:solidFill>
              </a:defRPr>
            </a:lvl5pPr>
            <a:lvl6pPr lvl="5" algn="ctr">
              <a:lnSpc>
                <a:spcPct val="100000"/>
              </a:lnSpc>
              <a:spcBef>
                <a:spcPts val="0"/>
              </a:spcBef>
              <a:spcAft>
                <a:spcPts val="0"/>
              </a:spcAft>
              <a:buClr>
                <a:schemeClr val="dk1"/>
              </a:buClr>
              <a:buSzPts val="1100"/>
              <a:buNone/>
              <a:defRPr sz="1100">
                <a:solidFill>
                  <a:schemeClr val="dk1"/>
                </a:solidFill>
              </a:defRPr>
            </a:lvl6pPr>
            <a:lvl7pPr lvl="6" algn="ctr">
              <a:lnSpc>
                <a:spcPct val="100000"/>
              </a:lnSpc>
              <a:spcBef>
                <a:spcPts val="0"/>
              </a:spcBef>
              <a:spcAft>
                <a:spcPts val="0"/>
              </a:spcAft>
              <a:buClr>
                <a:schemeClr val="dk1"/>
              </a:buClr>
              <a:buSzPts val="1100"/>
              <a:buNone/>
              <a:defRPr sz="1100">
                <a:solidFill>
                  <a:schemeClr val="dk1"/>
                </a:solidFill>
              </a:defRPr>
            </a:lvl7pPr>
            <a:lvl8pPr lvl="7" algn="ctr">
              <a:lnSpc>
                <a:spcPct val="100000"/>
              </a:lnSpc>
              <a:spcBef>
                <a:spcPts val="0"/>
              </a:spcBef>
              <a:spcAft>
                <a:spcPts val="0"/>
              </a:spcAft>
              <a:buClr>
                <a:schemeClr val="dk1"/>
              </a:buClr>
              <a:buSzPts val="1100"/>
              <a:buNone/>
              <a:defRPr sz="1100">
                <a:solidFill>
                  <a:schemeClr val="dk1"/>
                </a:solidFill>
              </a:defRPr>
            </a:lvl8pPr>
            <a:lvl9pPr lvl="8" algn="ctr">
              <a:lnSpc>
                <a:spcPct val="100000"/>
              </a:lnSpc>
              <a:spcBef>
                <a:spcPts val="0"/>
              </a:spcBef>
              <a:spcAft>
                <a:spcPts val="0"/>
              </a:spcAft>
              <a:buClr>
                <a:schemeClr val="dk1"/>
              </a:buClr>
              <a:buSzPts val="1100"/>
              <a:buNone/>
              <a:defRPr sz="1100">
                <a:solidFill>
                  <a:schemeClr val="dk1"/>
                </a:solidFill>
              </a:defRPr>
            </a:lvl9pPr>
          </a:lstStyle>
          <a:p/>
        </p:txBody>
      </p:sp>
      <p:sp>
        <p:nvSpPr>
          <p:cNvPr id="109" name="Google Shape;109;p17"/>
          <p:cNvSpPr txBox="1"/>
          <p:nvPr>
            <p:ph idx="14" type="ctrTitle"/>
          </p:nvPr>
        </p:nvSpPr>
        <p:spPr>
          <a:xfrm>
            <a:off x="5915400" y="3769100"/>
            <a:ext cx="1656600" cy="245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1200"/>
              <a:buNone/>
              <a:defRPr sz="1200">
                <a:solidFill>
                  <a:schemeClr val="dk1"/>
                </a:solidFill>
              </a:defRPr>
            </a:lvl1pPr>
            <a:lvl2pPr lvl="1" algn="ctr">
              <a:lnSpc>
                <a:spcPct val="100000"/>
              </a:lnSpc>
              <a:spcBef>
                <a:spcPts val="0"/>
              </a:spcBef>
              <a:spcAft>
                <a:spcPts val="0"/>
              </a:spcAft>
              <a:buClr>
                <a:schemeClr val="dk1"/>
              </a:buClr>
              <a:buSzPts val="1400"/>
              <a:buNone/>
              <a:defRPr sz="1400">
                <a:solidFill>
                  <a:schemeClr val="dk1"/>
                </a:solidFill>
              </a:defRPr>
            </a:lvl2pPr>
            <a:lvl3pPr lvl="2" algn="ctr">
              <a:lnSpc>
                <a:spcPct val="100000"/>
              </a:lnSpc>
              <a:spcBef>
                <a:spcPts val="0"/>
              </a:spcBef>
              <a:spcAft>
                <a:spcPts val="0"/>
              </a:spcAft>
              <a:buClr>
                <a:schemeClr val="dk1"/>
              </a:buClr>
              <a:buSzPts val="1400"/>
              <a:buNone/>
              <a:defRPr sz="1400">
                <a:solidFill>
                  <a:schemeClr val="dk1"/>
                </a:solidFill>
              </a:defRPr>
            </a:lvl3pPr>
            <a:lvl4pPr lvl="3" algn="ctr">
              <a:lnSpc>
                <a:spcPct val="100000"/>
              </a:lnSpc>
              <a:spcBef>
                <a:spcPts val="0"/>
              </a:spcBef>
              <a:spcAft>
                <a:spcPts val="0"/>
              </a:spcAft>
              <a:buClr>
                <a:schemeClr val="dk1"/>
              </a:buClr>
              <a:buSzPts val="1400"/>
              <a:buNone/>
              <a:defRPr sz="1400">
                <a:solidFill>
                  <a:schemeClr val="dk1"/>
                </a:solidFill>
              </a:defRPr>
            </a:lvl4pPr>
            <a:lvl5pPr lvl="4" algn="ctr">
              <a:lnSpc>
                <a:spcPct val="100000"/>
              </a:lnSpc>
              <a:spcBef>
                <a:spcPts val="0"/>
              </a:spcBef>
              <a:spcAft>
                <a:spcPts val="0"/>
              </a:spcAft>
              <a:buClr>
                <a:schemeClr val="dk1"/>
              </a:buClr>
              <a:buSzPts val="1400"/>
              <a:buNone/>
              <a:defRPr sz="1400">
                <a:solidFill>
                  <a:schemeClr val="dk1"/>
                </a:solidFill>
              </a:defRPr>
            </a:lvl5pPr>
            <a:lvl6pPr lvl="5" algn="ctr">
              <a:lnSpc>
                <a:spcPct val="100000"/>
              </a:lnSpc>
              <a:spcBef>
                <a:spcPts val="0"/>
              </a:spcBef>
              <a:spcAft>
                <a:spcPts val="0"/>
              </a:spcAft>
              <a:buClr>
                <a:schemeClr val="dk1"/>
              </a:buClr>
              <a:buSzPts val="1400"/>
              <a:buNone/>
              <a:defRPr sz="1400">
                <a:solidFill>
                  <a:schemeClr val="dk1"/>
                </a:solidFill>
              </a:defRPr>
            </a:lvl6pPr>
            <a:lvl7pPr lvl="6" algn="ctr">
              <a:lnSpc>
                <a:spcPct val="100000"/>
              </a:lnSpc>
              <a:spcBef>
                <a:spcPts val="0"/>
              </a:spcBef>
              <a:spcAft>
                <a:spcPts val="0"/>
              </a:spcAft>
              <a:buClr>
                <a:schemeClr val="dk1"/>
              </a:buClr>
              <a:buSzPts val="1400"/>
              <a:buNone/>
              <a:defRPr sz="1400">
                <a:solidFill>
                  <a:schemeClr val="dk1"/>
                </a:solidFill>
              </a:defRPr>
            </a:lvl7pPr>
            <a:lvl8pPr lvl="7" algn="ctr">
              <a:lnSpc>
                <a:spcPct val="100000"/>
              </a:lnSpc>
              <a:spcBef>
                <a:spcPts val="0"/>
              </a:spcBef>
              <a:spcAft>
                <a:spcPts val="0"/>
              </a:spcAft>
              <a:buClr>
                <a:schemeClr val="dk1"/>
              </a:buClr>
              <a:buSzPts val="1400"/>
              <a:buNone/>
              <a:defRPr sz="1400">
                <a:solidFill>
                  <a:schemeClr val="dk1"/>
                </a:solidFill>
              </a:defRPr>
            </a:lvl8pPr>
            <a:lvl9pPr lvl="8" algn="ctr">
              <a:lnSpc>
                <a:spcPct val="100000"/>
              </a:lnSpc>
              <a:spcBef>
                <a:spcPts val="0"/>
              </a:spcBef>
              <a:spcAft>
                <a:spcPts val="0"/>
              </a:spcAft>
              <a:buClr>
                <a:schemeClr val="dk1"/>
              </a:buClr>
              <a:buSzPts val="1400"/>
              <a:buNone/>
              <a:defRPr sz="1400">
                <a:solidFill>
                  <a:schemeClr val="dk1"/>
                </a:solidFill>
              </a:defRPr>
            </a:lvl9pPr>
          </a:lstStyle>
          <a:p/>
        </p:txBody>
      </p:sp>
      <p:sp>
        <p:nvSpPr>
          <p:cNvPr id="110" name="Google Shape;110;p17"/>
          <p:cNvSpPr txBox="1"/>
          <p:nvPr>
            <p:ph idx="15" type="subTitle"/>
          </p:nvPr>
        </p:nvSpPr>
        <p:spPr>
          <a:xfrm>
            <a:off x="5915392" y="3949177"/>
            <a:ext cx="1656600" cy="45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100"/>
              <a:buNone/>
              <a:defRPr sz="1100">
                <a:solidFill>
                  <a:schemeClr val="dk1"/>
                </a:solidFill>
              </a:defRPr>
            </a:lvl1pPr>
            <a:lvl2pPr lvl="1" algn="ctr">
              <a:lnSpc>
                <a:spcPct val="100000"/>
              </a:lnSpc>
              <a:spcBef>
                <a:spcPts val="0"/>
              </a:spcBef>
              <a:spcAft>
                <a:spcPts val="0"/>
              </a:spcAft>
              <a:buClr>
                <a:schemeClr val="dk1"/>
              </a:buClr>
              <a:buSzPts val="1100"/>
              <a:buNone/>
              <a:defRPr sz="1100">
                <a:solidFill>
                  <a:schemeClr val="dk1"/>
                </a:solidFill>
              </a:defRPr>
            </a:lvl2pPr>
            <a:lvl3pPr lvl="2" algn="ctr">
              <a:lnSpc>
                <a:spcPct val="100000"/>
              </a:lnSpc>
              <a:spcBef>
                <a:spcPts val="0"/>
              </a:spcBef>
              <a:spcAft>
                <a:spcPts val="0"/>
              </a:spcAft>
              <a:buClr>
                <a:schemeClr val="dk1"/>
              </a:buClr>
              <a:buSzPts val="1100"/>
              <a:buNone/>
              <a:defRPr sz="1100">
                <a:solidFill>
                  <a:schemeClr val="dk1"/>
                </a:solidFill>
              </a:defRPr>
            </a:lvl3pPr>
            <a:lvl4pPr lvl="3" algn="ctr">
              <a:lnSpc>
                <a:spcPct val="100000"/>
              </a:lnSpc>
              <a:spcBef>
                <a:spcPts val="0"/>
              </a:spcBef>
              <a:spcAft>
                <a:spcPts val="0"/>
              </a:spcAft>
              <a:buClr>
                <a:schemeClr val="dk1"/>
              </a:buClr>
              <a:buSzPts val="1100"/>
              <a:buNone/>
              <a:defRPr sz="1100">
                <a:solidFill>
                  <a:schemeClr val="dk1"/>
                </a:solidFill>
              </a:defRPr>
            </a:lvl4pPr>
            <a:lvl5pPr lvl="4" algn="ctr">
              <a:lnSpc>
                <a:spcPct val="100000"/>
              </a:lnSpc>
              <a:spcBef>
                <a:spcPts val="0"/>
              </a:spcBef>
              <a:spcAft>
                <a:spcPts val="0"/>
              </a:spcAft>
              <a:buClr>
                <a:schemeClr val="dk1"/>
              </a:buClr>
              <a:buSzPts val="1100"/>
              <a:buNone/>
              <a:defRPr sz="1100">
                <a:solidFill>
                  <a:schemeClr val="dk1"/>
                </a:solidFill>
              </a:defRPr>
            </a:lvl5pPr>
            <a:lvl6pPr lvl="5" algn="ctr">
              <a:lnSpc>
                <a:spcPct val="100000"/>
              </a:lnSpc>
              <a:spcBef>
                <a:spcPts val="0"/>
              </a:spcBef>
              <a:spcAft>
                <a:spcPts val="0"/>
              </a:spcAft>
              <a:buClr>
                <a:schemeClr val="dk1"/>
              </a:buClr>
              <a:buSzPts val="1100"/>
              <a:buNone/>
              <a:defRPr sz="1100">
                <a:solidFill>
                  <a:schemeClr val="dk1"/>
                </a:solidFill>
              </a:defRPr>
            </a:lvl6pPr>
            <a:lvl7pPr lvl="6" algn="ctr">
              <a:lnSpc>
                <a:spcPct val="100000"/>
              </a:lnSpc>
              <a:spcBef>
                <a:spcPts val="0"/>
              </a:spcBef>
              <a:spcAft>
                <a:spcPts val="0"/>
              </a:spcAft>
              <a:buClr>
                <a:schemeClr val="dk1"/>
              </a:buClr>
              <a:buSzPts val="1100"/>
              <a:buNone/>
              <a:defRPr sz="1100">
                <a:solidFill>
                  <a:schemeClr val="dk1"/>
                </a:solidFill>
              </a:defRPr>
            </a:lvl7pPr>
            <a:lvl8pPr lvl="7" algn="ctr">
              <a:lnSpc>
                <a:spcPct val="100000"/>
              </a:lnSpc>
              <a:spcBef>
                <a:spcPts val="0"/>
              </a:spcBef>
              <a:spcAft>
                <a:spcPts val="0"/>
              </a:spcAft>
              <a:buClr>
                <a:schemeClr val="dk1"/>
              </a:buClr>
              <a:buSzPts val="1100"/>
              <a:buNone/>
              <a:defRPr sz="1100">
                <a:solidFill>
                  <a:schemeClr val="dk1"/>
                </a:solidFill>
              </a:defRPr>
            </a:lvl8pPr>
            <a:lvl9pPr lvl="8" algn="ctr">
              <a:lnSpc>
                <a:spcPct val="100000"/>
              </a:lnSpc>
              <a:spcBef>
                <a:spcPts val="0"/>
              </a:spcBef>
              <a:spcAft>
                <a:spcPts val="0"/>
              </a:spcAft>
              <a:buClr>
                <a:schemeClr val="dk1"/>
              </a:buClr>
              <a:buSzPts val="1100"/>
              <a:buNone/>
              <a:defRPr sz="1100">
                <a:solidFill>
                  <a:schemeClr val="dk1"/>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p:cSld name="TITLE_1_1_1_1_1_1_2_1">
    <p:spTree>
      <p:nvGrpSpPr>
        <p:cNvPr id="111" name="Shape 111"/>
        <p:cNvGrpSpPr/>
        <p:nvPr/>
      </p:nvGrpSpPr>
      <p:grpSpPr>
        <a:xfrm>
          <a:off x="0" y="0"/>
          <a:ext cx="0" cy="0"/>
          <a:chOff x="0" y="0"/>
          <a:chExt cx="0" cy="0"/>
        </a:xfrm>
      </p:grpSpPr>
      <p:sp>
        <p:nvSpPr>
          <p:cNvPr id="112" name="Google Shape;112;p18"/>
          <p:cNvSpPr/>
          <p:nvPr/>
        </p:nvSpPr>
        <p:spPr>
          <a:xfrm>
            <a:off x="0" y="1516800"/>
            <a:ext cx="2862300" cy="21099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8"/>
          <p:cNvSpPr txBox="1"/>
          <p:nvPr>
            <p:ph type="ctrTitle"/>
          </p:nvPr>
        </p:nvSpPr>
        <p:spPr>
          <a:xfrm>
            <a:off x="794975" y="2766256"/>
            <a:ext cx="1778100" cy="4590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FFFFFF"/>
              </a:buClr>
              <a:buSzPts val="1800"/>
              <a:buNone/>
              <a:defRPr sz="1800">
                <a:solidFill>
                  <a:srgbClr val="FFFFFF"/>
                </a:solidFill>
              </a:defRPr>
            </a:lvl1pPr>
            <a:lvl2pPr lvl="1" algn="r">
              <a:lnSpc>
                <a:spcPct val="100000"/>
              </a:lnSpc>
              <a:spcBef>
                <a:spcPts val="0"/>
              </a:spcBef>
              <a:spcAft>
                <a:spcPts val="0"/>
              </a:spcAft>
              <a:buClr>
                <a:srgbClr val="FFFFFF"/>
              </a:buClr>
              <a:buSzPts val="1800"/>
              <a:buNone/>
              <a:defRPr sz="1800">
                <a:solidFill>
                  <a:srgbClr val="FFFFFF"/>
                </a:solidFill>
              </a:defRPr>
            </a:lvl2pPr>
            <a:lvl3pPr lvl="2" algn="r">
              <a:lnSpc>
                <a:spcPct val="100000"/>
              </a:lnSpc>
              <a:spcBef>
                <a:spcPts val="0"/>
              </a:spcBef>
              <a:spcAft>
                <a:spcPts val="0"/>
              </a:spcAft>
              <a:buClr>
                <a:srgbClr val="FFFFFF"/>
              </a:buClr>
              <a:buSzPts val="1800"/>
              <a:buNone/>
              <a:defRPr sz="1800">
                <a:solidFill>
                  <a:srgbClr val="FFFFFF"/>
                </a:solidFill>
              </a:defRPr>
            </a:lvl3pPr>
            <a:lvl4pPr lvl="3" algn="r">
              <a:lnSpc>
                <a:spcPct val="100000"/>
              </a:lnSpc>
              <a:spcBef>
                <a:spcPts val="0"/>
              </a:spcBef>
              <a:spcAft>
                <a:spcPts val="0"/>
              </a:spcAft>
              <a:buClr>
                <a:srgbClr val="FFFFFF"/>
              </a:buClr>
              <a:buSzPts val="1800"/>
              <a:buNone/>
              <a:defRPr sz="1800">
                <a:solidFill>
                  <a:srgbClr val="FFFFFF"/>
                </a:solidFill>
              </a:defRPr>
            </a:lvl4pPr>
            <a:lvl5pPr lvl="4" algn="r">
              <a:lnSpc>
                <a:spcPct val="100000"/>
              </a:lnSpc>
              <a:spcBef>
                <a:spcPts val="0"/>
              </a:spcBef>
              <a:spcAft>
                <a:spcPts val="0"/>
              </a:spcAft>
              <a:buClr>
                <a:srgbClr val="FFFFFF"/>
              </a:buClr>
              <a:buSzPts val="1800"/>
              <a:buNone/>
              <a:defRPr sz="1800">
                <a:solidFill>
                  <a:srgbClr val="FFFFFF"/>
                </a:solidFill>
              </a:defRPr>
            </a:lvl5pPr>
            <a:lvl6pPr lvl="5" algn="r">
              <a:lnSpc>
                <a:spcPct val="100000"/>
              </a:lnSpc>
              <a:spcBef>
                <a:spcPts val="0"/>
              </a:spcBef>
              <a:spcAft>
                <a:spcPts val="0"/>
              </a:spcAft>
              <a:buClr>
                <a:srgbClr val="FFFFFF"/>
              </a:buClr>
              <a:buSzPts val="1800"/>
              <a:buNone/>
              <a:defRPr sz="1800">
                <a:solidFill>
                  <a:srgbClr val="FFFFFF"/>
                </a:solidFill>
              </a:defRPr>
            </a:lvl6pPr>
            <a:lvl7pPr lvl="6" algn="r">
              <a:lnSpc>
                <a:spcPct val="100000"/>
              </a:lnSpc>
              <a:spcBef>
                <a:spcPts val="0"/>
              </a:spcBef>
              <a:spcAft>
                <a:spcPts val="0"/>
              </a:spcAft>
              <a:buClr>
                <a:srgbClr val="FFFFFF"/>
              </a:buClr>
              <a:buSzPts val="1800"/>
              <a:buNone/>
              <a:defRPr sz="1800">
                <a:solidFill>
                  <a:srgbClr val="FFFFFF"/>
                </a:solidFill>
              </a:defRPr>
            </a:lvl7pPr>
            <a:lvl8pPr lvl="7" algn="r">
              <a:lnSpc>
                <a:spcPct val="100000"/>
              </a:lnSpc>
              <a:spcBef>
                <a:spcPts val="0"/>
              </a:spcBef>
              <a:spcAft>
                <a:spcPts val="0"/>
              </a:spcAft>
              <a:buClr>
                <a:srgbClr val="FFFFFF"/>
              </a:buClr>
              <a:buSzPts val="1800"/>
              <a:buNone/>
              <a:defRPr sz="1800">
                <a:solidFill>
                  <a:srgbClr val="FFFFFF"/>
                </a:solidFill>
              </a:defRPr>
            </a:lvl8pPr>
            <a:lvl9pPr lvl="8" algn="r">
              <a:lnSpc>
                <a:spcPct val="100000"/>
              </a:lnSpc>
              <a:spcBef>
                <a:spcPts val="0"/>
              </a:spcBef>
              <a:spcAft>
                <a:spcPts val="0"/>
              </a:spcAft>
              <a:buClr>
                <a:srgbClr val="FFFFFF"/>
              </a:buClr>
              <a:buSzPts val="1800"/>
              <a:buNone/>
              <a:defRPr sz="1800">
                <a:solidFill>
                  <a:srgbClr val="FFFFFF"/>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CHNOLOGIC DESIGN">
  <p:cSld name="TITLE_1_4">
    <p:spTree>
      <p:nvGrpSpPr>
        <p:cNvPr id="114" name="Shape 114"/>
        <p:cNvGrpSpPr/>
        <p:nvPr/>
      </p:nvGrpSpPr>
      <p:grpSpPr>
        <a:xfrm>
          <a:off x="0" y="0"/>
          <a:ext cx="0" cy="0"/>
          <a:chOff x="0" y="0"/>
          <a:chExt cx="0" cy="0"/>
        </a:xfrm>
      </p:grpSpPr>
      <p:sp>
        <p:nvSpPr>
          <p:cNvPr id="115" name="Google Shape;115;p19"/>
          <p:cNvSpPr txBox="1"/>
          <p:nvPr>
            <p:ph idx="1" type="subTitle"/>
          </p:nvPr>
        </p:nvSpPr>
        <p:spPr>
          <a:xfrm>
            <a:off x="6366826" y="2149326"/>
            <a:ext cx="1988400" cy="2046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1200"/>
              <a:buNone/>
              <a:defRPr sz="1200">
                <a:solidFill>
                  <a:schemeClr val="accent1"/>
                </a:solidFill>
              </a:defRPr>
            </a:lvl1pPr>
            <a:lvl2pPr lvl="1" algn="l">
              <a:lnSpc>
                <a:spcPct val="100000"/>
              </a:lnSpc>
              <a:spcBef>
                <a:spcPts val="0"/>
              </a:spcBef>
              <a:spcAft>
                <a:spcPts val="0"/>
              </a:spcAft>
              <a:buClr>
                <a:schemeClr val="accent1"/>
              </a:buClr>
              <a:buSzPts val="1200"/>
              <a:buNone/>
              <a:defRPr sz="1200">
                <a:solidFill>
                  <a:schemeClr val="accent1"/>
                </a:solidFill>
              </a:defRPr>
            </a:lvl2pPr>
            <a:lvl3pPr lvl="2" algn="l">
              <a:lnSpc>
                <a:spcPct val="100000"/>
              </a:lnSpc>
              <a:spcBef>
                <a:spcPts val="0"/>
              </a:spcBef>
              <a:spcAft>
                <a:spcPts val="0"/>
              </a:spcAft>
              <a:buClr>
                <a:schemeClr val="accent1"/>
              </a:buClr>
              <a:buSzPts val="1200"/>
              <a:buNone/>
              <a:defRPr sz="1200">
                <a:solidFill>
                  <a:schemeClr val="accent1"/>
                </a:solidFill>
              </a:defRPr>
            </a:lvl3pPr>
            <a:lvl4pPr lvl="3" algn="l">
              <a:lnSpc>
                <a:spcPct val="100000"/>
              </a:lnSpc>
              <a:spcBef>
                <a:spcPts val="0"/>
              </a:spcBef>
              <a:spcAft>
                <a:spcPts val="0"/>
              </a:spcAft>
              <a:buClr>
                <a:schemeClr val="accent1"/>
              </a:buClr>
              <a:buSzPts val="1200"/>
              <a:buNone/>
              <a:defRPr sz="1200">
                <a:solidFill>
                  <a:schemeClr val="accent1"/>
                </a:solidFill>
              </a:defRPr>
            </a:lvl4pPr>
            <a:lvl5pPr lvl="4" algn="l">
              <a:lnSpc>
                <a:spcPct val="100000"/>
              </a:lnSpc>
              <a:spcBef>
                <a:spcPts val="0"/>
              </a:spcBef>
              <a:spcAft>
                <a:spcPts val="0"/>
              </a:spcAft>
              <a:buClr>
                <a:schemeClr val="accent1"/>
              </a:buClr>
              <a:buSzPts val="1200"/>
              <a:buNone/>
              <a:defRPr sz="1200">
                <a:solidFill>
                  <a:schemeClr val="accent1"/>
                </a:solidFill>
              </a:defRPr>
            </a:lvl5pPr>
            <a:lvl6pPr lvl="5" algn="l">
              <a:lnSpc>
                <a:spcPct val="100000"/>
              </a:lnSpc>
              <a:spcBef>
                <a:spcPts val="0"/>
              </a:spcBef>
              <a:spcAft>
                <a:spcPts val="0"/>
              </a:spcAft>
              <a:buClr>
                <a:schemeClr val="accent1"/>
              </a:buClr>
              <a:buSzPts val="1200"/>
              <a:buNone/>
              <a:defRPr sz="1200">
                <a:solidFill>
                  <a:schemeClr val="accent1"/>
                </a:solidFill>
              </a:defRPr>
            </a:lvl6pPr>
            <a:lvl7pPr lvl="6" algn="l">
              <a:lnSpc>
                <a:spcPct val="100000"/>
              </a:lnSpc>
              <a:spcBef>
                <a:spcPts val="0"/>
              </a:spcBef>
              <a:spcAft>
                <a:spcPts val="0"/>
              </a:spcAft>
              <a:buClr>
                <a:schemeClr val="accent1"/>
              </a:buClr>
              <a:buSzPts val="1200"/>
              <a:buNone/>
              <a:defRPr sz="1200">
                <a:solidFill>
                  <a:schemeClr val="accent1"/>
                </a:solidFill>
              </a:defRPr>
            </a:lvl7pPr>
            <a:lvl8pPr lvl="7" algn="l">
              <a:lnSpc>
                <a:spcPct val="100000"/>
              </a:lnSpc>
              <a:spcBef>
                <a:spcPts val="0"/>
              </a:spcBef>
              <a:spcAft>
                <a:spcPts val="0"/>
              </a:spcAft>
              <a:buClr>
                <a:schemeClr val="accent1"/>
              </a:buClr>
              <a:buSzPts val="1200"/>
              <a:buNone/>
              <a:defRPr sz="1200">
                <a:solidFill>
                  <a:schemeClr val="accent1"/>
                </a:solidFill>
              </a:defRPr>
            </a:lvl8pPr>
            <a:lvl9pPr lvl="8" algn="l">
              <a:lnSpc>
                <a:spcPct val="100000"/>
              </a:lnSpc>
              <a:spcBef>
                <a:spcPts val="0"/>
              </a:spcBef>
              <a:spcAft>
                <a:spcPts val="0"/>
              </a:spcAft>
              <a:buClr>
                <a:schemeClr val="accent1"/>
              </a:buClr>
              <a:buSzPts val="1200"/>
              <a:buNone/>
              <a:defRPr sz="1200">
                <a:solidFill>
                  <a:schemeClr val="accent1"/>
                </a:solidFill>
              </a:defRPr>
            </a:lvl9pPr>
          </a:lstStyle>
          <a:p/>
        </p:txBody>
      </p:sp>
      <p:sp>
        <p:nvSpPr>
          <p:cNvPr id="116" name="Google Shape;116;p19"/>
          <p:cNvSpPr txBox="1"/>
          <p:nvPr>
            <p:ph type="ctrTitle"/>
          </p:nvPr>
        </p:nvSpPr>
        <p:spPr>
          <a:xfrm>
            <a:off x="6366823" y="1898650"/>
            <a:ext cx="1760400" cy="24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1400"/>
              <a:buNone/>
              <a:defRPr sz="1400">
                <a:solidFill>
                  <a:schemeClr val="dk1"/>
                </a:solidFill>
              </a:defRPr>
            </a:lvl1pPr>
            <a:lvl2pPr lvl="1" algn="l">
              <a:lnSpc>
                <a:spcPct val="100000"/>
              </a:lnSpc>
              <a:spcBef>
                <a:spcPts val="0"/>
              </a:spcBef>
              <a:spcAft>
                <a:spcPts val="0"/>
              </a:spcAft>
              <a:buClr>
                <a:schemeClr val="dk1"/>
              </a:buClr>
              <a:buSzPts val="1400"/>
              <a:buNone/>
              <a:defRPr sz="1400">
                <a:solidFill>
                  <a:schemeClr val="dk1"/>
                </a:solidFill>
              </a:defRPr>
            </a:lvl2pPr>
            <a:lvl3pPr lvl="2" algn="l">
              <a:lnSpc>
                <a:spcPct val="100000"/>
              </a:lnSpc>
              <a:spcBef>
                <a:spcPts val="0"/>
              </a:spcBef>
              <a:spcAft>
                <a:spcPts val="0"/>
              </a:spcAft>
              <a:buClr>
                <a:schemeClr val="dk1"/>
              </a:buClr>
              <a:buSzPts val="1400"/>
              <a:buNone/>
              <a:defRPr sz="1400">
                <a:solidFill>
                  <a:schemeClr val="dk1"/>
                </a:solidFill>
              </a:defRPr>
            </a:lvl3pPr>
            <a:lvl4pPr lvl="3" algn="l">
              <a:lnSpc>
                <a:spcPct val="100000"/>
              </a:lnSpc>
              <a:spcBef>
                <a:spcPts val="0"/>
              </a:spcBef>
              <a:spcAft>
                <a:spcPts val="0"/>
              </a:spcAft>
              <a:buClr>
                <a:schemeClr val="dk1"/>
              </a:buClr>
              <a:buSzPts val="1400"/>
              <a:buNone/>
              <a:defRPr sz="1400">
                <a:solidFill>
                  <a:schemeClr val="dk1"/>
                </a:solidFill>
              </a:defRPr>
            </a:lvl4pPr>
            <a:lvl5pPr lvl="4" algn="l">
              <a:lnSpc>
                <a:spcPct val="100000"/>
              </a:lnSpc>
              <a:spcBef>
                <a:spcPts val="0"/>
              </a:spcBef>
              <a:spcAft>
                <a:spcPts val="0"/>
              </a:spcAft>
              <a:buClr>
                <a:schemeClr val="dk1"/>
              </a:buClr>
              <a:buSzPts val="1400"/>
              <a:buNone/>
              <a:defRPr sz="1400">
                <a:solidFill>
                  <a:schemeClr val="dk1"/>
                </a:solidFill>
              </a:defRPr>
            </a:lvl5pPr>
            <a:lvl6pPr lvl="5" algn="l">
              <a:lnSpc>
                <a:spcPct val="100000"/>
              </a:lnSpc>
              <a:spcBef>
                <a:spcPts val="0"/>
              </a:spcBef>
              <a:spcAft>
                <a:spcPts val="0"/>
              </a:spcAft>
              <a:buClr>
                <a:schemeClr val="dk1"/>
              </a:buClr>
              <a:buSzPts val="1400"/>
              <a:buNone/>
              <a:defRPr sz="1400">
                <a:solidFill>
                  <a:schemeClr val="dk1"/>
                </a:solidFill>
              </a:defRPr>
            </a:lvl6pPr>
            <a:lvl7pPr lvl="6" algn="l">
              <a:lnSpc>
                <a:spcPct val="100000"/>
              </a:lnSpc>
              <a:spcBef>
                <a:spcPts val="0"/>
              </a:spcBef>
              <a:spcAft>
                <a:spcPts val="0"/>
              </a:spcAft>
              <a:buClr>
                <a:schemeClr val="dk1"/>
              </a:buClr>
              <a:buSzPts val="1400"/>
              <a:buNone/>
              <a:defRPr sz="1400">
                <a:solidFill>
                  <a:schemeClr val="dk1"/>
                </a:solidFill>
              </a:defRPr>
            </a:lvl7pPr>
            <a:lvl8pPr lvl="7" algn="l">
              <a:lnSpc>
                <a:spcPct val="100000"/>
              </a:lnSpc>
              <a:spcBef>
                <a:spcPts val="0"/>
              </a:spcBef>
              <a:spcAft>
                <a:spcPts val="0"/>
              </a:spcAft>
              <a:buClr>
                <a:schemeClr val="dk1"/>
              </a:buClr>
              <a:buSzPts val="1400"/>
              <a:buNone/>
              <a:defRPr sz="1400">
                <a:solidFill>
                  <a:schemeClr val="dk1"/>
                </a:solidFill>
              </a:defRPr>
            </a:lvl8pPr>
            <a:lvl9pPr lvl="8" algn="l">
              <a:lnSpc>
                <a:spcPct val="100000"/>
              </a:lnSpc>
              <a:spcBef>
                <a:spcPts val="0"/>
              </a:spcBef>
              <a:spcAft>
                <a:spcPts val="0"/>
              </a:spcAft>
              <a:buClr>
                <a:schemeClr val="dk1"/>
              </a:buClr>
              <a:buSzPts val="1400"/>
              <a:buNone/>
              <a:defRPr sz="1400">
                <a:solidFill>
                  <a:schemeClr val="dk1"/>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ULLET POINTS 2">
  <p:cSld name="TITLE_1_1_1_2_1">
    <p:bg>
      <p:bgPr>
        <a:solidFill>
          <a:schemeClr val="accent4"/>
        </a:solidFill>
      </p:bgPr>
    </p:bg>
    <p:spTree>
      <p:nvGrpSpPr>
        <p:cNvPr id="117" name="Shape 117"/>
        <p:cNvGrpSpPr/>
        <p:nvPr/>
      </p:nvGrpSpPr>
      <p:grpSpPr>
        <a:xfrm>
          <a:off x="0" y="0"/>
          <a:ext cx="0" cy="0"/>
          <a:chOff x="0" y="0"/>
          <a:chExt cx="0" cy="0"/>
        </a:xfrm>
      </p:grpSpPr>
      <p:sp>
        <p:nvSpPr>
          <p:cNvPr id="118" name="Google Shape;118;p20"/>
          <p:cNvSpPr txBox="1"/>
          <p:nvPr>
            <p:ph type="ctrTitle"/>
          </p:nvPr>
        </p:nvSpPr>
        <p:spPr>
          <a:xfrm>
            <a:off x="5925025" y="319150"/>
            <a:ext cx="2619000" cy="4590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dk1"/>
              </a:buClr>
              <a:buSzPts val="1000"/>
              <a:buNone/>
              <a:defRPr sz="1000">
                <a:solidFill>
                  <a:schemeClr val="dk1"/>
                </a:solidFill>
              </a:defRPr>
            </a:lvl1pPr>
            <a:lvl2pPr lvl="1" algn="r">
              <a:lnSpc>
                <a:spcPct val="100000"/>
              </a:lnSpc>
              <a:spcBef>
                <a:spcPts val="0"/>
              </a:spcBef>
              <a:spcAft>
                <a:spcPts val="0"/>
              </a:spcAft>
              <a:buClr>
                <a:schemeClr val="dk1"/>
              </a:buClr>
              <a:buSzPts val="1400"/>
              <a:buNone/>
              <a:defRPr sz="1400">
                <a:solidFill>
                  <a:schemeClr val="dk1"/>
                </a:solidFill>
              </a:defRPr>
            </a:lvl2pPr>
            <a:lvl3pPr lvl="2" algn="r">
              <a:lnSpc>
                <a:spcPct val="100000"/>
              </a:lnSpc>
              <a:spcBef>
                <a:spcPts val="0"/>
              </a:spcBef>
              <a:spcAft>
                <a:spcPts val="0"/>
              </a:spcAft>
              <a:buClr>
                <a:schemeClr val="dk1"/>
              </a:buClr>
              <a:buSzPts val="1400"/>
              <a:buNone/>
              <a:defRPr sz="1400">
                <a:solidFill>
                  <a:schemeClr val="dk1"/>
                </a:solidFill>
              </a:defRPr>
            </a:lvl3pPr>
            <a:lvl4pPr lvl="3" algn="r">
              <a:lnSpc>
                <a:spcPct val="100000"/>
              </a:lnSpc>
              <a:spcBef>
                <a:spcPts val="0"/>
              </a:spcBef>
              <a:spcAft>
                <a:spcPts val="0"/>
              </a:spcAft>
              <a:buClr>
                <a:schemeClr val="dk1"/>
              </a:buClr>
              <a:buSzPts val="1400"/>
              <a:buNone/>
              <a:defRPr sz="1400">
                <a:solidFill>
                  <a:schemeClr val="dk1"/>
                </a:solidFill>
              </a:defRPr>
            </a:lvl4pPr>
            <a:lvl5pPr lvl="4" algn="r">
              <a:lnSpc>
                <a:spcPct val="100000"/>
              </a:lnSpc>
              <a:spcBef>
                <a:spcPts val="0"/>
              </a:spcBef>
              <a:spcAft>
                <a:spcPts val="0"/>
              </a:spcAft>
              <a:buClr>
                <a:schemeClr val="dk1"/>
              </a:buClr>
              <a:buSzPts val="1400"/>
              <a:buNone/>
              <a:defRPr sz="1400">
                <a:solidFill>
                  <a:schemeClr val="dk1"/>
                </a:solidFill>
              </a:defRPr>
            </a:lvl5pPr>
            <a:lvl6pPr lvl="5" algn="r">
              <a:lnSpc>
                <a:spcPct val="100000"/>
              </a:lnSpc>
              <a:spcBef>
                <a:spcPts val="0"/>
              </a:spcBef>
              <a:spcAft>
                <a:spcPts val="0"/>
              </a:spcAft>
              <a:buClr>
                <a:schemeClr val="dk1"/>
              </a:buClr>
              <a:buSzPts val="1400"/>
              <a:buNone/>
              <a:defRPr sz="1400">
                <a:solidFill>
                  <a:schemeClr val="dk1"/>
                </a:solidFill>
              </a:defRPr>
            </a:lvl6pPr>
            <a:lvl7pPr lvl="6" algn="r">
              <a:lnSpc>
                <a:spcPct val="100000"/>
              </a:lnSpc>
              <a:spcBef>
                <a:spcPts val="0"/>
              </a:spcBef>
              <a:spcAft>
                <a:spcPts val="0"/>
              </a:spcAft>
              <a:buClr>
                <a:schemeClr val="dk1"/>
              </a:buClr>
              <a:buSzPts val="1400"/>
              <a:buNone/>
              <a:defRPr sz="1400">
                <a:solidFill>
                  <a:schemeClr val="dk1"/>
                </a:solidFill>
              </a:defRPr>
            </a:lvl7pPr>
            <a:lvl8pPr lvl="7" algn="r">
              <a:lnSpc>
                <a:spcPct val="100000"/>
              </a:lnSpc>
              <a:spcBef>
                <a:spcPts val="0"/>
              </a:spcBef>
              <a:spcAft>
                <a:spcPts val="0"/>
              </a:spcAft>
              <a:buClr>
                <a:schemeClr val="dk1"/>
              </a:buClr>
              <a:buSzPts val="1400"/>
              <a:buNone/>
              <a:defRPr sz="1400">
                <a:solidFill>
                  <a:schemeClr val="dk1"/>
                </a:solidFill>
              </a:defRPr>
            </a:lvl8pPr>
            <a:lvl9pPr lvl="8" algn="r">
              <a:lnSpc>
                <a:spcPct val="100000"/>
              </a:lnSpc>
              <a:spcBef>
                <a:spcPts val="0"/>
              </a:spcBef>
              <a:spcAft>
                <a:spcPts val="0"/>
              </a:spcAft>
              <a:buClr>
                <a:schemeClr val="dk1"/>
              </a:buClr>
              <a:buSzPts val="1400"/>
              <a:buNone/>
              <a:defRPr sz="1400">
                <a:solidFill>
                  <a:schemeClr val="dk1"/>
                </a:solidFill>
              </a:defRPr>
            </a:lvl9pPr>
          </a:lstStyle>
          <a:p/>
        </p:txBody>
      </p:sp>
      <p:sp>
        <p:nvSpPr>
          <p:cNvPr id="119" name="Google Shape;119;p20"/>
          <p:cNvSpPr txBox="1"/>
          <p:nvPr>
            <p:ph idx="1" type="body"/>
          </p:nvPr>
        </p:nvSpPr>
        <p:spPr>
          <a:xfrm>
            <a:off x="1056975" y="1071575"/>
            <a:ext cx="3344400" cy="3190200"/>
          </a:xfrm>
          <a:prstGeom prst="rect">
            <a:avLst/>
          </a:prstGeom>
          <a:noFill/>
          <a:ln>
            <a:noFill/>
          </a:ln>
        </p:spPr>
        <p:txBody>
          <a:bodyPr anchorCtr="0" anchor="t" bIns="91425" lIns="91425" spcFirstLastPara="1" rIns="91425" wrap="square" tIns="91425">
            <a:noAutofit/>
          </a:bodyPr>
          <a:lstStyle>
            <a:lvl1pPr indent="-292100" lvl="0" marL="457200" algn="l">
              <a:lnSpc>
                <a:spcPct val="115000"/>
              </a:lnSpc>
              <a:spcBef>
                <a:spcPts val="0"/>
              </a:spcBef>
              <a:spcAft>
                <a:spcPts val="0"/>
              </a:spcAft>
              <a:buSzPts val="1000"/>
              <a:buFont typeface="Lato Light"/>
              <a:buChar char="●"/>
              <a:defRPr sz="1000">
                <a:latin typeface="Lato Light"/>
                <a:ea typeface="Lato Light"/>
                <a:cs typeface="Lato Light"/>
                <a:sym typeface="Lato Light"/>
              </a:defRPr>
            </a:lvl1pPr>
            <a:lvl2pPr indent="-292100" lvl="1" marL="914400" algn="l">
              <a:lnSpc>
                <a:spcPct val="115000"/>
              </a:lnSpc>
              <a:spcBef>
                <a:spcPts val="1600"/>
              </a:spcBef>
              <a:spcAft>
                <a:spcPts val="0"/>
              </a:spcAft>
              <a:buSzPts val="1000"/>
              <a:buFont typeface="Lato Light"/>
              <a:buChar char="○"/>
              <a:defRPr sz="1000">
                <a:latin typeface="Lato Light"/>
                <a:ea typeface="Lato Light"/>
                <a:cs typeface="Lato Light"/>
                <a:sym typeface="Lato Light"/>
              </a:defRPr>
            </a:lvl2pPr>
            <a:lvl3pPr indent="-292100" lvl="2" marL="1371600" algn="l">
              <a:lnSpc>
                <a:spcPct val="115000"/>
              </a:lnSpc>
              <a:spcBef>
                <a:spcPts val="1600"/>
              </a:spcBef>
              <a:spcAft>
                <a:spcPts val="0"/>
              </a:spcAft>
              <a:buSzPts val="1000"/>
              <a:buFont typeface="Lato Light"/>
              <a:buChar char="■"/>
              <a:defRPr sz="1000">
                <a:latin typeface="Lato Light"/>
                <a:ea typeface="Lato Light"/>
                <a:cs typeface="Lato Light"/>
                <a:sym typeface="Lato Light"/>
              </a:defRPr>
            </a:lvl3pPr>
            <a:lvl4pPr indent="-292100" lvl="3" marL="1828800" algn="l">
              <a:lnSpc>
                <a:spcPct val="115000"/>
              </a:lnSpc>
              <a:spcBef>
                <a:spcPts val="1600"/>
              </a:spcBef>
              <a:spcAft>
                <a:spcPts val="0"/>
              </a:spcAft>
              <a:buSzPts val="1000"/>
              <a:buFont typeface="Lato Light"/>
              <a:buChar char="●"/>
              <a:defRPr sz="1000">
                <a:latin typeface="Lato Light"/>
                <a:ea typeface="Lato Light"/>
                <a:cs typeface="Lato Light"/>
                <a:sym typeface="Lato Light"/>
              </a:defRPr>
            </a:lvl4pPr>
            <a:lvl5pPr indent="-292100" lvl="4" marL="2286000" algn="l">
              <a:lnSpc>
                <a:spcPct val="115000"/>
              </a:lnSpc>
              <a:spcBef>
                <a:spcPts val="1600"/>
              </a:spcBef>
              <a:spcAft>
                <a:spcPts val="0"/>
              </a:spcAft>
              <a:buSzPts val="1000"/>
              <a:buFont typeface="Lato Light"/>
              <a:buChar char="○"/>
              <a:defRPr sz="1000">
                <a:latin typeface="Lato Light"/>
                <a:ea typeface="Lato Light"/>
                <a:cs typeface="Lato Light"/>
                <a:sym typeface="Lato Light"/>
              </a:defRPr>
            </a:lvl5pPr>
            <a:lvl6pPr indent="-292100" lvl="5" marL="2743200" algn="l">
              <a:lnSpc>
                <a:spcPct val="115000"/>
              </a:lnSpc>
              <a:spcBef>
                <a:spcPts val="1600"/>
              </a:spcBef>
              <a:spcAft>
                <a:spcPts val="0"/>
              </a:spcAft>
              <a:buSzPts val="1000"/>
              <a:buFont typeface="Lato Light"/>
              <a:buChar char="■"/>
              <a:defRPr sz="1000">
                <a:latin typeface="Lato Light"/>
                <a:ea typeface="Lato Light"/>
                <a:cs typeface="Lato Light"/>
                <a:sym typeface="Lato Light"/>
              </a:defRPr>
            </a:lvl6pPr>
            <a:lvl7pPr indent="-292100" lvl="6" marL="3200400" algn="l">
              <a:lnSpc>
                <a:spcPct val="115000"/>
              </a:lnSpc>
              <a:spcBef>
                <a:spcPts val="1600"/>
              </a:spcBef>
              <a:spcAft>
                <a:spcPts val="0"/>
              </a:spcAft>
              <a:buSzPts val="1000"/>
              <a:buFont typeface="Lato Light"/>
              <a:buChar char="●"/>
              <a:defRPr sz="1000">
                <a:latin typeface="Lato Light"/>
                <a:ea typeface="Lato Light"/>
                <a:cs typeface="Lato Light"/>
                <a:sym typeface="Lato Light"/>
              </a:defRPr>
            </a:lvl7pPr>
            <a:lvl8pPr indent="-292100" lvl="7" marL="3657600" algn="l">
              <a:lnSpc>
                <a:spcPct val="115000"/>
              </a:lnSpc>
              <a:spcBef>
                <a:spcPts val="1600"/>
              </a:spcBef>
              <a:spcAft>
                <a:spcPts val="0"/>
              </a:spcAft>
              <a:buSzPts val="1000"/>
              <a:buFont typeface="Lato Light"/>
              <a:buChar char="○"/>
              <a:defRPr sz="1000">
                <a:latin typeface="Lato Light"/>
                <a:ea typeface="Lato Light"/>
                <a:cs typeface="Lato Light"/>
                <a:sym typeface="Lato Light"/>
              </a:defRPr>
            </a:lvl8pPr>
            <a:lvl9pPr indent="-292100" lvl="8" marL="4114800" algn="l">
              <a:lnSpc>
                <a:spcPct val="115000"/>
              </a:lnSpc>
              <a:spcBef>
                <a:spcPts val="1600"/>
              </a:spcBef>
              <a:spcAft>
                <a:spcPts val="1600"/>
              </a:spcAft>
              <a:buSzPts val="1000"/>
              <a:buFont typeface="Lato Light"/>
              <a:buChar char="■"/>
              <a:defRPr sz="1000">
                <a:latin typeface="Lato Light"/>
                <a:ea typeface="Lato Light"/>
                <a:cs typeface="Lato Light"/>
                <a:sym typeface="Lato Light"/>
              </a:defRPr>
            </a:lvl9pPr>
          </a:lstStyle>
          <a:p/>
        </p:txBody>
      </p:sp>
      <p:sp>
        <p:nvSpPr>
          <p:cNvPr id="120" name="Google Shape;120;p20"/>
          <p:cNvSpPr txBox="1"/>
          <p:nvPr>
            <p:ph idx="2" type="body"/>
          </p:nvPr>
        </p:nvSpPr>
        <p:spPr>
          <a:xfrm>
            <a:off x="4742628" y="1071575"/>
            <a:ext cx="3344400" cy="3190200"/>
          </a:xfrm>
          <a:prstGeom prst="rect">
            <a:avLst/>
          </a:prstGeom>
          <a:noFill/>
          <a:ln>
            <a:noFill/>
          </a:ln>
        </p:spPr>
        <p:txBody>
          <a:bodyPr anchorCtr="0" anchor="t" bIns="91425" lIns="91425" spcFirstLastPara="1" rIns="91425" wrap="square" tIns="91425">
            <a:noAutofit/>
          </a:bodyPr>
          <a:lstStyle>
            <a:lvl1pPr indent="-292100" lvl="0" marL="457200" algn="l">
              <a:lnSpc>
                <a:spcPct val="115000"/>
              </a:lnSpc>
              <a:spcBef>
                <a:spcPts val="0"/>
              </a:spcBef>
              <a:spcAft>
                <a:spcPts val="0"/>
              </a:spcAft>
              <a:buSzPts val="1000"/>
              <a:buFont typeface="Lato Light"/>
              <a:buChar char="●"/>
              <a:defRPr sz="1000">
                <a:latin typeface="Lato Light"/>
                <a:ea typeface="Lato Light"/>
                <a:cs typeface="Lato Light"/>
                <a:sym typeface="Lato Light"/>
              </a:defRPr>
            </a:lvl1pPr>
            <a:lvl2pPr indent="-292100" lvl="1" marL="914400" algn="l">
              <a:lnSpc>
                <a:spcPct val="115000"/>
              </a:lnSpc>
              <a:spcBef>
                <a:spcPts val="1600"/>
              </a:spcBef>
              <a:spcAft>
                <a:spcPts val="0"/>
              </a:spcAft>
              <a:buSzPts val="1000"/>
              <a:buFont typeface="Lato Light"/>
              <a:buChar char="○"/>
              <a:defRPr sz="1000">
                <a:latin typeface="Lato Light"/>
                <a:ea typeface="Lato Light"/>
                <a:cs typeface="Lato Light"/>
                <a:sym typeface="Lato Light"/>
              </a:defRPr>
            </a:lvl2pPr>
            <a:lvl3pPr indent="-292100" lvl="2" marL="1371600" algn="l">
              <a:lnSpc>
                <a:spcPct val="115000"/>
              </a:lnSpc>
              <a:spcBef>
                <a:spcPts val="1600"/>
              </a:spcBef>
              <a:spcAft>
                <a:spcPts val="0"/>
              </a:spcAft>
              <a:buSzPts val="1000"/>
              <a:buFont typeface="Lato Light"/>
              <a:buChar char="■"/>
              <a:defRPr sz="1000">
                <a:latin typeface="Lato Light"/>
                <a:ea typeface="Lato Light"/>
                <a:cs typeface="Lato Light"/>
                <a:sym typeface="Lato Light"/>
              </a:defRPr>
            </a:lvl3pPr>
            <a:lvl4pPr indent="-292100" lvl="3" marL="1828800" algn="l">
              <a:lnSpc>
                <a:spcPct val="115000"/>
              </a:lnSpc>
              <a:spcBef>
                <a:spcPts val="1600"/>
              </a:spcBef>
              <a:spcAft>
                <a:spcPts val="0"/>
              </a:spcAft>
              <a:buSzPts val="1000"/>
              <a:buFont typeface="Lato Light"/>
              <a:buChar char="●"/>
              <a:defRPr sz="1000">
                <a:latin typeface="Lato Light"/>
                <a:ea typeface="Lato Light"/>
                <a:cs typeface="Lato Light"/>
                <a:sym typeface="Lato Light"/>
              </a:defRPr>
            </a:lvl4pPr>
            <a:lvl5pPr indent="-292100" lvl="4" marL="2286000" algn="l">
              <a:lnSpc>
                <a:spcPct val="115000"/>
              </a:lnSpc>
              <a:spcBef>
                <a:spcPts val="1600"/>
              </a:spcBef>
              <a:spcAft>
                <a:spcPts val="0"/>
              </a:spcAft>
              <a:buSzPts val="1000"/>
              <a:buFont typeface="Lato Light"/>
              <a:buChar char="○"/>
              <a:defRPr sz="1000">
                <a:latin typeface="Lato Light"/>
                <a:ea typeface="Lato Light"/>
                <a:cs typeface="Lato Light"/>
                <a:sym typeface="Lato Light"/>
              </a:defRPr>
            </a:lvl5pPr>
            <a:lvl6pPr indent="-292100" lvl="5" marL="2743200" algn="l">
              <a:lnSpc>
                <a:spcPct val="115000"/>
              </a:lnSpc>
              <a:spcBef>
                <a:spcPts val="1600"/>
              </a:spcBef>
              <a:spcAft>
                <a:spcPts val="0"/>
              </a:spcAft>
              <a:buSzPts val="1000"/>
              <a:buFont typeface="Lato Light"/>
              <a:buChar char="■"/>
              <a:defRPr sz="1000">
                <a:latin typeface="Lato Light"/>
                <a:ea typeface="Lato Light"/>
                <a:cs typeface="Lato Light"/>
                <a:sym typeface="Lato Light"/>
              </a:defRPr>
            </a:lvl6pPr>
            <a:lvl7pPr indent="-292100" lvl="6" marL="3200400" algn="l">
              <a:lnSpc>
                <a:spcPct val="115000"/>
              </a:lnSpc>
              <a:spcBef>
                <a:spcPts val="1600"/>
              </a:spcBef>
              <a:spcAft>
                <a:spcPts val="0"/>
              </a:spcAft>
              <a:buSzPts val="1000"/>
              <a:buFont typeface="Lato Light"/>
              <a:buChar char="●"/>
              <a:defRPr sz="1000">
                <a:latin typeface="Lato Light"/>
                <a:ea typeface="Lato Light"/>
                <a:cs typeface="Lato Light"/>
                <a:sym typeface="Lato Light"/>
              </a:defRPr>
            </a:lvl7pPr>
            <a:lvl8pPr indent="-292100" lvl="7" marL="3657600" algn="l">
              <a:lnSpc>
                <a:spcPct val="115000"/>
              </a:lnSpc>
              <a:spcBef>
                <a:spcPts val="1600"/>
              </a:spcBef>
              <a:spcAft>
                <a:spcPts val="0"/>
              </a:spcAft>
              <a:buSzPts val="1000"/>
              <a:buFont typeface="Lato Light"/>
              <a:buChar char="○"/>
              <a:defRPr sz="1000">
                <a:latin typeface="Lato Light"/>
                <a:ea typeface="Lato Light"/>
                <a:cs typeface="Lato Light"/>
                <a:sym typeface="Lato Light"/>
              </a:defRPr>
            </a:lvl8pPr>
            <a:lvl9pPr indent="-292100" lvl="8" marL="4114800" algn="l">
              <a:lnSpc>
                <a:spcPct val="115000"/>
              </a:lnSpc>
              <a:spcBef>
                <a:spcPts val="1600"/>
              </a:spcBef>
              <a:spcAft>
                <a:spcPts val="1600"/>
              </a:spcAft>
              <a:buSzPts val="1000"/>
              <a:buFont typeface="Lato Light"/>
              <a:buChar char="■"/>
              <a:defRPr sz="1000">
                <a:latin typeface="Lato Light"/>
                <a:ea typeface="Lato Light"/>
                <a:cs typeface="Lato Light"/>
                <a:sym typeface="Lato Light"/>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IG_NUMBER_1">
    <p:spTree>
      <p:nvGrpSpPr>
        <p:cNvPr id="14" name="Shape 14"/>
        <p:cNvGrpSpPr/>
        <p:nvPr/>
      </p:nvGrpSpPr>
      <p:grpSpPr>
        <a:xfrm>
          <a:off x="0" y="0"/>
          <a:ext cx="0" cy="0"/>
          <a:chOff x="0" y="0"/>
          <a:chExt cx="0" cy="0"/>
        </a:xfrm>
      </p:grpSpPr>
      <p:sp>
        <p:nvSpPr>
          <p:cNvPr id="15" name="Google Shape;15;p3"/>
          <p:cNvSpPr txBox="1"/>
          <p:nvPr>
            <p:ph type="title"/>
          </p:nvPr>
        </p:nvSpPr>
        <p:spPr>
          <a:xfrm>
            <a:off x="4722050" y="1287582"/>
            <a:ext cx="548700" cy="393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1200"/>
              <a:buNone/>
              <a:defRPr sz="1200">
                <a:solidFill>
                  <a:schemeClr val="dk1"/>
                </a:solidFill>
              </a:defRPr>
            </a:lvl1pPr>
            <a:lvl2pPr lvl="1" algn="ctr">
              <a:lnSpc>
                <a:spcPct val="100000"/>
              </a:lnSpc>
              <a:spcBef>
                <a:spcPts val="0"/>
              </a:spcBef>
              <a:spcAft>
                <a:spcPts val="0"/>
              </a:spcAft>
              <a:buClr>
                <a:schemeClr val="accent1"/>
              </a:buClr>
              <a:buSzPts val="1200"/>
              <a:buNone/>
              <a:defRPr sz="1200">
                <a:solidFill>
                  <a:schemeClr val="accent1"/>
                </a:solidFill>
              </a:defRPr>
            </a:lvl2pPr>
            <a:lvl3pPr lvl="2" algn="ctr">
              <a:lnSpc>
                <a:spcPct val="100000"/>
              </a:lnSpc>
              <a:spcBef>
                <a:spcPts val="0"/>
              </a:spcBef>
              <a:spcAft>
                <a:spcPts val="0"/>
              </a:spcAft>
              <a:buClr>
                <a:schemeClr val="accent1"/>
              </a:buClr>
              <a:buSzPts val="1200"/>
              <a:buNone/>
              <a:defRPr sz="1200">
                <a:solidFill>
                  <a:schemeClr val="accent1"/>
                </a:solidFill>
              </a:defRPr>
            </a:lvl3pPr>
            <a:lvl4pPr lvl="3" algn="ctr">
              <a:lnSpc>
                <a:spcPct val="100000"/>
              </a:lnSpc>
              <a:spcBef>
                <a:spcPts val="0"/>
              </a:spcBef>
              <a:spcAft>
                <a:spcPts val="0"/>
              </a:spcAft>
              <a:buClr>
                <a:schemeClr val="accent1"/>
              </a:buClr>
              <a:buSzPts val="1200"/>
              <a:buNone/>
              <a:defRPr sz="1200">
                <a:solidFill>
                  <a:schemeClr val="accent1"/>
                </a:solidFill>
              </a:defRPr>
            </a:lvl4pPr>
            <a:lvl5pPr lvl="4" algn="ctr">
              <a:lnSpc>
                <a:spcPct val="100000"/>
              </a:lnSpc>
              <a:spcBef>
                <a:spcPts val="0"/>
              </a:spcBef>
              <a:spcAft>
                <a:spcPts val="0"/>
              </a:spcAft>
              <a:buClr>
                <a:schemeClr val="accent1"/>
              </a:buClr>
              <a:buSzPts val="1200"/>
              <a:buNone/>
              <a:defRPr sz="1200">
                <a:solidFill>
                  <a:schemeClr val="accent1"/>
                </a:solidFill>
              </a:defRPr>
            </a:lvl5pPr>
            <a:lvl6pPr lvl="5" algn="ctr">
              <a:lnSpc>
                <a:spcPct val="100000"/>
              </a:lnSpc>
              <a:spcBef>
                <a:spcPts val="0"/>
              </a:spcBef>
              <a:spcAft>
                <a:spcPts val="0"/>
              </a:spcAft>
              <a:buClr>
                <a:schemeClr val="accent1"/>
              </a:buClr>
              <a:buSzPts val="1200"/>
              <a:buNone/>
              <a:defRPr sz="1200">
                <a:solidFill>
                  <a:schemeClr val="accent1"/>
                </a:solidFill>
              </a:defRPr>
            </a:lvl6pPr>
            <a:lvl7pPr lvl="6" algn="ctr">
              <a:lnSpc>
                <a:spcPct val="100000"/>
              </a:lnSpc>
              <a:spcBef>
                <a:spcPts val="0"/>
              </a:spcBef>
              <a:spcAft>
                <a:spcPts val="0"/>
              </a:spcAft>
              <a:buClr>
                <a:schemeClr val="accent1"/>
              </a:buClr>
              <a:buSzPts val="1200"/>
              <a:buNone/>
              <a:defRPr sz="1200">
                <a:solidFill>
                  <a:schemeClr val="accent1"/>
                </a:solidFill>
              </a:defRPr>
            </a:lvl7pPr>
            <a:lvl8pPr lvl="7" algn="ctr">
              <a:lnSpc>
                <a:spcPct val="100000"/>
              </a:lnSpc>
              <a:spcBef>
                <a:spcPts val="0"/>
              </a:spcBef>
              <a:spcAft>
                <a:spcPts val="0"/>
              </a:spcAft>
              <a:buClr>
                <a:schemeClr val="accent1"/>
              </a:buClr>
              <a:buSzPts val="1200"/>
              <a:buNone/>
              <a:defRPr sz="1200">
                <a:solidFill>
                  <a:schemeClr val="accent1"/>
                </a:solidFill>
              </a:defRPr>
            </a:lvl8pPr>
            <a:lvl9pPr lvl="8" algn="ctr">
              <a:lnSpc>
                <a:spcPct val="100000"/>
              </a:lnSpc>
              <a:spcBef>
                <a:spcPts val="0"/>
              </a:spcBef>
              <a:spcAft>
                <a:spcPts val="0"/>
              </a:spcAft>
              <a:buClr>
                <a:schemeClr val="accent1"/>
              </a:buClr>
              <a:buSzPts val="1200"/>
              <a:buNone/>
              <a:defRPr sz="1200">
                <a:solidFill>
                  <a:schemeClr val="accent1"/>
                </a:solidFill>
              </a:defRPr>
            </a:lvl9pPr>
          </a:lstStyle>
          <a:p/>
        </p:txBody>
      </p:sp>
      <p:sp>
        <p:nvSpPr>
          <p:cNvPr id="16" name="Google Shape;16;p3"/>
          <p:cNvSpPr txBox="1"/>
          <p:nvPr>
            <p:ph idx="2" type="ctrTitle"/>
          </p:nvPr>
        </p:nvSpPr>
        <p:spPr>
          <a:xfrm>
            <a:off x="5255450" y="1442256"/>
            <a:ext cx="2597700" cy="24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1200"/>
              <a:buNone/>
              <a:defRPr sz="1200">
                <a:solidFill>
                  <a:schemeClr val="dk1"/>
                </a:solidFill>
              </a:defRPr>
            </a:lvl1pPr>
            <a:lvl2pPr lvl="1" algn="l">
              <a:lnSpc>
                <a:spcPct val="100000"/>
              </a:lnSpc>
              <a:spcBef>
                <a:spcPts val="0"/>
              </a:spcBef>
              <a:spcAft>
                <a:spcPts val="0"/>
              </a:spcAft>
              <a:buClr>
                <a:schemeClr val="dk1"/>
              </a:buClr>
              <a:buSzPts val="1400"/>
              <a:buNone/>
              <a:defRPr sz="1400">
                <a:solidFill>
                  <a:schemeClr val="dk1"/>
                </a:solidFill>
              </a:defRPr>
            </a:lvl2pPr>
            <a:lvl3pPr lvl="2" algn="l">
              <a:lnSpc>
                <a:spcPct val="100000"/>
              </a:lnSpc>
              <a:spcBef>
                <a:spcPts val="0"/>
              </a:spcBef>
              <a:spcAft>
                <a:spcPts val="0"/>
              </a:spcAft>
              <a:buClr>
                <a:schemeClr val="dk1"/>
              </a:buClr>
              <a:buSzPts val="1400"/>
              <a:buNone/>
              <a:defRPr sz="1400">
                <a:solidFill>
                  <a:schemeClr val="dk1"/>
                </a:solidFill>
              </a:defRPr>
            </a:lvl3pPr>
            <a:lvl4pPr lvl="3" algn="l">
              <a:lnSpc>
                <a:spcPct val="100000"/>
              </a:lnSpc>
              <a:spcBef>
                <a:spcPts val="0"/>
              </a:spcBef>
              <a:spcAft>
                <a:spcPts val="0"/>
              </a:spcAft>
              <a:buClr>
                <a:schemeClr val="dk1"/>
              </a:buClr>
              <a:buSzPts val="1400"/>
              <a:buNone/>
              <a:defRPr sz="1400">
                <a:solidFill>
                  <a:schemeClr val="dk1"/>
                </a:solidFill>
              </a:defRPr>
            </a:lvl4pPr>
            <a:lvl5pPr lvl="4" algn="l">
              <a:lnSpc>
                <a:spcPct val="100000"/>
              </a:lnSpc>
              <a:spcBef>
                <a:spcPts val="0"/>
              </a:spcBef>
              <a:spcAft>
                <a:spcPts val="0"/>
              </a:spcAft>
              <a:buClr>
                <a:schemeClr val="dk1"/>
              </a:buClr>
              <a:buSzPts val="1400"/>
              <a:buNone/>
              <a:defRPr sz="1400">
                <a:solidFill>
                  <a:schemeClr val="dk1"/>
                </a:solidFill>
              </a:defRPr>
            </a:lvl5pPr>
            <a:lvl6pPr lvl="5" algn="l">
              <a:lnSpc>
                <a:spcPct val="100000"/>
              </a:lnSpc>
              <a:spcBef>
                <a:spcPts val="0"/>
              </a:spcBef>
              <a:spcAft>
                <a:spcPts val="0"/>
              </a:spcAft>
              <a:buClr>
                <a:schemeClr val="dk1"/>
              </a:buClr>
              <a:buSzPts val="1400"/>
              <a:buNone/>
              <a:defRPr sz="1400">
                <a:solidFill>
                  <a:schemeClr val="dk1"/>
                </a:solidFill>
              </a:defRPr>
            </a:lvl6pPr>
            <a:lvl7pPr lvl="6" algn="l">
              <a:lnSpc>
                <a:spcPct val="100000"/>
              </a:lnSpc>
              <a:spcBef>
                <a:spcPts val="0"/>
              </a:spcBef>
              <a:spcAft>
                <a:spcPts val="0"/>
              </a:spcAft>
              <a:buClr>
                <a:schemeClr val="dk1"/>
              </a:buClr>
              <a:buSzPts val="1400"/>
              <a:buNone/>
              <a:defRPr sz="1400">
                <a:solidFill>
                  <a:schemeClr val="dk1"/>
                </a:solidFill>
              </a:defRPr>
            </a:lvl7pPr>
            <a:lvl8pPr lvl="7" algn="l">
              <a:lnSpc>
                <a:spcPct val="100000"/>
              </a:lnSpc>
              <a:spcBef>
                <a:spcPts val="0"/>
              </a:spcBef>
              <a:spcAft>
                <a:spcPts val="0"/>
              </a:spcAft>
              <a:buClr>
                <a:schemeClr val="dk1"/>
              </a:buClr>
              <a:buSzPts val="1400"/>
              <a:buNone/>
              <a:defRPr sz="1400">
                <a:solidFill>
                  <a:schemeClr val="dk1"/>
                </a:solidFill>
              </a:defRPr>
            </a:lvl8pPr>
            <a:lvl9pPr lvl="8" algn="l">
              <a:lnSpc>
                <a:spcPct val="100000"/>
              </a:lnSpc>
              <a:spcBef>
                <a:spcPts val="0"/>
              </a:spcBef>
              <a:spcAft>
                <a:spcPts val="0"/>
              </a:spcAft>
              <a:buClr>
                <a:schemeClr val="dk1"/>
              </a:buClr>
              <a:buSzPts val="1400"/>
              <a:buNone/>
              <a:defRPr sz="1400">
                <a:solidFill>
                  <a:schemeClr val="dk1"/>
                </a:solidFill>
              </a:defRPr>
            </a:lvl9pPr>
          </a:lstStyle>
          <a:p/>
        </p:txBody>
      </p:sp>
      <p:sp>
        <p:nvSpPr>
          <p:cNvPr id="17" name="Google Shape;17;p3"/>
          <p:cNvSpPr txBox="1"/>
          <p:nvPr>
            <p:ph idx="1" type="subTitle"/>
          </p:nvPr>
        </p:nvSpPr>
        <p:spPr>
          <a:xfrm>
            <a:off x="5255450" y="1547596"/>
            <a:ext cx="2094900" cy="45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000"/>
              <a:buNone/>
              <a:defRPr sz="1100">
                <a:solidFill>
                  <a:schemeClr val="dk1"/>
                </a:solidFill>
              </a:defRPr>
            </a:lvl1pPr>
            <a:lvl2pPr lvl="1" algn="l">
              <a:lnSpc>
                <a:spcPct val="100000"/>
              </a:lnSpc>
              <a:spcBef>
                <a:spcPts val="0"/>
              </a:spcBef>
              <a:spcAft>
                <a:spcPts val="0"/>
              </a:spcAft>
              <a:buClr>
                <a:schemeClr val="dk1"/>
              </a:buClr>
              <a:buSzPts val="1000"/>
              <a:buNone/>
              <a:defRPr sz="1000">
                <a:solidFill>
                  <a:schemeClr val="dk1"/>
                </a:solidFill>
              </a:defRPr>
            </a:lvl2pPr>
            <a:lvl3pPr lvl="2" algn="l">
              <a:lnSpc>
                <a:spcPct val="100000"/>
              </a:lnSpc>
              <a:spcBef>
                <a:spcPts val="0"/>
              </a:spcBef>
              <a:spcAft>
                <a:spcPts val="0"/>
              </a:spcAft>
              <a:buClr>
                <a:schemeClr val="dk1"/>
              </a:buClr>
              <a:buSzPts val="1000"/>
              <a:buNone/>
              <a:defRPr sz="1000">
                <a:solidFill>
                  <a:schemeClr val="dk1"/>
                </a:solidFill>
              </a:defRPr>
            </a:lvl3pPr>
            <a:lvl4pPr lvl="3" algn="l">
              <a:lnSpc>
                <a:spcPct val="100000"/>
              </a:lnSpc>
              <a:spcBef>
                <a:spcPts val="0"/>
              </a:spcBef>
              <a:spcAft>
                <a:spcPts val="0"/>
              </a:spcAft>
              <a:buClr>
                <a:schemeClr val="dk1"/>
              </a:buClr>
              <a:buSzPts val="1000"/>
              <a:buNone/>
              <a:defRPr sz="1000">
                <a:solidFill>
                  <a:schemeClr val="dk1"/>
                </a:solidFill>
              </a:defRPr>
            </a:lvl4pPr>
            <a:lvl5pPr lvl="4" algn="l">
              <a:lnSpc>
                <a:spcPct val="100000"/>
              </a:lnSpc>
              <a:spcBef>
                <a:spcPts val="0"/>
              </a:spcBef>
              <a:spcAft>
                <a:spcPts val="0"/>
              </a:spcAft>
              <a:buClr>
                <a:schemeClr val="dk1"/>
              </a:buClr>
              <a:buSzPts val="1000"/>
              <a:buNone/>
              <a:defRPr sz="1000">
                <a:solidFill>
                  <a:schemeClr val="dk1"/>
                </a:solidFill>
              </a:defRPr>
            </a:lvl5pPr>
            <a:lvl6pPr lvl="5" algn="l">
              <a:lnSpc>
                <a:spcPct val="100000"/>
              </a:lnSpc>
              <a:spcBef>
                <a:spcPts val="0"/>
              </a:spcBef>
              <a:spcAft>
                <a:spcPts val="0"/>
              </a:spcAft>
              <a:buClr>
                <a:schemeClr val="dk1"/>
              </a:buClr>
              <a:buSzPts val="1000"/>
              <a:buNone/>
              <a:defRPr sz="1000">
                <a:solidFill>
                  <a:schemeClr val="dk1"/>
                </a:solidFill>
              </a:defRPr>
            </a:lvl6pPr>
            <a:lvl7pPr lvl="6" algn="l">
              <a:lnSpc>
                <a:spcPct val="100000"/>
              </a:lnSpc>
              <a:spcBef>
                <a:spcPts val="0"/>
              </a:spcBef>
              <a:spcAft>
                <a:spcPts val="0"/>
              </a:spcAft>
              <a:buClr>
                <a:schemeClr val="dk1"/>
              </a:buClr>
              <a:buSzPts val="1000"/>
              <a:buNone/>
              <a:defRPr sz="1000">
                <a:solidFill>
                  <a:schemeClr val="dk1"/>
                </a:solidFill>
              </a:defRPr>
            </a:lvl7pPr>
            <a:lvl8pPr lvl="7" algn="l">
              <a:lnSpc>
                <a:spcPct val="100000"/>
              </a:lnSpc>
              <a:spcBef>
                <a:spcPts val="0"/>
              </a:spcBef>
              <a:spcAft>
                <a:spcPts val="0"/>
              </a:spcAft>
              <a:buClr>
                <a:schemeClr val="dk1"/>
              </a:buClr>
              <a:buSzPts val="1000"/>
              <a:buNone/>
              <a:defRPr sz="1000">
                <a:solidFill>
                  <a:schemeClr val="dk1"/>
                </a:solidFill>
              </a:defRPr>
            </a:lvl8pPr>
            <a:lvl9pPr lvl="8" algn="l">
              <a:lnSpc>
                <a:spcPct val="100000"/>
              </a:lnSpc>
              <a:spcBef>
                <a:spcPts val="0"/>
              </a:spcBef>
              <a:spcAft>
                <a:spcPts val="0"/>
              </a:spcAft>
              <a:buClr>
                <a:schemeClr val="dk1"/>
              </a:buClr>
              <a:buSzPts val="1000"/>
              <a:buNone/>
              <a:defRPr sz="1000">
                <a:solidFill>
                  <a:schemeClr val="dk1"/>
                </a:solidFill>
              </a:defRPr>
            </a:lvl9pPr>
          </a:lstStyle>
          <a:p/>
        </p:txBody>
      </p:sp>
      <p:sp>
        <p:nvSpPr>
          <p:cNvPr id="18" name="Google Shape;18;p3"/>
          <p:cNvSpPr txBox="1"/>
          <p:nvPr>
            <p:ph idx="3" type="title"/>
          </p:nvPr>
        </p:nvSpPr>
        <p:spPr>
          <a:xfrm>
            <a:off x="4722050" y="1991757"/>
            <a:ext cx="548700" cy="393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200"/>
              <a:buNone/>
              <a:defRPr sz="1200">
                <a:solidFill>
                  <a:schemeClr val="accent1"/>
                </a:solidFill>
              </a:defRPr>
            </a:lvl1pPr>
            <a:lvl2pPr lvl="1" algn="ctr">
              <a:lnSpc>
                <a:spcPct val="100000"/>
              </a:lnSpc>
              <a:spcBef>
                <a:spcPts val="0"/>
              </a:spcBef>
              <a:spcAft>
                <a:spcPts val="0"/>
              </a:spcAft>
              <a:buClr>
                <a:schemeClr val="accent1"/>
              </a:buClr>
              <a:buSzPts val="1200"/>
              <a:buNone/>
              <a:defRPr sz="1200">
                <a:solidFill>
                  <a:schemeClr val="accent1"/>
                </a:solidFill>
              </a:defRPr>
            </a:lvl2pPr>
            <a:lvl3pPr lvl="2" algn="ctr">
              <a:lnSpc>
                <a:spcPct val="100000"/>
              </a:lnSpc>
              <a:spcBef>
                <a:spcPts val="0"/>
              </a:spcBef>
              <a:spcAft>
                <a:spcPts val="0"/>
              </a:spcAft>
              <a:buClr>
                <a:schemeClr val="accent1"/>
              </a:buClr>
              <a:buSzPts val="1200"/>
              <a:buNone/>
              <a:defRPr sz="1200">
                <a:solidFill>
                  <a:schemeClr val="accent1"/>
                </a:solidFill>
              </a:defRPr>
            </a:lvl3pPr>
            <a:lvl4pPr lvl="3" algn="ctr">
              <a:lnSpc>
                <a:spcPct val="100000"/>
              </a:lnSpc>
              <a:spcBef>
                <a:spcPts val="0"/>
              </a:spcBef>
              <a:spcAft>
                <a:spcPts val="0"/>
              </a:spcAft>
              <a:buClr>
                <a:schemeClr val="accent1"/>
              </a:buClr>
              <a:buSzPts val="1200"/>
              <a:buNone/>
              <a:defRPr sz="1200">
                <a:solidFill>
                  <a:schemeClr val="accent1"/>
                </a:solidFill>
              </a:defRPr>
            </a:lvl4pPr>
            <a:lvl5pPr lvl="4" algn="ctr">
              <a:lnSpc>
                <a:spcPct val="100000"/>
              </a:lnSpc>
              <a:spcBef>
                <a:spcPts val="0"/>
              </a:spcBef>
              <a:spcAft>
                <a:spcPts val="0"/>
              </a:spcAft>
              <a:buClr>
                <a:schemeClr val="accent1"/>
              </a:buClr>
              <a:buSzPts val="1200"/>
              <a:buNone/>
              <a:defRPr sz="1200">
                <a:solidFill>
                  <a:schemeClr val="accent1"/>
                </a:solidFill>
              </a:defRPr>
            </a:lvl5pPr>
            <a:lvl6pPr lvl="5" algn="ctr">
              <a:lnSpc>
                <a:spcPct val="100000"/>
              </a:lnSpc>
              <a:spcBef>
                <a:spcPts val="0"/>
              </a:spcBef>
              <a:spcAft>
                <a:spcPts val="0"/>
              </a:spcAft>
              <a:buClr>
                <a:schemeClr val="accent1"/>
              </a:buClr>
              <a:buSzPts val="1200"/>
              <a:buNone/>
              <a:defRPr sz="1200">
                <a:solidFill>
                  <a:schemeClr val="accent1"/>
                </a:solidFill>
              </a:defRPr>
            </a:lvl6pPr>
            <a:lvl7pPr lvl="6" algn="ctr">
              <a:lnSpc>
                <a:spcPct val="100000"/>
              </a:lnSpc>
              <a:spcBef>
                <a:spcPts val="0"/>
              </a:spcBef>
              <a:spcAft>
                <a:spcPts val="0"/>
              </a:spcAft>
              <a:buClr>
                <a:schemeClr val="accent1"/>
              </a:buClr>
              <a:buSzPts val="1200"/>
              <a:buNone/>
              <a:defRPr sz="1200">
                <a:solidFill>
                  <a:schemeClr val="accent1"/>
                </a:solidFill>
              </a:defRPr>
            </a:lvl7pPr>
            <a:lvl8pPr lvl="7" algn="ctr">
              <a:lnSpc>
                <a:spcPct val="100000"/>
              </a:lnSpc>
              <a:spcBef>
                <a:spcPts val="0"/>
              </a:spcBef>
              <a:spcAft>
                <a:spcPts val="0"/>
              </a:spcAft>
              <a:buClr>
                <a:schemeClr val="accent1"/>
              </a:buClr>
              <a:buSzPts val="1200"/>
              <a:buNone/>
              <a:defRPr sz="1200">
                <a:solidFill>
                  <a:schemeClr val="accent1"/>
                </a:solidFill>
              </a:defRPr>
            </a:lvl8pPr>
            <a:lvl9pPr lvl="8" algn="ctr">
              <a:lnSpc>
                <a:spcPct val="100000"/>
              </a:lnSpc>
              <a:spcBef>
                <a:spcPts val="0"/>
              </a:spcBef>
              <a:spcAft>
                <a:spcPts val="0"/>
              </a:spcAft>
              <a:buClr>
                <a:schemeClr val="accent1"/>
              </a:buClr>
              <a:buSzPts val="1200"/>
              <a:buNone/>
              <a:defRPr sz="1200">
                <a:solidFill>
                  <a:schemeClr val="accent1"/>
                </a:solidFill>
              </a:defRPr>
            </a:lvl9pPr>
          </a:lstStyle>
          <a:p/>
        </p:txBody>
      </p:sp>
      <p:sp>
        <p:nvSpPr>
          <p:cNvPr id="19" name="Google Shape;19;p3"/>
          <p:cNvSpPr txBox="1"/>
          <p:nvPr>
            <p:ph idx="4" type="ctrTitle"/>
          </p:nvPr>
        </p:nvSpPr>
        <p:spPr>
          <a:xfrm>
            <a:off x="5255450" y="2146430"/>
            <a:ext cx="2597700" cy="24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1200"/>
              <a:buNone/>
              <a:defRPr sz="1200">
                <a:solidFill>
                  <a:schemeClr val="dk1"/>
                </a:solidFill>
              </a:defRPr>
            </a:lvl1pPr>
            <a:lvl2pPr lvl="1" algn="l">
              <a:lnSpc>
                <a:spcPct val="100000"/>
              </a:lnSpc>
              <a:spcBef>
                <a:spcPts val="0"/>
              </a:spcBef>
              <a:spcAft>
                <a:spcPts val="0"/>
              </a:spcAft>
              <a:buClr>
                <a:schemeClr val="dk1"/>
              </a:buClr>
              <a:buSzPts val="1400"/>
              <a:buNone/>
              <a:defRPr sz="1400">
                <a:solidFill>
                  <a:schemeClr val="dk1"/>
                </a:solidFill>
              </a:defRPr>
            </a:lvl2pPr>
            <a:lvl3pPr lvl="2" algn="l">
              <a:lnSpc>
                <a:spcPct val="100000"/>
              </a:lnSpc>
              <a:spcBef>
                <a:spcPts val="0"/>
              </a:spcBef>
              <a:spcAft>
                <a:spcPts val="0"/>
              </a:spcAft>
              <a:buClr>
                <a:schemeClr val="dk1"/>
              </a:buClr>
              <a:buSzPts val="1400"/>
              <a:buNone/>
              <a:defRPr sz="1400">
                <a:solidFill>
                  <a:schemeClr val="dk1"/>
                </a:solidFill>
              </a:defRPr>
            </a:lvl3pPr>
            <a:lvl4pPr lvl="3" algn="l">
              <a:lnSpc>
                <a:spcPct val="100000"/>
              </a:lnSpc>
              <a:spcBef>
                <a:spcPts val="0"/>
              </a:spcBef>
              <a:spcAft>
                <a:spcPts val="0"/>
              </a:spcAft>
              <a:buClr>
                <a:schemeClr val="dk1"/>
              </a:buClr>
              <a:buSzPts val="1400"/>
              <a:buNone/>
              <a:defRPr sz="1400">
                <a:solidFill>
                  <a:schemeClr val="dk1"/>
                </a:solidFill>
              </a:defRPr>
            </a:lvl4pPr>
            <a:lvl5pPr lvl="4" algn="l">
              <a:lnSpc>
                <a:spcPct val="100000"/>
              </a:lnSpc>
              <a:spcBef>
                <a:spcPts val="0"/>
              </a:spcBef>
              <a:spcAft>
                <a:spcPts val="0"/>
              </a:spcAft>
              <a:buClr>
                <a:schemeClr val="dk1"/>
              </a:buClr>
              <a:buSzPts val="1400"/>
              <a:buNone/>
              <a:defRPr sz="1400">
                <a:solidFill>
                  <a:schemeClr val="dk1"/>
                </a:solidFill>
              </a:defRPr>
            </a:lvl5pPr>
            <a:lvl6pPr lvl="5" algn="l">
              <a:lnSpc>
                <a:spcPct val="100000"/>
              </a:lnSpc>
              <a:spcBef>
                <a:spcPts val="0"/>
              </a:spcBef>
              <a:spcAft>
                <a:spcPts val="0"/>
              </a:spcAft>
              <a:buClr>
                <a:schemeClr val="dk1"/>
              </a:buClr>
              <a:buSzPts val="1400"/>
              <a:buNone/>
              <a:defRPr sz="1400">
                <a:solidFill>
                  <a:schemeClr val="dk1"/>
                </a:solidFill>
              </a:defRPr>
            </a:lvl6pPr>
            <a:lvl7pPr lvl="6" algn="l">
              <a:lnSpc>
                <a:spcPct val="100000"/>
              </a:lnSpc>
              <a:spcBef>
                <a:spcPts val="0"/>
              </a:spcBef>
              <a:spcAft>
                <a:spcPts val="0"/>
              </a:spcAft>
              <a:buClr>
                <a:schemeClr val="dk1"/>
              </a:buClr>
              <a:buSzPts val="1400"/>
              <a:buNone/>
              <a:defRPr sz="1400">
                <a:solidFill>
                  <a:schemeClr val="dk1"/>
                </a:solidFill>
              </a:defRPr>
            </a:lvl7pPr>
            <a:lvl8pPr lvl="7" algn="l">
              <a:lnSpc>
                <a:spcPct val="100000"/>
              </a:lnSpc>
              <a:spcBef>
                <a:spcPts val="0"/>
              </a:spcBef>
              <a:spcAft>
                <a:spcPts val="0"/>
              </a:spcAft>
              <a:buClr>
                <a:schemeClr val="dk1"/>
              </a:buClr>
              <a:buSzPts val="1400"/>
              <a:buNone/>
              <a:defRPr sz="1400">
                <a:solidFill>
                  <a:schemeClr val="dk1"/>
                </a:solidFill>
              </a:defRPr>
            </a:lvl8pPr>
            <a:lvl9pPr lvl="8" algn="l">
              <a:lnSpc>
                <a:spcPct val="100000"/>
              </a:lnSpc>
              <a:spcBef>
                <a:spcPts val="0"/>
              </a:spcBef>
              <a:spcAft>
                <a:spcPts val="0"/>
              </a:spcAft>
              <a:buClr>
                <a:schemeClr val="dk1"/>
              </a:buClr>
              <a:buSzPts val="1400"/>
              <a:buNone/>
              <a:defRPr sz="1400">
                <a:solidFill>
                  <a:schemeClr val="dk1"/>
                </a:solidFill>
              </a:defRPr>
            </a:lvl9pPr>
          </a:lstStyle>
          <a:p/>
        </p:txBody>
      </p:sp>
      <p:sp>
        <p:nvSpPr>
          <p:cNvPr id="20" name="Google Shape;20;p3"/>
          <p:cNvSpPr txBox="1"/>
          <p:nvPr>
            <p:ph idx="5" type="subTitle"/>
          </p:nvPr>
        </p:nvSpPr>
        <p:spPr>
          <a:xfrm>
            <a:off x="5255450" y="2250736"/>
            <a:ext cx="2094900" cy="45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000"/>
              <a:buNone/>
              <a:defRPr sz="1100">
                <a:solidFill>
                  <a:schemeClr val="dk1"/>
                </a:solidFill>
              </a:defRPr>
            </a:lvl1pPr>
            <a:lvl2pPr lvl="1" algn="l">
              <a:lnSpc>
                <a:spcPct val="100000"/>
              </a:lnSpc>
              <a:spcBef>
                <a:spcPts val="0"/>
              </a:spcBef>
              <a:spcAft>
                <a:spcPts val="0"/>
              </a:spcAft>
              <a:buClr>
                <a:schemeClr val="dk1"/>
              </a:buClr>
              <a:buSzPts val="1000"/>
              <a:buNone/>
              <a:defRPr sz="1000">
                <a:solidFill>
                  <a:schemeClr val="dk1"/>
                </a:solidFill>
              </a:defRPr>
            </a:lvl2pPr>
            <a:lvl3pPr lvl="2" algn="l">
              <a:lnSpc>
                <a:spcPct val="100000"/>
              </a:lnSpc>
              <a:spcBef>
                <a:spcPts val="0"/>
              </a:spcBef>
              <a:spcAft>
                <a:spcPts val="0"/>
              </a:spcAft>
              <a:buClr>
                <a:schemeClr val="dk1"/>
              </a:buClr>
              <a:buSzPts val="1000"/>
              <a:buNone/>
              <a:defRPr sz="1000">
                <a:solidFill>
                  <a:schemeClr val="dk1"/>
                </a:solidFill>
              </a:defRPr>
            </a:lvl3pPr>
            <a:lvl4pPr lvl="3" algn="l">
              <a:lnSpc>
                <a:spcPct val="100000"/>
              </a:lnSpc>
              <a:spcBef>
                <a:spcPts val="0"/>
              </a:spcBef>
              <a:spcAft>
                <a:spcPts val="0"/>
              </a:spcAft>
              <a:buClr>
                <a:schemeClr val="dk1"/>
              </a:buClr>
              <a:buSzPts val="1000"/>
              <a:buNone/>
              <a:defRPr sz="1000">
                <a:solidFill>
                  <a:schemeClr val="dk1"/>
                </a:solidFill>
              </a:defRPr>
            </a:lvl4pPr>
            <a:lvl5pPr lvl="4" algn="l">
              <a:lnSpc>
                <a:spcPct val="100000"/>
              </a:lnSpc>
              <a:spcBef>
                <a:spcPts val="0"/>
              </a:spcBef>
              <a:spcAft>
                <a:spcPts val="0"/>
              </a:spcAft>
              <a:buClr>
                <a:schemeClr val="dk1"/>
              </a:buClr>
              <a:buSzPts val="1000"/>
              <a:buNone/>
              <a:defRPr sz="1000">
                <a:solidFill>
                  <a:schemeClr val="dk1"/>
                </a:solidFill>
              </a:defRPr>
            </a:lvl5pPr>
            <a:lvl6pPr lvl="5" algn="l">
              <a:lnSpc>
                <a:spcPct val="100000"/>
              </a:lnSpc>
              <a:spcBef>
                <a:spcPts val="0"/>
              </a:spcBef>
              <a:spcAft>
                <a:spcPts val="0"/>
              </a:spcAft>
              <a:buClr>
                <a:schemeClr val="dk1"/>
              </a:buClr>
              <a:buSzPts val="1000"/>
              <a:buNone/>
              <a:defRPr sz="1000">
                <a:solidFill>
                  <a:schemeClr val="dk1"/>
                </a:solidFill>
              </a:defRPr>
            </a:lvl6pPr>
            <a:lvl7pPr lvl="6" algn="l">
              <a:lnSpc>
                <a:spcPct val="100000"/>
              </a:lnSpc>
              <a:spcBef>
                <a:spcPts val="0"/>
              </a:spcBef>
              <a:spcAft>
                <a:spcPts val="0"/>
              </a:spcAft>
              <a:buClr>
                <a:schemeClr val="dk1"/>
              </a:buClr>
              <a:buSzPts val="1000"/>
              <a:buNone/>
              <a:defRPr sz="1000">
                <a:solidFill>
                  <a:schemeClr val="dk1"/>
                </a:solidFill>
              </a:defRPr>
            </a:lvl7pPr>
            <a:lvl8pPr lvl="7" algn="l">
              <a:lnSpc>
                <a:spcPct val="100000"/>
              </a:lnSpc>
              <a:spcBef>
                <a:spcPts val="0"/>
              </a:spcBef>
              <a:spcAft>
                <a:spcPts val="0"/>
              </a:spcAft>
              <a:buClr>
                <a:schemeClr val="dk1"/>
              </a:buClr>
              <a:buSzPts val="1000"/>
              <a:buNone/>
              <a:defRPr sz="1000">
                <a:solidFill>
                  <a:schemeClr val="dk1"/>
                </a:solidFill>
              </a:defRPr>
            </a:lvl8pPr>
            <a:lvl9pPr lvl="8" algn="l">
              <a:lnSpc>
                <a:spcPct val="100000"/>
              </a:lnSpc>
              <a:spcBef>
                <a:spcPts val="0"/>
              </a:spcBef>
              <a:spcAft>
                <a:spcPts val="0"/>
              </a:spcAft>
              <a:buClr>
                <a:schemeClr val="dk1"/>
              </a:buClr>
              <a:buSzPts val="1000"/>
              <a:buNone/>
              <a:defRPr sz="1000">
                <a:solidFill>
                  <a:schemeClr val="dk1"/>
                </a:solidFill>
              </a:defRPr>
            </a:lvl9pPr>
          </a:lstStyle>
          <a:p/>
        </p:txBody>
      </p:sp>
      <p:sp>
        <p:nvSpPr>
          <p:cNvPr id="21" name="Google Shape;21;p3"/>
          <p:cNvSpPr txBox="1"/>
          <p:nvPr>
            <p:ph idx="6" type="title"/>
          </p:nvPr>
        </p:nvSpPr>
        <p:spPr>
          <a:xfrm>
            <a:off x="4722050" y="2703007"/>
            <a:ext cx="548700" cy="393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200"/>
              <a:buNone/>
              <a:defRPr sz="1200">
                <a:solidFill>
                  <a:schemeClr val="accent1"/>
                </a:solidFill>
              </a:defRPr>
            </a:lvl1pPr>
            <a:lvl2pPr lvl="1" algn="ctr">
              <a:lnSpc>
                <a:spcPct val="100000"/>
              </a:lnSpc>
              <a:spcBef>
                <a:spcPts val="0"/>
              </a:spcBef>
              <a:spcAft>
                <a:spcPts val="0"/>
              </a:spcAft>
              <a:buClr>
                <a:schemeClr val="accent1"/>
              </a:buClr>
              <a:buSzPts val="1200"/>
              <a:buNone/>
              <a:defRPr sz="1200">
                <a:solidFill>
                  <a:schemeClr val="accent1"/>
                </a:solidFill>
              </a:defRPr>
            </a:lvl2pPr>
            <a:lvl3pPr lvl="2" algn="ctr">
              <a:lnSpc>
                <a:spcPct val="100000"/>
              </a:lnSpc>
              <a:spcBef>
                <a:spcPts val="0"/>
              </a:spcBef>
              <a:spcAft>
                <a:spcPts val="0"/>
              </a:spcAft>
              <a:buClr>
                <a:schemeClr val="accent1"/>
              </a:buClr>
              <a:buSzPts val="1200"/>
              <a:buNone/>
              <a:defRPr sz="1200">
                <a:solidFill>
                  <a:schemeClr val="accent1"/>
                </a:solidFill>
              </a:defRPr>
            </a:lvl3pPr>
            <a:lvl4pPr lvl="3" algn="ctr">
              <a:lnSpc>
                <a:spcPct val="100000"/>
              </a:lnSpc>
              <a:spcBef>
                <a:spcPts val="0"/>
              </a:spcBef>
              <a:spcAft>
                <a:spcPts val="0"/>
              </a:spcAft>
              <a:buClr>
                <a:schemeClr val="accent1"/>
              </a:buClr>
              <a:buSzPts val="1200"/>
              <a:buNone/>
              <a:defRPr sz="1200">
                <a:solidFill>
                  <a:schemeClr val="accent1"/>
                </a:solidFill>
              </a:defRPr>
            </a:lvl4pPr>
            <a:lvl5pPr lvl="4" algn="ctr">
              <a:lnSpc>
                <a:spcPct val="100000"/>
              </a:lnSpc>
              <a:spcBef>
                <a:spcPts val="0"/>
              </a:spcBef>
              <a:spcAft>
                <a:spcPts val="0"/>
              </a:spcAft>
              <a:buClr>
                <a:schemeClr val="accent1"/>
              </a:buClr>
              <a:buSzPts val="1200"/>
              <a:buNone/>
              <a:defRPr sz="1200">
                <a:solidFill>
                  <a:schemeClr val="accent1"/>
                </a:solidFill>
              </a:defRPr>
            </a:lvl5pPr>
            <a:lvl6pPr lvl="5" algn="ctr">
              <a:lnSpc>
                <a:spcPct val="100000"/>
              </a:lnSpc>
              <a:spcBef>
                <a:spcPts val="0"/>
              </a:spcBef>
              <a:spcAft>
                <a:spcPts val="0"/>
              </a:spcAft>
              <a:buClr>
                <a:schemeClr val="accent1"/>
              </a:buClr>
              <a:buSzPts val="1200"/>
              <a:buNone/>
              <a:defRPr sz="1200">
                <a:solidFill>
                  <a:schemeClr val="accent1"/>
                </a:solidFill>
              </a:defRPr>
            </a:lvl6pPr>
            <a:lvl7pPr lvl="6" algn="ctr">
              <a:lnSpc>
                <a:spcPct val="100000"/>
              </a:lnSpc>
              <a:spcBef>
                <a:spcPts val="0"/>
              </a:spcBef>
              <a:spcAft>
                <a:spcPts val="0"/>
              </a:spcAft>
              <a:buClr>
                <a:schemeClr val="accent1"/>
              </a:buClr>
              <a:buSzPts val="1200"/>
              <a:buNone/>
              <a:defRPr sz="1200">
                <a:solidFill>
                  <a:schemeClr val="accent1"/>
                </a:solidFill>
              </a:defRPr>
            </a:lvl7pPr>
            <a:lvl8pPr lvl="7" algn="ctr">
              <a:lnSpc>
                <a:spcPct val="100000"/>
              </a:lnSpc>
              <a:spcBef>
                <a:spcPts val="0"/>
              </a:spcBef>
              <a:spcAft>
                <a:spcPts val="0"/>
              </a:spcAft>
              <a:buClr>
                <a:schemeClr val="accent1"/>
              </a:buClr>
              <a:buSzPts val="1200"/>
              <a:buNone/>
              <a:defRPr sz="1200">
                <a:solidFill>
                  <a:schemeClr val="accent1"/>
                </a:solidFill>
              </a:defRPr>
            </a:lvl8pPr>
            <a:lvl9pPr lvl="8" algn="ctr">
              <a:lnSpc>
                <a:spcPct val="100000"/>
              </a:lnSpc>
              <a:spcBef>
                <a:spcPts val="0"/>
              </a:spcBef>
              <a:spcAft>
                <a:spcPts val="0"/>
              </a:spcAft>
              <a:buClr>
                <a:schemeClr val="accent1"/>
              </a:buClr>
              <a:buSzPts val="1200"/>
              <a:buNone/>
              <a:defRPr sz="1200">
                <a:solidFill>
                  <a:schemeClr val="accent1"/>
                </a:solidFill>
              </a:defRPr>
            </a:lvl9pPr>
          </a:lstStyle>
          <a:p/>
        </p:txBody>
      </p:sp>
      <p:sp>
        <p:nvSpPr>
          <p:cNvPr id="22" name="Google Shape;22;p3"/>
          <p:cNvSpPr txBox="1"/>
          <p:nvPr>
            <p:ph idx="7" type="ctrTitle"/>
          </p:nvPr>
        </p:nvSpPr>
        <p:spPr>
          <a:xfrm>
            <a:off x="5255450" y="2857680"/>
            <a:ext cx="2597700" cy="24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1200"/>
              <a:buNone/>
              <a:defRPr sz="1200">
                <a:solidFill>
                  <a:schemeClr val="dk1"/>
                </a:solidFill>
              </a:defRPr>
            </a:lvl1pPr>
            <a:lvl2pPr lvl="1" algn="l">
              <a:lnSpc>
                <a:spcPct val="100000"/>
              </a:lnSpc>
              <a:spcBef>
                <a:spcPts val="0"/>
              </a:spcBef>
              <a:spcAft>
                <a:spcPts val="0"/>
              </a:spcAft>
              <a:buClr>
                <a:schemeClr val="dk1"/>
              </a:buClr>
              <a:buSzPts val="1400"/>
              <a:buNone/>
              <a:defRPr sz="1400">
                <a:solidFill>
                  <a:schemeClr val="dk1"/>
                </a:solidFill>
              </a:defRPr>
            </a:lvl2pPr>
            <a:lvl3pPr lvl="2" algn="l">
              <a:lnSpc>
                <a:spcPct val="100000"/>
              </a:lnSpc>
              <a:spcBef>
                <a:spcPts val="0"/>
              </a:spcBef>
              <a:spcAft>
                <a:spcPts val="0"/>
              </a:spcAft>
              <a:buClr>
                <a:schemeClr val="dk1"/>
              </a:buClr>
              <a:buSzPts val="1400"/>
              <a:buNone/>
              <a:defRPr sz="1400">
                <a:solidFill>
                  <a:schemeClr val="dk1"/>
                </a:solidFill>
              </a:defRPr>
            </a:lvl3pPr>
            <a:lvl4pPr lvl="3" algn="l">
              <a:lnSpc>
                <a:spcPct val="100000"/>
              </a:lnSpc>
              <a:spcBef>
                <a:spcPts val="0"/>
              </a:spcBef>
              <a:spcAft>
                <a:spcPts val="0"/>
              </a:spcAft>
              <a:buClr>
                <a:schemeClr val="dk1"/>
              </a:buClr>
              <a:buSzPts val="1400"/>
              <a:buNone/>
              <a:defRPr sz="1400">
                <a:solidFill>
                  <a:schemeClr val="dk1"/>
                </a:solidFill>
              </a:defRPr>
            </a:lvl4pPr>
            <a:lvl5pPr lvl="4" algn="l">
              <a:lnSpc>
                <a:spcPct val="100000"/>
              </a:lnSpc>
              <a:spcBef>
                <a:spcPts val="0"/>
              </a:spcBef>
              <a:spcAft>
                <a:spcPts val="0"/>
              </a:spcAft>
              <a:buClr>
                <a:schemeClr val="dk1"/>
              </a:buClr>
              <a:buSzPts val="1400"/>
              <a:buNone/>
              <a:defRPr sz="1400">
                <a:solidFill>
                  <a:schemeClr val="dk1"/>
                </a:solidFill>
              </a:defRPr>
            </a:lvl5pPr>
            <a:lvl6pPr lvl="5" algn="l">
              <a:lnSpc>
                <a:spcPct val="100000"/>
              </a:lnSpc>
              <a:spcBef>
                <a:spcPts val="0"/>
              </a:spcBef>
              <a:spcAft>
                <a:spcPts val="0"/>
              </a:spcAft>
              <a:buClr>
                <a:schemeClr val="dk1"/>
              </a:buClr>
              <a:buSzPts val="1400"/>
              <a:buNone/>
              <a:defRPr sz="1400">
                <a:solidFill>
                  <a:schemeClr val="dk1"/>
                </a:solidFill>
              </a:defRPr>
            </a:lvl6pPr>
            <a:lvl7pPr lvl="6" algn="l">
              <a:lnSpc>
                <a:spcPct val="100000"/>
              </a:lnSpc>
              <a:spcBef>
                <a:spcPts val="0"/>
              </a:spcBef>
              <a:spcAft>
                <a:spcPts val="0"/>
              </a:spcAft>
              <a:buClr>
                <a:schemeClr val="dk1"/>
              </a:buClr>
              <a:buSzPts val="1400"/>
              <a:buNone/>
              <a:defRPr sz="1400">
                <a:solidFill>
                  <a:schemeClr val="dk1"/>
                </a:solidFill>
              </a:defRPr>
            </a:lvl7pPr>
            <a:lvl8pPr lvl="7" algn="l">
              <a:lnSpc>
                <a:spcPct val="100000"/>
              </a:lnSpc>
              <a:spcBef>
                <a:spcPts val="0"/>
              </a:spcBef>
              <a:spcAft>
                <a:spcPts val="0"/>
              </a:spcAft>
              <a:buClr>
                <a:schemeClr val="dk1"/>
              </a:buClr>
              <a:buSzPts val="1400"/>
              <a:buNone/>
              <a:defRPr sz="1400">
                <a:solidFill>
                  <a:schemeClr val="dk1"/>
                </a:solidFill>
              </a:defRPr>
            </a:lvl8pPr>
            <a:lvl9pPr lvl="8" algn="l">
              <a:lnSpc>
                <a:spcPct val="100000"/>
              </a:lnSpc>
              <a:spcBef>
                <a:spcPts val="0"/>
              </a:spcBef>
              <a:spcAft>
                <a:spcPts val="0"/>
              </a:spcAft>
              <a:buClr>
                <a:schemeClr val="dk1"/>
              </a:buClr>
              <a:buSzPts val="1400"/>
              <a:buNone/>
              <a:defRPr sz="1400">
                <a:solidFill>
                  <a:schemeClr val="dk1"/>
                </a:solidFill>
              </a:defRPr>
            </a:lvl9pPr>
          </a:lstStyle>
          <a:p/>
        </p:txBody>
      </p:sp>
      <p:sp>
        <p:nvSpPr>
          <p:cNvPr id="23" name="Google Shape;23;p3"/>
          <p:cNvSpPr txBox="1"/>
          <p:nvPr>
            <p:ph idx="8" type="subTitle"/>
          </p:nvPr>
        </p:nvSpPr>
        <p:spPr>
          <a:xfrm>
            <a:off x="5255450" y="2968391"/>
            <a:ext cx="2094900" cy="45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000"/>
              <a:buNone/>
              <a:defRPr sz="1100">
                <a:solidFill>
                  <a:schemeClr val="dk1"/>
                </a:solidFill>
              </a:defRPr>
            </a:lvl1pPr>
            <a:lvl2pPr lvl="1" algn="l">
              <a:lnSpc>
                <a:spcPct val="100000"/>
              </a:lnSpc>
              <a:spcBef>
                <a:spcPts val="0"/>
              </a:spcBef>
              <a:spcAft>
                <a:spcPts val="0"/>
              </a:spcAft>
              <a:buClr>
                <a:schemeClr val="dk1"/>
              </a:buClr>
              <a:buSzPts val="1000"/>
              <a:buNone/>
              <a:defRPr sz="1000">
                <a:solidFill>
                  <a:schemeClr val="dk1"/>
                </a:solidFill>
              </a:defRPr>
            </a:lvl2pPr>
            <a:lvl3pPr lvl="2" algn="l">
              <a:lnSpc>
                <a:spcPct val="100000"/>
              </a:lnSpc>
              <a:spcBef>
                <a:spcPts val="0"/>
              </a:spcBef>
              <a:spcAft>
                <a:spcPts val="0"/>
              </a:spcAft>
              <a:buClr>
                <a:schemeClr val="dk1"/>
              </a:buClr>
              <a:buSzPts val="1000"/>
              <a:buNone/>
              <a:defRPr sz="1000">
                <a:solidFill>
                  <a:schemeClr val="dk1"/>
                </a:solidFill>
              </a:defRPr>
            </a:lvl3pPr>
            <a:lvl4pPr lvl="3" algn="l">
              <a:lnSpc>
                <a:spcPct val="100000"/>
              </a:lnSpc>
              <a:spcBef>
                <a:spcPts val="0"/>
              </a:spcBef>
              <a:spcAft>
                <a:spcPts val="0"/>
              </a:spcAft>
              <a:buClr>
                <a:schemeClr val="dk1"/>
              </a:buClr>
              <a:buSzPts val="1000"/>
              <a:buNone/>
              <a:defRPr sz="1000">
                <a:solidFill>
                  <a:schemeClr val="dk1"/>
                </a:solidFill>
              </a:defRPr>
            </a:lvl4pPr>
            <a:lvl5pPr lvl="4" algn="l">
              <a:lnSpc>
                <a:spcPct val="100000"/>
              </a:lnSpc>
              <a:spcBef>
                <a:spcPts val="0"/>
              </a:spcBef>
              <a:spcAft>
                <a:spcPts val="0"/>
              </a:spcAft>
              <a:buClr>
                <a:schemeClr val="dk1"/>
              </a:buClr>
              <a:buSzPts val="1000"/>
              <a:buNone/>
              <a:defRPr sz="1000">
                <a:solidFill>
                  <a:schemeClr val="dk1"/>
                </a:solidFill>
              </a:defRPr>
            </a:lvl5pPr>
            <a:lvl6pPr lvl="5" algn="l">
              <a:lnSpc>
                <a:spcPct val="100000"/>
              </a:lnSpc>
              <a:spcBef>
                <a:spcPts val="0"/>
              </a:spcBef>
              <a:spcAft>
                <a:spcPts val="0"/>
              </a:spcAft>
              <a:buClr>
                <a:schemeClr val="dk1"/>
              </a:buClr>
              <a:buSzPts val="1000"/>
              <a:buNone/>
              <a:defRPr sz="1000">
                <a:solidFill>
                  <a:schemeClr val="dk1"/>
                </a:solidFill>
              </a:defRPr>
            </a:lvl6pPr>
            <a:lvl7pPr lvl="6" algn="l">
              <a:lnSpc>
                <a:spcPct val="100000"/>
              </a:lnSpc>
              <a:spcBef>
                <a:spcPts val="0"/>
              </a:spcBef>
              <a:spcAft>
                <a:spcPts val="0"/>
              </a:spcAft>
              <a:buClr>
                <a:schemeClr val="dk1"/>
              </a:buClr>
              <a:buSzPts val="1000"/>
              <a:buNone/>
              <a:defRPr sz="1000">
                <a:solidFill>
                  <a:schemeClr val="dk1"/>
                </a:solidFill>
              </a:defRPr>
            </a:lvl7pPr>
            <a:lvl8pPr lvl="7" algn="l">
              <a:lnSpc>
                <a:spcPct val="100000"/>
              </a:lnSpc>
              <a:spcBef>
                <a:spcPts val="0"/>
              </a:spcBef>
              <a:spcAft>
                <a:spcPts val="0"/>
              </a:spcAft>
              <a:buClr>
                <a:schemeClr val="dk1"/>
              </a:buClr>
              <a:buSzPts val="1000"/>
              <a:buNone/>
              <a:defRPr sz="1000">
                <a:solidFill>
                  <a:schemeClr val="dk1"/>
                </a:solidFill>
              </a:defRPr>
            </a:lvl8pPr>
            <a:lvl9pPr lvl="8" algn="l">
              <a:lnSpc>
                <a:spcPct val="100000"/>
              </a:lnSpc>
              <a:spcBef>
                <a:spcPts val="0"/>
              </a:spcBef>
              <a:spcAft>
                <a:spcPts val="0"/>
              </a:spcAft>
              <a:buClr>
                <a:schemeClr val="dk1"/>
              </a:buClr>
              <a:buSzPts val="1000"/>
              <a:buNone/>
              <a:defRPr sz="1000">
                <a:solidFill>
                  <a:schemeClr val="dk1"/>
                </a:solidFill>
              </a:defRPr>
            </a:lvl9pPr>
          </a:lstStyle>
          <a:p/>
        </p:txBody>
      </p:sp>
      <p:sp>
        <p:nvSpPr>
          <p:cNvPr id="24" name="Google Shape;24;p3"/>
          <p:cNvSpPr txBox="1"/>
          <p:nvPr>
            <p:ph idx="9" type="title"/>
          </p:nvPr>
        </p:nvSpPr>
        <p:spPr>
          <a:xfrm>
            <a:off x="4722050" y="3414257"/>
            <a:ext cx="548700" cy="393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200"/>
              <a:buNone/>
              <a:defRPr sz="1200">
                <a:solidFill>
                  <a:schemeClr val="accent1"/>
                </a:solidFill>
              </a:defRPr>
            </a:lvl1pPr>
            <a:lvl2pPr lvl="1" algn="ctr">
              <a:lnSpc>
                <a:spcPct val="100000"/>
              </a:lnSpc>
              <a:spcBef>
                <a:spcPts val="0"/>
              </a:spcBef>
              <a:spcAft>
                <a:spcPts val="0"/>
              </a:spcAft>
              <a:buClr>
                <a:schemeClr val="accent1"/>
              </a:buClr>
              <a:buSzPts val="1200"/>
              <a:buNone/>
              <a:defRPr sz="1200">
                <a:solidFill>
                  <a:schemeClr val="accent1"/>
                </a:solidFill>
              </a:defRPr>
            </a:lvl2pPr>
            <a:lvl3pPr lvl="2" algn="ctr">
              <a:lnSpc>
                <a:spcPct val="100000"/>
              </a:lnSpc>
              <a:spcBef>
                <a:spcPts val="0"/>
              </a:spcBef>
              <a:spcAft>
                <a:spcPts val="0"/>
              </a:spcAft>
              <a:buClr>
                <a:schemeClr val="accent1"/>
              </a:buClr>
              <a:buSzPts val="1200"/>
              <a:buNone/>
              <a:defRPr sz="1200">
                <a:solidFill>
                  <a:schemeClr val="accent1"/>
                </a:solidFill>
              </a:defRPr>
            </a:lvl3pPr>
            <a:lvl4pPr lvl="3" algn="ctr">
              <a:lnSpc>
                <a:spcPct val="100000"/>
              </a:lnSpc>
              <a:spcBef>
                <a:spcPts val="0"/>
              </a:spcBef>
              <a:spcAft>
                <a:spcPts val="0"/>
              </a:spcAft>
              <a:buClr>
                <a:schemeClr val="accent1"/>
              </a:buClr>
              <a:buSzPts val="1200"/>
              <a:buNone/>
              <a:defRPr sz="1200">
                <a:solidFill>
                  <a:schemeClr val="accent1"/>
                </a:solidFill>
              </a:defRPr>
            </a:lvl4pPr>
            <a:lvl5pPr lvl="4" algn="ctr">
              <a:lnSpc>
                <a:spcPct val="100000"/>
              </a:lnSpc>
              <a:spcBef>
                <a:spcPts val="0"/>
              </a:spcBef>
              <a:spcAft>
                <a:spcPts val="0"/>
              </a:spcAft>
              <a:buClr>
                <a:schemeClr val="accent1"/>
              </a:buClr>
              <a:buSzPts val="1200"/>
              <a:buNone/>
              <a:defRPr sz="1200">
                <a:solidFill>
                  <a:schemeClr val="accent1"/>
                </a:solidFill>
              </a:defRPr>
            </a:lvl5pPr>
            <a:lvl6pPr lvl="5" algn="ctr">
              <a:lnSpc>
                <a:spcPct val="100000"/>
              </a:lnSpc>
              <a:spcBef>
                <a:spcPts val="0"/>
              </a:spcBef>
              <a:spcAft>
                <a:spcPts val="0"/>
              </a:spcAft>
              <a:buClr>
                <a:schemeClr val="accent1"/>
              </a:buClr>
              <a:buSzPts val="1200"/>
              <a:buNone/>
              <a:defRPr sz="1200">
                <a:solidFill>
                  <a:schemeClr val="accent1"/>
                </a:solidFill>
              </a:defRPr>
            </a:lvl6pPr>
            <a:lvl7pPr lvl="6" algn="ctr">
              <a:lnSpc>
                <a:spcPct val="100000"/>
              </a:lnSpc>
              <a:spcBef>
                <a:spcPts val="0"/>
              </a:spcBef>
              <a:spcAft>
                <a:spcPts val="0"/>
              </a:spcAft>
              <a:buClr>
                <a:schemeClr val="accent1"/>
              </a:buClr>
              <a:buSzPts val="1200"/>
              <a:buNone/>
              <a:defRPr sz="1200">
                <a:solidFill>
                  <a:schemeClr val="accent1"/>
                </a:solidFill>
              </a:defRPr>
            </a:lvl7pPr>
            <a:lvl8pPr lvl="7" algn="ctr">
              <a:lnSpc>
                <a:spcPct val="100000"/>
              </a:lnSpc>
              <a:spcBef>
                <a:spcPts val="0"/>
              </a:spcBef>
              <a:spcAft>
                <a:spcPts val="0"/>
              </a:spcAft>
              <a:buClr>
                <a:schemeClr val="accent1"/>
              </a:buClr>
              <a:buSzPts val="1200"/>
              <a:buNone/>
              <a:defRPr sz="1200">
                <a:solidFill>
                  <a:schemeClr val="accent1"/>
                </a:solidFill>
              </a:defRPr>
            </a:lvl8pPr>
            <a:lvl9pPr lvl="8" algn="ctr">
              <a:lnSpc>
                <a:spcPct val="100000"/>
              </a:lnSpc>
              <a:spcBef>
                <a:spcPts val="0"/>
              </a:spcBef>
              <a:spcAft>
                <a:spcPts val="0"/>
              </a:spcAft>
              <a:buClr>
                <a:schemeClr val="accent1"/>
              </a:buClr>
              <a:buSzPts val="1200"/>
              <a:buNone/>
              <a:defRPr sz="1200">
                <a:solidFill>
                  <a:schemeClr val="accent1"/>
                </a:solidFill>
              </a:defRPr>
            </a:lvl9pPr>
          </a:lstStyle>
          <a:p/>
        </p:txBody>
      </p:sp>
      <p:sp>
        <p:nvSpPr>
          <p:cNvPr id="25" name="Google Shape;25;p3"/>
          <p:cNvSpPr txBox="1"/>
          <p:nvPr>
            <p:ph idx="13" type="ctrTitle"/>
          </p:nvPr>
        </p:nvSpPr>
        <p:spPr>
          <a:xfrm>
            <a:off x="5255450" y="3568925"/>
            <a:ext cx="2597700" cy="24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1200"/>
              <a:buNone/>
              <a:defRPr sz="1200">
                <a:solidFill>
                  <a:schemeClr val="dk1"/>
                </a:solidFill>
              </a:defRPr>
            </a:lvl1pPr>
            <a:lvl2pPr lvl="1" algn="l">
              <a:lnSpc>
                <a:spcPct val="100000"/>
              </a:lnSpc>
              <a:spcBef>
                <a:spcPts val="0"/>
              </a:spcBef>
              <a:spcAft>
                <a:spcPts val="0"/>
              </a:spcAft>
              <a:buClr>
                <a:schemeClr val="dk1"/>
              </a:buClr>
              <a:buSzPts val="1400"/>
              <a:buNone/>
              <a:defRPr sz="1400">
                <a:solidFill>
                  <a:schemeClr val="dk1"/>
                </a:solidFill>
              </a:defRPr>
            </a:lvl2pPr>
            <a:lvl3pPr lvl="2" algn="l">
              <a:lnSpc>
                <a:spcPct val="100000"/>
              </a:lnSpc>
              <a:spcBef>
                <a:spcPts val="0"/>
              </a:spcBef>
              <a:spcAft>
                <a:spcPts val="0"/>
              </a:spcAft>
              <a:buClr>
                <a:schemeClr val="dk1"/>
              </a:buClr>
              <a:buSzPts val="1400"/>
              <a:buNone/>
              <a:defRPr sz="1400">
                <a:solidFill>
                  <a:schemeClr val="dk1"/>
                </a:solidFill>
              </a:defRPr>
            </a:lvl3pPr>
            <a:lvl4pPr lvl="3" algn="l">
              <a:lnSpc>
                <a:spcPct val="100000"/>
              </a:lnSpc>
              <a:spcBef>
                <a:spcPts val="0"/>
              </a:spcBef>
              <a:spcAft>
                <a:spcPts val="0"/>
              </a:spcAft>
              <a:buClr>
                <a:schemeClr val="dk1"/>
              </a:buClr>
              <a:buSzPts val="1400"/>
              <a:buNone/>
              <a:defRPr sz="1400">
                <a:solidFill>
                  <a:schemeClr val="dk1"/>
                </a:solidFill>
              </a:defRPr>
            </a:lvl4pPr>
            <a:lvl5pPr lvl="4" algn="l">
              <a:lnSpc>
                <a:spcPct val="100000"/>
              </a:lnSpc>
              <a:spcBef>
                <a:spcPts val="0"/>
              </a:spcBef>
              <a:spcAft>
                <a:spcPts val="0"/>
              </a:spcAft>
              <a:buClr>
                <a:schemeClr val="dk1"/>
              </a:buClr>
              <a:buSzPts val="1400"/>
              <a:buNone/>
              <a:defRPr sz="1400">
                <a:solidFill>
                  <a:schemeClr val="dk1"/>
                </a:solidFill>
              </a:defRPr>
            </a:lvl5pPr>
            <a:lvl6pPr lvl="5" algn="l">
              <a:lnSpc>
                <a:spcPct val="100000"/>
              </a:lnSpc>
              <a:spcBef>
                <a:spcPts val="0"/>
              </a:spcBef>
              <a:spcAft>
                <a:spcPts val="0"/>
              </a:spcAft>
              <a:buClr>
                <a:schemeClr val="dk1"/>
              </a:buClr>
              <a:buSzPts val="1400"/>
              <a:buNone/>
              <a:defRPr sz="1400">
                <a:solidFill>
                  <a:schemeClr val="dk1"/>
                </a:solidFill>
              </a:defRPr>
            </a:lvl6pPr>
            <a:lvl7pPr lvl="6" algn="l">
              <a:lnSpc>
                <a:spcPct val="100000"/>
              </a:lnSpc>
              <a:spcBef>
                <a:spcPts val="0"/>
              </a:spcBef>
              <a:spcAft>
                <a:spcPts val="0"/>
              </a:spcAft>
              <a:buClr>
                <a:schemeClr val="dk1"/>
              </a:buClr>
              <a:buSzPts val="1400"/>
              <a:buNone/>
              <a:defRPr sz="1400">
                <a:solidFill>
                  <a:schemeClr val="dk1"/>
                </a:solidFill>
              </a:defRPr>
            </a:lvl7pPr>
            <a:lvl8pPr lvl="7" algn="l">
              <a:lnSpc>
                <a:spcPct val="100000"/>
              </a:lnSpc>
              <a:spcBef>
                <a:spcPts val="0"/>
              </a:spcBef>
              <a:spcAft>
                <a:spcPts val="0"/>
              </a:spcAft>
              <a:buClr>
                <a:schemeClr val="dk1"/>
              </a:buClr>
              <a:buSzPts val="1400"/>
              <a:buNone/>
              <a:defRPr sz="1400">
                <a:solidFill>
                  <a:schemeClr val="dk1"/>
                </a:solidFill>
              </a:defRPr>
            </a:lvl8pPr>
            <a:lvl9pPr lvl="8" algn="l">
              <a:lnSpc>
                <a:spcPct val="100000"/>
              </a:lnSpc>
              <a:spcBef>
                <a:spcPts val="0"/>
              </a:spcBef>
              <a:spcAft>
                <a:spcPts val="0"/>
              </a:spcAft>
              <a:buClr>
                <a:schemeClr val="dk1"/>
              </a:buClr>
              <a:buSzPts val="1400"/>
              <a:buNone/>
              <a:defRPr sz="1400">
                <a:solidFill>
                  <a:schemeClr val="dk1"/>
                </a:solidFill>
              </a:defRPr>
            </a:lvl9pPr>
          </a:lstStyle>
          <a:p/>
        </p:txBody>
      </p:sp>
      <p:sp>
        <p:nvSpPr>
          <p:cNvPr id="26" name="Google Shape;26;p3"/>
          <p:cNvSpPr txBox="1"/>
          <p:nvPr>
            <p:ph idx="14" type="subTitle"/>
          </p:nvPr>
        </p:nvSpPr>
        <p:spPr>
          <a:xfrm>
            <a:off x="5255450" y="3679640"/>
            <a:ext cx="2094900" cy="45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000"/>
              <a:buNone/>
              <a:defRPr sz="1100">
                <a:solidFill>
                  <a:schemeClr val="dk1"/>
                </a:solidFill>
              </a:defRPr>
            </a:lvl1pPr>
            <a:lvl2pPr lvl="1" algn="l">
              <a:lnSpc>
                <a:spcPct val="100000"/>
              </a:lnSpc>
              <a:spcBef>
                <a:spcPts val="0"/>
              </a:spcBef>
              <a:spcAft>
                <a:spcPts val="0"/>
              </a:spcAft>
              <a:buClr>
                <a:schemeClr val="dk1"/>
              </a:buClr>
              <a:buSzPts val="1000"/>
              <a:buNone/>
              <a:defRPr sz="1000">
                <a:solidFill>
                  <a:schemeClr val="dk1"/>
                </a:solidFill>
              </a:defRPr>
            </a:lvl2pPr>
            <a:lvl3pPr lvl="2" algn="l">
              <a:lnSpc>
                <a:spcPct val="100000"/>
              </a:lnSpc>
              <a:spcBef>
                <a:spcPts val="0"/>
              </a:spcBef>
              <a:spcAft>
                <a:spcPts val="0"/>
              </a:spcAft>
              <a:buClr>
                <a:schemeClr val="dk1"/>
              </a:buClr>
              <a:buSzPts val="1000"/>
              <a:buNone/>
              <a:defRPr sz="1000">
                <a:solidFill>
                  <a:schemeClr val="dk1"/>
                </a:solidFill>
              </a:defRPr>
            </a:lvl3pPr>
            <a:lvl4pPr lvl="3" algn="l">
              <a:lnSpc>
                <a:spcPct val="100000"/>
              </a:lnSpc>
              <a:spcBef>
                <a:spcPts val="0"/>
              </a:spcBef>
              <a:spcAft>
                <a:spcPts val="0"/>
              </a:spcAft>
              <a:buClr>
                <a:schemeClr val="dk1"/>
              </a:buClr>
              <a:buSzPts val="1000"/>
              <a:buNone/>
              <a:defRPr sz="1000">
                <a:solidFill>
                  <a:schemeClr val="dk1"/>
                </a:solidFill>
              </a:defRPr>
            </a:lvl4pPr>
            <a:lvl5pPr lvl="4" algn="l">
              <a:lnSpc>
                <a:spcPct val="100000"/>
              </a:lnSpc>
              <a:spcBef>
                <a:spcPts val="0"/>
              </a:spcBef>
              <a:spcAft>
                <a:spcPts val="0"/>
              </a:spcAft>
              <a:buClr>
                <a:schemeClr val="dk1"/>
              </a:buClr>
              <a:buSzPts val="1000"/>
              <a:buNone/>
              <a:defRPr sz="1000">
                <a:solidFill>
                  <a:schemeClr val="dk1"/>
                </a:solidFill>
              </a:defRPr>
            </a:lvl5pPr>
            <a:lvl6pPr lvl="5" algn="l">
              <a:lnSpc>
                <a:spcPct val="100000"/>
              </a:lnSpc>
              <a:spcBef>
                <a:spcPts val="0"/>
              </a:spcBef>
              <a:spcAft>
                <a:spcPts val="0"/>
              </a:spcAft>
              <a:buClr>
                <a:schemeClr val="dk1"/>
              </a:buClr>
              <a:buSzPts val="1000"/>
              <a:buNone/>
              <a:defRPr sz="1000">
                <a:solidFill>
                  <a:schemeClr val="dk1"/>
                </a:solidFill>
              </a:defRPr>
            </a:lvl6pPr>
            <a:lvl7pPr lvl="6" algn="l">
              <a:lnSpc>
                <a:spcPct val="100000"/>
              </a:lnSpc>
              <a:spcBef>
                <a:spcPts val="0"/>
              </a:spcBef>
              <a:spcAft>
                <a:spcPts val="0"/>
              </a:spcAft>
              <a:buClr>
                <a:schemeClr val="dk1"/>
              </a:buClr>
              <a:buSzPts val="1000"/>
              <a:buNone/>
              <a:defRPr sz="1000">
                <a:solidFill>
                  <a:schemeClr val="dk1"/>
                </a:solidFill>
              </a:defRPr>
            </a:lvl7pPr>
            <a:lvl8pPr lvl="7" algn="l">
              <a:lnSpc>
                <a:spcPct val="100000"/>
              </a:lnSpc>
              <a:spcBef>
                <a:spcPts val="0"/>
              </a:spcBef>
              <a:spcAft>
                <a:spcPts val="0"/>
              </a:spcAft>
              <a:buClr>
                <a:schemeClr val="dk1"/>
              </a:buClr>
              <a:buSzPts val="1000"/>
              <a:buNone/>
              <a:defRPr sz="1000">
                <a:solidFill>
                  <a:schemeClr val="dk1"/>
                </a:solidFill>
              </a:defRPr>
            </a:lvl8pPr>
            <a:lvl9pPr lvl="8" algn="l">
              <a:lnSpc>
                <a:spcPct val="100000"/>
              </a:lnSpc>
              <a:spcBef>
                <a:spcPts val="0"/>
              </a:spcBef>
              <a:spcAft>
                <a:spcPts val="0"/>
              </a:spcAft>
              <a:buClr>
                <a:schemeClr val="dk1"/>
              </a:buClr>
              <a:buSzPts val="1000"/>
              <a:buNone/>
              <a:defRPr sz="1000">
                <a:solidFill>
                  <a:schemeClr val="dk1"/>
                </a:solidFill>
              </a:defRPr>
            </a:lvl9pPr>
          </a:lstStyle>
          <a:p/>
        </p:txBody>
      </p:sp>
      <p:sp>
        <p:nvSpPr>
          <p:cNvPr id="27" name="Google Shape;27;p3"/>
          <p:cNvSpPr txBox="1"/>
          <p:nvPr>
            <p:ph idx="15" type="ctrTitle"/>
          </p:nvPr>
        </p:nvSpPr>
        <p:spPr>
          <a:xfrm>
            <a:off x="5925025" y="319150"/>
            <a:ext cx="2619000" cy="4590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dk1"/>
              </a:buClr>
              <a:buSzPts val="1000"/>
              <a:buNone/>
              <a:defRPr sz="1000">
                <a:solidFill>
                  <a:schemeClr val="dk1"/>
                </a:solidFill>
              </a:defRPr>
            </a:lvl1pPr>
            <a:lvl2pPr lvl="1" algn="r">
              <a:lnSpc>
                <a:spcPct val="100000"/>
              </a:lnSpc>
              <a:spcBef>
                <a:spcPts val="0"/>
              </a:spcBef>
              <a:spcAft>
                <a:spcPts val="0"/>
              </a:spcAft>
              <a:buSzPts val="1000"/>
              <a:buNone/>
              <a:defRPr sz="1000"/>
            </a:lvl2pPr>
            <a:lvl3pPr lvl="2" algn="r">
              <a:lnSpc>
                <a:spcPct val="100000"/>
              </a:lnSpc>
              <a:spcBef>
                <a:spcPts val="0"/>
              </a:spcBef>
              <a:spcAft>
                <a:spcPts val="0"/>
              </a:spcAft>
              <a:buSzPts val="1000"/>
              <a:buNone/>
              <a:defRPr sz="1000"/>
            </a:lvl3pPr>
            <a:lvl4pPr lvl="3" algn="r">
              <a:lnSpc>
                <a:spcPct val="100000"/>
              </a:lnSpc>
              <a:spcBef>
                <a:spcPts val="0"/>
              </a:spcBef>
              <a:spcAft>
                <a:spcPts val="0"/>
              </a:spcAft>
              <a:buSzPts val="1000"/>
              <a:buNone/>
              <a:defRPr sz="1000"/>
            </a:lvl4pPr>
            <a:lvl5pPr lvl="4" algn="r">
              <a:lnSpc>
                <a:spcPct val="100000"/>
              </a:lnSpc>
              <a:spcBef>
                <a:spcPts val="0"/>
              </a:spcBef>
              <a:spcAft>
                <a:spcPts val="0"/>
              </a:spcAft>
              <a:buSzPts val="1000"/>
              <a:buNone/>
              <a:defRPr sz="1000"/>
            </a:lvl5pPr>
            <a:lvl6pPr lvl="5" algn="r">
              <a:lnSpc>
                <a:spcPct val="100000"/>
              </a:lnSpc>
              <a:spcBef>
                <a:spcPts val="0"/>
              </a:spcBef>
              <a:spcAft>
                <a:spcPts val="0"/>
              </a:spcAft>
              <a:buSzPts val="1000"/>
              <a:buNone/>
              <a:defRPr sz="1000"/>
            </a:lvl6pPr>
            <a:lvl7pPr lvl="6" algn="r">
              <a:lnSpc>
                <a:spcPct val="100000"/>
              </a:lnSpc>
              <a:spcBef>
                <a:spcPts val="0"/>
              </a:spcBef>
              <a:spcAft>
                <a:spcPts val="0"/>
              </a:spcAft>
              <a:buSzPts val="1000"/>
              <a:buNone/>
              <a:defRPr sz="1000"/>
            </a:lvl7pPr>
            <a:lvl8pPr lvl="7" algn="r">
              <a:lnSpc>
                <a:spcPct val="100000"/>
              </a:lnSpc>
              <a:spcBef>
                <a:spcPts val="0"/>
              </a:spcBef>
              <a:spcAft>
                <a:spcPts val="0"/>
              </a:spcAft>
              <a:buSzPts val="1000"/>
              <a:buNone/>
              <a:defRPr sz="1000"/>
            </a:lvl8pPr>
            <a:lvl9pPr lvl="8" algn="r">
              <a:lnSpc>
                <a:spcPct val="100000"/>
              </a:lnSpc>
              <a:spcBef>
                <a:spcPts val="0"/>
              </a:spcBef>
              <a:spcAft>
                <a:spcPts val="0"/>
              </a:spcAft>
              <a:buSzPts val="1000"/>
              <a:buNone/>
              <a:defRPr sz="10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21" name="Shape 121"/>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8">
  <p:cSld name="TITLE_1_1_1_5">
    <p:spTree>
      <p:nvGrpSpPr>
        <p:cNvPr id="122" name="Shape 122"/>
        <p:cNvGrpSpPr/>
        <p:nvPr/>
      </p:nvGrpSpPr>
      <p:grpSpPr>
        <a:xfrm>
          <a:off x="0" y="0"/>
          <a:ext cx="0" cy="0"/>
          <a:chOff x="0" y="0"/>
          <a:chExt cx="0" cy="0"/>
        </a:xfrm>
      </p:grpSpPr>
      <p:sp>
        <p:nvSpPr>
          <p:cNvPr id="123" name="Google Shape;123;p22"/>
          <p:cNvSpPr/>
          <p:nvPr/>
        </p:nvSpPr>
        <p:spPr>
          <a:xfrm>
            <a:off x="8324100" y="-9450"/>
            <a:ext cx="819900" cy="51624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22"/>
          <p:cNvSpPr txBox="1"/>
          <p:nvPr>
            <p:ph type="ctrTitle"/>
          </p:nvPr>
        </p:nvSpPr>
        <p:spPr>
          <a:xfrm>
            <a:off x="5925025" y="319150"/>
            <a:ext cx="2619000" cy="4590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dk1"/>
              </a:buClr>
              <a:buSzPts val="1000"/>
              <a:buNone/>
              <a:defRPr sz="1000">
                <a:solidFill>
                  <a:schemeClr val="dk1"/>
                </a:solidFill>
              </a:defRPr>
            </a:lvl1pPr>
            <a:lvl2pPr lvl="1" algn="r">
              <a:lnSpc>
                <a:spcPct val="100000"/>
              </a:lnSpc>
              <a:spcBef>
                <a:spcPts val="0"/>
              </a:spcBef>
              <a:spcAft>
                <a:spcPts val="0"/>
              </a:spcAft>
              <a:buClr>
                <a:schemeClr val="dk1"/>
              </a:buClr>
              <a:buSzPts val="1400"/>
              <a:buNone/>
              <a:defRPr sz="1400">
                <a:solidFill>
                  <a:schemeClr val="dk1"/>
                </a:solidFill>
              </a:defRPr>
            </a:lvl2pPr>
            <a:lvl3pPr lvl="2" algn="r">
              <a:lnSpc>
                <a:spcPct val="100000"/>
              </a:lnSpc>
              <a:spcBef>
                <a:spcPts val="0"/>
              </a:spcBef>
              <a:spcAft>
                <a:spcPts val="0"/>
              </a:spcAft>
              <a:buClr>
                <a:schemeClr val="dk1"/>
              </a:buClr>
              <a:buSzPts val="1400"/>
              <a:buNone/>
              <a:defRPr sz="1400">
                <a:solidFill>
                  <a:schemeClr val="dk1"/>
                </a:solidFill>
              </a:defRPr>
            </a:lvl3pPr>
            <a:lvl4pPr lvl="3" algn="r">
              <a:lnSpc>
                <a:spcPct val="100000"/>
              </a:lnSpc>
              <a:spcBef>
                <a:spcPts val="0"/>
              </a:spcBef>
              <a:spcAft>
                <a:spcPts val="0"/>
              </a:spcAft>
              <a:buClr>
                <a:schemeClr val="dk1"/>
              </a:buClr>
              <a:buSzPts val="1400"/>
              <a:buNone/>
              <a:defRPr sz="1400">
                <a:solidFill>
                  <a:schemeClr val="dk1"/>
                </a:solidFill>
              </a:defRPr>
            </a:lvl4pPr>
            <a:lvl5pPr lvl="4" algn="r">
              <a:lnSpc>
                <a:spcPct val="100000"/>
              </a:lnSpc>
              <a:spcBef>
                <a:spcPts val="0"/>
              </a:spcBef>
              <a:spcAft>
                <a:spcPts val="0"/>
              </a:spcAft>
              <a:buClr>
                <a:schemeClr val="dk1"/>
              </a:buClr>
              <a:buSzPts val="1400"/>
              <a:buNone/>
              <a:defRPr sz="1400">
                <a:solidFill>
                  <a:schemeClr val="dk1"/>
                </a:solidFill>
              </a:defRPr>
            </a:lvl5pPr>
            <a:lvl6pPr lvl="5" algn="r">
              <a:lnSpc>
                <a:spcPct val="100000"/>
              </a:lnSpc>
              <a:spcBef>
                <a:spcPts val="0"/>
              </a:spcBef>
              <a:spcAft>
                <a:spcPts val="0"/>
              </a:spcAft>
              <a:buClr>
                <a:schemeClr val="dk1"/>
              </a:buClr>
              <a:buSzPts val="1400"/>
              <a:buNone/>
              <a:defRPr sz="1400">
                <a:solidFill>
                  <a:schemeClr val="dk1"/>
                </a:solidFill>
              </a:defRPr>
            </a:lvl6pPr>
            <a:lvl7pPr lvl="6" algn="r">
              <a:lnSpc>
                <a:spcPct val="100000"/>
              </a:lnSpc>
              <a:spcBef>
                <a:spcPts val="0"/>
              </a:spcBef>
              <a:spcAft>
                <a:spcPts val="0"/>
              </a:spcAft>
              <a:buClr>
                <a:schemeClr val="dk1"/>
              </a:buClr>
              <a:buSzPts val="1400"/>
              <a:buNone/>
              <a:defRPr sz="1400">
                <a:solidFill>
                  <a:schemeClr val="dk1"/>
                </a:solidFill>
              </a:defRPr>
            </a:lvl7pPr>
            <a:lvl8pPr lvl="7" algn="r">
              <a:lnSpc>
                <a:spcPct val="100000"/>
              </a:lnSpc>
              <a:spcBef>
                <a:spcPts val="0"/>
              </a:spcBef>
              <a:spcAft>
                <a:spcPts val="0"/>
              </a:spcAft>
              <a:buClr>
                <a:schemeClr val="dk1"/>
              </a:buClr>
              <a:buSzPts val="1400"/>
              <a:buNone/>
              <a:defRPr sz="1400">
                <a:solidFill>
                  <a:schemeClr val="dk1"/>
                </a:solidFill>
              </a:defRPr>
            </a:lvl8pPr>
            <a:lvl9pPr lvl="8" algn="r">
              <a:lnSpc>
                <a:spcPct val="100000"/>
              </a:lnSpc>
              <a:spcBef>
                <a:spcPts val="0"/>
              </a:spcBef>
              <a:spcAft>
                <a:spcPts val="0"/>
              </a:spcAft>
              <a:buClr>
                <a:schemeClr val="dk1"/>
              </a:buClr>
              <a:buSzPts val="1400"/>
              <a:buNone/>
              <a:defRPr sz="1400">
                <a:solidFill>
                  <a:schemeClr val="dk1"/>
                </a:solidFill>
              </a:defRPr>
            </a:lvl9pPr>
          </a:lstStyle>
          <a:p/>
        </p:txBody>
      </p:sp>
      <p:sp>
        <p:nvSpPr>
          <p:cNvPr id="125" name="Google Shape;125;p22"/>
          <p:cNvSpPr/>
          <p:nvPr/>
        </p:nvSpPr>
        <p:spPr>
          <a:xfrm>
            <a:off x="0" y="-9450"/>
            <a:ext cx="819900" cy="51624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p:cSld name="TITLE_1_1_1">
    <p:spTree>
      <p:nvGrpSpPr>
        <p:cNvPr id="28" name="Shape 28"/>
        <p:cNvGrpSpPr/>
        <p:nvPr/>
      </p:nvGrpSpPr>
      <p:grpSpPr>
        <a:xfrm>
          <a:off x="0" y="0"/>
          <a:ext cx="0" cy="0"/>
          <a:chOff x="0" y="0"/>
          <a:chExt cx="0" cy="0"/>
        </a:xfrm>
      </p:grpSpPr>
      <p:sp>
        <p:nvSpPr>
          <p:cNvPr id="29" name="Google Shape;29;p4"/>
          <p:cNvSpPr/>
          <p:nvPr/>
        </p:nvSpPr>
        <p:spPr>
          <a:xfrm>
            <a:off x="8324100" y="-9450"/>
            <a:ext cx="819900" cy="51624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4"/>
          <p:cNvSpPr txBox="1"/>
          <p:nvPr>
            <p:ph type="ctrTitle"/>
          </p:nvPr>
        </p:nvSpPr>
        <p:spPr>
          <a:xfrm>
            <a:off x="5925025" y="319150"/>
            <a:ext cx="2619000" cy="4590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dk1"/>
              </a:buClr>
              <a:buSzPts val="1000"/>
              <a:buNone/>
              <a:defRPr sz="1000">
                <a:solidFill>
                  <a:schemeClr val="dk1"/>
                </a:solidFill>
              </a:defRPr>
            </a:lvl1pPr>
            <a:lvl2pPr lvl="1" algn="r">
              <a:lnSpc>
                <a:spcPct val="100000"/>
              </a:lnSpc>
              <a:spcBef>
                <a:spcPts val="0"/>
              </a:spcBef>
              <a:spcAft>
                <a:spcPts val="0"/>
              </a:spcAft>
              <a:buClr>
                <a:schemeClr val="dk1"/>
              </a:buClr>
              <a:buSzPts val="1400"/>
              <a:buNone/>
              <a:defRPr sz="1400">
                <a:solidFill>
                  <a:schemeClr val="dk1"/>
                </a:solidFill>
              </a:defRPr>
            </a:lvl2pPr>
            <a:lvl3pPr lvl="2" algn="r">
              <a:lnSpc>
                <a:spcPct val="100000"/>
              </a:lnSpc>
              <a:spcBef>
                <a:spcPts val="0"/>
              </a:spcBef>
              <a:spcAft>
                <a:spcPts val="0"/>
              </a:spcAft>
              <a:buClr>
                <a:schemeClr val="dk1"/>
              </a:buClr>
              <a:buSzPts val="1400"/>
              <a:buNone/>
              <a:defRPr sz="1400">
                <a:solidFill>
                  <a:schemeClr val="dk1"/>
                </a:solidFill>
              </a:defRPr>
            </a:lvl3pPr>
            <a:lvl4pPr lvl="3" algn="r">
              <a:lnSpc>
                <a:spcPct val="100000"/>
              </a:lnSpc>
              <a:spcBef>
                <a:spcPts val="0"/>
              </a:spcBef>
              <a:spcAft>
                <a:spcPts val="0"/>
              </a:spcAft>
              <a:buClr>
                <a:schemeClr val="dk1"/>
              </a:buClr>
              <a:buSzPts val="1400"/>
              <a:buNone/>
              <a:defRPr sz="1400">
                <a:solidFill>
                  <a:schemeClr val="dk1"/>
                </a:solidFill>
              </a:defRPr>
            </a:lvl4pPr>
            <a:lvl5pPr lvl="4" algn="r">
              <a:lnSpc>
                <a:spcPct val="100000"/>
              </a:lnSpc>
              <a:spcBef>
                <a:spcPts val="0"/>
              </a:spcBef>
              <a:spcAft>
                <a:spcPts val="0"/>
              </a:spcAft>
              <a:buClr>
                <a:schemeClr val="dk1"/>
              </a:buClr>
              <a:buSzPts val="1400"/>
              <a:buNone/>
              <a:defRPr sz="1400">
                <a:solidFill>
                  <a:schemeClr val="dk1"/>
                </a:solidFill>
              </a:defRPr>
            </a:lvl5pPr>
            <a:lvl6pPr lvl="5" algn="r">
              <a:lnSpc>
                <a:spcPct val="100000"/>
              </a:lnSpc>
              <a:spcBef>
                <a:spcPts val="0"/>
              </a:spcBef>
              <a:spcAft>
                <a:spcPts val="0"/>
              </a:spcAft>
              <a:buClr>
                <a:schemeClr val="dk1"/>
              </a:buClr>
              <a:buSzPts val="1400"/>
              <a:buNone/>
              <a:defRPr sz="1400">
                <a:solidFill>
                  <a:schemeClr val="dk1"/>
                </a:solidFill>
              </a:defRPr>
            </a:lvl6pPr>
            <a:lvl7pPr lvl="6" algn="r">
              <a:lnSpc>
                <a:spcPct val="100000"/>
              </a:lnSpc>
              <a:spcBef>
                <a:spcPts val="0"/>
              </a:spcBef>
              <a:spcAft>
                <a:spcPts val="0"/>
              </a:spcAft>
              <a:buClr>
                <a:schemeClr val="dk1"/>
              </a:buClr>
              <a:buSzPts val="1400"/>
              <a:buNone/>
              <a:defRPr sz="1400">
                <a:solidFill>
                  <a:schemeClr val="dk1"/>
                </a:solidFill>
              </a:defRPr>
            </a:lvl7pPr>
            <a:lvl8pPr lvl="7" algn="r">
              <a:lnSpc>
                <a:spcPct val="100000"/>
              </a:lnSpc>
              <a:spcBef>
                <a:spcPts val="0"/>
              </a:spcBef>
              <a:spcAft>
                <a:spcPts val="0"/>
              </a:spcAft>
              <a:buClr>
                <a:schemeClr val="dk1"/>
              </a:buClr>
              <a:buSzPts val="1400"/>
              <a:buNone/>
              <a:defRPr sz="1400">
                <a:solidFill>
                  <a:schemeClr val="dk1"/>
                </a:solidFill>
              </a:defRPr>
            </a:lvl8pPr>
            <a:lvl9pPr lvl="8" algn="r">
              <a:lnSpc>
                <a:spcPct val="100000"/>
              </a:lnSpc>
              <a:spcBef>
                <a:spcPts val="0"/>
              </a:spcBef>
              <a:spcAft>
                <a:spcPts val="0"/>
              </a:spcAft>
              <a:buClr>
                <a:schemeClr val="dk1"/>
              </a:buClr>
              <a:buSzPts val="1400"/>
              <a:buNone/>
              <a:defRPr sz="1400">
                <a:solidFill>
                  <a:schemeClr val="dk1"/>
                </a:solidFill>
              </a:defRPr>
            </a:lvl9pPr>
          </a:lstStyle>
          <a:p/>
        </p:txBody>
      </p:sp>
      <p:sp>
        <p:nvSpPr>
          <p:cNvPr id="31" name="Google Shape;31;p4"/>
          <p:cNvSpPr/>
          <p:nvPr/>
        </p:nvSpPr>
        <p:spPr>
          <a:xfrm>
            <a:off x="0" y="-9450"/>
            <a:ext cx="819900" cy="51624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3">
  <p:cSld name="TITLE_1_1_1_1_1_1">
    <p:spTree>
      <p:nvGrpSpPr>
        <p:cNvPr id="32" name="Shape 32"/>
        <p:cNvGrpSpPr/>
        <p:nvPr/>
      </p:nvGrpSpPr>
      <p:grpSpPr>
        <a:xfrm>
          <a:off x="0" y="0"/>
          <a:ext cx="0" cy="0"/>
          <a:chOff x="0" y="0"/>
          <a:chExt cx="0" cy="0"/>
        </a:xfrm>
      </p:grpSpPr>
      <p:sp>
        <p:nvSpPr>
          <p:cNvPr id="33" name="Google Shape;33;p5"/>
          <p:cNvSpPr/>
          <p:nvPr/>
        </p:nvSpPr>
        <p:spPr>
          <a:xfrm>
            <a:off x="0" y="3670000"/>
            <a:ext cx="9144000" cy="11577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5"/>
          <p:cNvSpPr txBox="1"/>
          <p:nvPr>
            <p:ph type="ctrTitle"/>
          </p:nvPr>
        </p:nvSpPr>
        <p:spPr>
          <a:xfrm>
            <a:off x="5925025" y="319150"/>
            <a:ext cx="2619000" cy="4590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dk1"/>
              </a:buClr>
              <a:buSzPts val="1000"/>
              <a:buNone/>
              <a:defRPr sz="1000">
                <a:solidFill>
                  <a:schemeClr val="dk1"/>
                </a:solidFill>
              </a:defRPr>
            </a:lvl1pPr>
            <a:lvl2pPr lvl="1" algn="r">
              <a:lnSpc>
                <a:spcPct val="100000"/>
              </a:lnSpc>
              <a:spcBef>
                <a:spcPts val="0"/>
              </a:spcBef>
              <a:spcAft>
                <a:spcPts val="0"/>
              </a:spcAft>
              <a:buClr>
                <a:schemeClr val="dk1"/>
              </a:buClr>
              <a:buSzPts val="1400"/>
              <a:buNone/>
              <a:defRPr sz="1400">
                <a:solidFill>
                  <a:schemeClr val="dk1"/>
                </a:solidFill>
              </a:defRPr>
            </a:lvl2pPr>
            <a:lvl3pPr lvl="2" algn="r">
              <a:lnSpc>
                <a:spcPct val="100000"/>
              </a:lnSpc>
              <a:spcBef>
                <a:spcPts val="0"/>
              </a:spcBef>
              <a:spcAft>
                <a:spcPts val="0"/>
              </a:spcAft>
              <a:buClr>
                <a:schemeClr val="dk1"/>
              </a:buClr>
              <a:buSzPts val="1400"/>
              <a:buNone/>
              <a:defRPr sz="1400">
                <a:solidFill>
                  <a:schemeClr val="dk1"/>
                </a:solidFill>
              </a:defRPr>
            </a:lvl3pPr>
            <a:lvl4pPr lvl="3" algn="r">
              <a:lnSpc>
                <a:spcPct val="100000"/>
              </a:lnSpc>
              <a:spcBef>
                <a:spcPts val="0"/>
              </a:spcBef>
              <a:spcAft>
                <a:spcPts val="0"/>
              </a:spcAft>
              <a:buClr>
                <a:schemeClr val="dk1"/>
              </a:buClr>
              <a:buSzPts val="1400"/>
              <a:buNone/>
              <a:defRPr sz="1400">
                <a:solidFill>
                  <a:schemeClr val="dk1"/>
                </a:solidFill>
              </a:defRPr>
            </a:lvl4pPr>
            <a:lvl5pPr lvl="4" algn="r">
              <a:lnSpc>
                <a:spcPct val="100000"/>
              </a:lnSpc>
              <a:spcBef>
                <a:spcPts val="0"/>
              </a:spcBef>
              <a:spcAft>
                <a:spcPts val="0"/>
              </a:spcAft>
              <a:buClr>
                <a:schemeClr val="dk1"/>
              </a:buClr>
              <a:buSzPts val="1400"/>
              <a:buNone/>
              <a:defRPr sz="1400">
                <a:solidFill>
                  <a:schemeClr val="dk1"/>
                </a:solidFill>
              </a:defRPr>
            </a:lvl5pPr>
            <a:lvl6pPr lvl="5" algn="r">
              <a:lnSpc>
                <a:spcPct val="100000"/>
              </a:lnSpc>
              <a:spcBef>
                <a:spcPts val="0"/>
              </a:spcBef>
              <a:spcAft>
                <a:spcPts val="0"/>
              </a:spcAft>
              <a:buClr>
                <a:schemeClr val="dk1"/>
              </a:buClr>
              <a:buSzPts val="1400"/>
              <a:buNone/>
              <a:defRPr sz="1400">
                <a:solidFill>
                  <a:schemeClr val="dk1"/>
                </a:solidFill>
              </a:defRPr>
            </a:lvl6pPr>
            <a:lvl7pPr lvl="6" algn="r">
              <a:lnSpc>
                <a:spcPct val="100000"/>
              </a:lnSpc>
              <a:spcBef>
                <a:spcPts val="0"/>
              </a:spcBef>
              <a:spcAft>
                <a:spcPts val="0"/>
              </a:spcAft>
              <a:buClr>
                <a:schemeClr val="dk1"/>
              </a:buClr>
              <a:buSzPts val="1400"/>
              <a:buNone/>
              <a:defRPr sz="1400">
                <a:solidFill>
                  <a:schemeClr val="dk1"/>
                </a:solidFill>
              </a:defRPr>
            </a:lvl7pPr>
            <a:lvl8pPr lvl="7" algn="r">
              <a:lnSpc>
                <a:spcPct val="100000"/>
              </a:lnSpc>
              <a:spcBef>
                <a:spcPts val="0"/>
              </a:spcBef>
              <a:spcAft>
                <a:spcPts val="0"/>
              </a:spcAft>
              <a:buClr>
                <a:schemeClr val="dk1"/>
              </a:buClr>
              <a:buSzPts val="1400"/>
              <a:buNone/>
              <a:defRPr sz="1400">
                <a:solidFill>
                  <a:schemeClr val="dk1"/>
                </a:solidFill>
              </a:defRPr>
            </a:lvl8pPr>
            <a:lvl9pPr lvl="8" algn="r">
              <a:lnSpc>
                <a:spcPct val="100000"/>
              </a:lnSpc>
              <a:spcBef>
                <a:spcPts val="0"/>
              </a:spcBef>
              <a:spcAft>
                <a:spcPts val="0"/>
              </a:spcAft>
              <a:buClr>
                <a:schemeClr val="dk1"/>
              </a:buClr>
              <a:buSzPts val="1400"/>
              <a:buNone/>
              <a:defRPr sz="1400">
                <a:solidFill>
                  <a:schemeClr val="dk1"/>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2">
  <p:cSld name="TITLE_1_1_1_1_1">
    <p:spTree>
      <p:nvGrpSpPr>
        <p:cNvPr id="35" name="Shape 35"/>
        <p:cNvGrpSpPr/>
        <p:nvPr/>
      </p:nvGrpSpPr>
      <p:grpSpPr>
        <a:xfrm>
          <a:off x="0" y="0"/>
          <a:ext cx="0" cy="0"/>
          <a:chOff x="0" y="0"/>
          <a:chExt cx="0" cy="0"/>
        </a:xfrm>
      </p:grpSpPr>
      <p:sp>
        <p:nvSpPr>
          <p:cNvPr id="36" name="Google Shape;36;p6"/>
          <p:cNvSpPr/>
          <p:nvPr/>
        </p:nvSpPr>
        <p:spPr>
          <a:xfrm>
            <a:off x="182650" y="1214625"/>
            <a:ext cx="4389300" cy="3440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6"/>
          <p:cNvSpPr txBox="1"/>
          <p:nvPr>
            <p:ph type="ctrTitle"/>
          </p:nvPr>
        </p:nvSpPr>
        <p:spPr>
          <a:xfrm>
            <a:off x="5925025" y="319150"/>
            <a:ext cx="2619000" cy="4590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dk1"/>
              </a:buClr>
              <a:buSzPts val="1000"/>
              <a:buNone/>
              <a:defRPr sz="1000">
                <a:solidFill>
                  <a:schemeClr val="dk1"/>
                </a:solidFill>
              </a:defRPr>
            </a:lvl1pPr>
            <a:lvl2pPr lvl="1" algn="r">
              <a:lnSpc>
                <a:spcPct val="100000"/>
              </a:lnSpc>
              <a:spcBef>
                <a:spcPts val="0"/>
              </a:spcBef>
              <a:spcAft>
                <a:spcPts val="0"/>
              </a:spcAft>
              <a:buSzPts val="1400"/>
              <a:buNone/>
              <a:defRPr sz="1400"/>
            </a:lvl2pPr>
            <a:lvl3pPr lvl="2" algn="r">
              <a:lnSpc>
                <a:spcPct val="100000"/>
              </a:lnSpc>
              <a:spcBef>
                <a:spcPts val="0"/>
              </a:spcBef>
              <a:spcAft>
                <a:spcPts val="0"/>
              </a:spcAft>
              <a:buSzPts val="1400"/>
              <a:buNone/>
              <a:defRPr sz="1400"/>
            </a:lvl3pPr>
            <a:lvl4pPr lvl="3" algn="r">
              <a:lnSpc>
                <a:spcPct val="100000"/>
              </a:lnSpc>
              <a:spcBef>
                <a:spcPts val="0"/>
              </a:spcBef>
              <a:spcAft>
                <a:spcPts val="0"/>
              </a:spcAft>
              <a:buSzPts val="1400"/>
              <a:buNone/>
              <a:defRPr sz="1400"/>
            </a:lvl4pPr>
            <a:lvl5pPr lvl="4" algn="r">
              <a:lnSpc>
                <a:spcPct val="100000"/>
              </a:lnSpc>
              <a:spcBef>
                <a:spcPts val="0"/>
              </a:spcBef>
              <a:spcAft>
                <a:spcPts val="0"/>
              </a:spcAft>
              <a:buSzPts val="1400"/>
              <a:buNone/>
              <a:defRPr sz="1400"/>
            </a:lvl5pPr>
            <a:lvl6pPr lvl="5" algn="r">
              <a:lnSpc>
                <a:spcPct val="100000"/>
              </a:lnSpc>
              <a:spcBef>
                <a:spcPts val="0"/>
              </a:spcBef>
              <a:spcAft>
                <a:spcPts val="0"/>
              </a:spcAft>
              <a:buSzPts val="1400"/>
              <a:buNone/>
              <a:defRPr sz="1400"/>
            </a:lvl6pPr>
            <a:lvl7pPr lvl="6" algn="r">
              <a:lnSpc>
                <a:spcPct val="100000"/>
              </a:lnSpc>
              <a:spcBef>
                <a:spcPts val="0"/>
              </a:spcBef>
              <a:spcAft>
                <a:spcPts val="0"/>
              </a:spcAft>
              <a:buSzPts val="1400"/>
              <a:buNone/>
              <a:defRPr sz="1400"/>
            </a:lvl7pPr>
            <a:lvl8pPr lvl="7" algn="r">
              <a:lnSpc>
                <a:spcPct val="100000"/>
              </a:lnSpc>
              <a:spcBef>
                <a:spcPts val="0"/>
              </a:spcBef>
              <a:spcAft>
                <a:spcPts val="0"/>
              </a:spcAft>
              <a:buSzPts val="1400"/>
              <a:buNone/>
              <a:defRPr sz="1400"/>
            </a:lvl8pPr>
            <a:lvl9pPr lvl="8" algn="r">
              <a:lnSpc>
                <a:spcPct val="100000"/>
              </a:lnSpc>
              <a:spcBef>
                <a:spcPts val="0"/>
              </a:spcBef>
              <a:spcAft>
                <a:spcPts val="0"/>
              </a:spcAft>
              <a:buSzPts val="1400"/>
              <a:buNone/>
              <a:defRPr sz="1400"/>
            </a:lvl9pPr>
          </a:lstStyle>
          <a:p/>
        </p:txBody>
      </p:sp>
      <p:sp>
        <p:nvSpPr>
          <p:cNvPr id="38" name="Google Shape;38;p6"/>
          <p:cNvSpPr/>
          <p:nvPr/>
        </p:nvSpPr>
        <p:spPr>
          <a:xfrm>
            <a:off x="8961300" y="1214625"/>
            <a:ext cx="182700" cy="3440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UR COLUMNS">
  <p:cSld name="TITLE_1_1_2_1">
    <p:spTree>
      <p:nvGrpSpPr>
        <p:cNvPr id="39" name="Shape 39"/>
        <p:cNvGrpSpPr/>
        <p:nvPr/>
      </p:nvGrpSpPr>
      <p:grpSpPr>
        <a:xfrm>
          <a:off x="0" y="0"/>
          <a:ext cx="0" cy="0"/>
          <a:chOff x="0" y="0"/>
          <a:chExt cx="0" cy="0"/>
        </a:xfrm>
      </p:grpSpPr>
      <p:sp>
        <p:nvSpPr>
          <p:cNvPr id="40" name="Google Shape;40;p7"/>
          <p:cNvSpPr txBox="1"/>
          <p:nvPr>
            <p:ph type="ctrTitle"/>
          </p:nvPr>
        </p:nvSpPr>
        <p:spPr>
          <a:xfrm>
            <a:off x="5925025" y="319150"/>
            <a:ext cx="2619000" cy="4590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dk1"/>
              </a:buClr>
              <a:buSzPts val="1000"/>
              <a:buNone/>
              <a:defRPr sz="1000">
                <a:solidFill>
                  <a:schemeClr val="dk1"/>
                </a:solidFill>
              </a:defRPr>
            </a:lvl1pPr>
            <a:lvl2pPr lvl="1" algn="r">
              <a:lnSpc>
                <a:spcPct val="100000"/>
              </a:lnSpc>
              <a:spcBef>
                <a:spcPts val="0"/>
              </a:spcBef>
              <a:spcAft>
                <a:spcPts val="0"/>
              </a:spcAft>
              <a:buClr>
                <a:schemeClr val="dk1"/>
              </a:buClr>
              <a:buSzPts val="1400"/>
              <a:buNone/>
              <a:defRPr sz="1400">
                <a:solidFill>
                  <a:schemeClr val="dk1"/>
                </a:solidFill>
              </a:defRPr>
            </a:lvl2pPr>
            <a:lvl3pPr lvl="2" algn="r">
              <a:lnSpc>
                <a:spcPct val="100000"/>
              </a:lnSpc>
              <a:spcBef>
                <a:spcPts val="0"/>
              </a:spcBef>
              <a:spcAft>
                <a:spcPts val="0"/>
              </a:spcAft>
              <a:buClr>
                <a:schemeClr val="dk1"/>
              </a:buClr>
              <a:buSzPts val="1400"/>
              <a:buNone/>
              <a:defRPr sz="1400">
                <a:solidFill>
                  <a:schemeClr val="dk1"/>
                </a:solidFill>
              </a:defRPr>
            </a:lvl3pPr>
            <a:lvl4pPr lvl="3" algn="r">
              <a:lnSpc>
                <a:spcPct val="100000"/>
              </a:lnSpc>
              <a:spcBef>
                <a:spcPts val="0"/>
              </a:spcBef>
              <a:spcAft>
                <a:spcPts val="0"/>
              </a:spcAft>
              <a:buClr>
                <a:schemeClr val="dk1"/>
              </a:buClr>
              <a:buSzPts val="1400"/>
              <a:buNone/>
              <a:defRPr sz="1400">
                <a:solidFill>
                  <a:schemeClr val="dk1"/>
                </a:solidFill>
              </a:defRPr>
            </a:lvl4pPr>
            <a:lvl5pPr lvl="4" algn="r">
              <a:lnSpc>
                <a:spcPct val="100000"/>
              </a:lnSpc>
              <a:spcBef>
                <a:spcPts val="0"/>
              </a:spcBef>
              <a:spcAft>
                <a:spcPts val="0"/>
              </a:spcAft>
              <a:buClr>
                <a:schemeClr val="dk1"/>
              </a:buClr>
              <a:buSzPts val="1400"/>
              <a:buNone/>
              <a:defRPr sz="1400">
                <a:solidFill>
                  <a:schemeClr val="dk1"/>
                </a:solidFill>
              </a:defRPr>
            </a:lvl5pPr>
            <a:lvl6pPr lvl="5" algn="r">
              <a:lnSpc>
                <a:spcPct val="100000"/>
              </a:lnSpc>
              <a:spcBef>
                <a:spcPts val="0"/>
              </a:spcBef>
              <a:spcAft>
                <a:spcPts val="0"/>
              </a:spcAft>
              <a:buClr>
                <a:schemeClr val="dk1"/>
              </a:buClr>
              <a:buSzPts val="1400"/>
              <a:buNone/>
              <a:defRPr sz="1400">
                <a:solidFill>
                  <a:schemeClr val="dk1"/>
                </a:solidFill>
              </a:defRPr>
            </a:lvl6pPr>
            <a:lvl7pPr lvl="6" algn="r">
              <a:lnSpc>
                <a:spcPct val="100000"/>
              </a:lnSpc>
              <a:spcBef>
                <a:spcPts val="0"/>
              </a:spcBef>
              <a:spcAft>
                <a:spcPts val="0"/>
              </a:spcAft>
              <a:buClr>
                <a:schemeClr val="dk1"/>
              </a:buClr>
              <a:buSzPts val="1400"/>
              <a:buNone/>
              <a:defRPr sz="1400">
                <a:solidFill>
                  <a:schemeClr val="dk1"/>
                </a:solidFill>
              </a:defRPr>
            </a:lvl7pPr>
            <a:lvl8pPr lvl="7" algn="r">
              <a:lnSpc>
                <a:spcPct val="100000"/>
              </a:lnSpc>
              <a:spcBef>
                <a:spcPts val="0"/>
              </a:spcBef>
              <a:spcAft>
                <a:spcPts val="0"/>
              </a:spcAft>
              <a:buClr>
                <a:schemeClr val="dk1"/>
              </a:buClr>
              <a:buSzPts val="1400"/>
              <a:buNone/>
              <a:defRPr sz="1400">
                <a:solidFill>
                  <a:schemeClr val="dk1"/>
                </a:solidFill>
              </a:defRPr>
            </a:lvl8pPr>
            <a:lvl9pPr lvl="8" algn="r">
              <a:lnSpc>
                <a:spcPct val="100000"/>
              </a:lnSpc>
              <a:spcBef>
                <a:spcPts val="0"/>
              </a:spcBef>
              <a:spcAft>
                <a:spcPts val="0"/>
              </a:spcAft>
              <a:buClr>
                <a:schemeClr val="dk1"/>
              </a:buClr>
              <a:buSzPts val="1400"/>
              <a:buNone/>
              <a:defRPr sz="1400">
                <a:solidFill>
                  <a:schemeClr val="dk1"/>
                </a:solidFill>
              </a:defRPr>
            </a:lvl9pPr>
          </a:lstStyle>
          <a:p/>
        </p:txBody>
      </p:sp>
      <p:sp>
        <p:nvSpPr>
          <p:cNvPr id="41" name="Google Shape;41;p7"/>
          <p:cNvSpPr txBox="1"/>
          <p:nvPr>
            <p:ph idx="2" type="ctrTitle"/>
          </p:nvPr>
        </p:nvSpPr>
        <p:spPr>
          <a:xfrm>
            <a:off x="943350" y="2201125"/>
            <a:ext cx="1656600" cy="245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1200"/>
              <a:buNone/>
              <a:defRPr sz="1200">
                <a:solidFill>
                  <a:schemeClr val="dk1"/>
                </a:solidFill>
              </a:defRPr>
            </a:lvl1pPr>
            <a:lvl2pPr lvl="1" algn="ctr">
              <a:lnSpc>
                <a:spcPct val="100000"/>
              </a:lnSpc>
              <a:spcBef>
                <a:spcPts val="0"/>
              </a:spcBef>
              <a:spcAft>
                <a:spcPts val="0"/>
              </a:spcAft>
              <a:buClr>
                <a:schemeClr val="dk1"/>
              </a:buClr>
              <a:buSzPts val="1400"/>
              <a:buNone/>
              <a:defRPr sz="1400">
                <a:solidFill>
                  <a:schemeClr val="dk1"/>
                </a:solidFill>
              </a:defRPr>
            </a:lvl2pPr>
            <a:lvl3pPr lvl="2" algn="ctr">
              <a:lnSpc>
                <a:spcPct val="100000"/>
              </a:lnSpc>
              <a:spcBef>
                <a:spcPts val="0"/>
              </a:spcBef>
              <a:spcAft>
                <a:spcPts val="0"/>
              </a:spcAft>
              <a:buClr>
                <a:schemeClr val="dk1"/>
              </a:buClr>
              <a:buSzPts val="1400"/>
              <a:buNone/>
              <a:defRPr sz="1400">
                <a:solidFill>
                  <a:schemeClr val="dk1"/>
                </a:solidFill>
              </a:defRPr>
            </a:lvl3pPr>
            <a:lvl4pPr lvl="3" algn="ctr">
              <a:lnSpc>
                <a:spcPct val="100000"/>
              </a:lnSpc>
              <a:spcBef>
                <a:spcPts val="0"/>
              </a:spcBef>
              <a:spcAft>
                <a:spcPts val="0"/>
              </a:spcAft>
              <a:buClr>
                <a:schemeClr val="dk1"/>
              </a:buClr>
              <a:buSzPts val="1400"/>
              <a:buNone/>
              <a:defRPr sz="1400">
                <a:solidFill>
                  <a:schemeClr val="dk1"/>
                </a:solidFill>
              </a:defRPr>
            </a:lvl4pPr>
            <a:lvl5pPr lvl="4" algn="ctr">
              <a:lnSpc>
                <a:spcPct val="100000"/>
              </a:lnSpc>
              <a:spcBef>
                <a:spcPts val="0"/>
              </a:spcBef>
              <a:spcAft>
                <a:spcPts val="0"/>
              </a:spcAft>
              <a:buClr>
                <a:schemeClr val="dk1"/>
              </a:buClr>
              <a:buSzPts val="1400"/>
              <a:buNone/>
              <a:defRPr sz="1400">
                <a:solidFill>
                  <a:schemeClr val="dk1"/>
                </a:solidFill>
              </a:defRPr>
            </a:lvl5pPr>
            <a:lvl6pPr lvl="5" algn="ctr">
              <a:lnSpc>
                <a:spcPct val="100000"/>
              </a:lnSpc>
              <a:spcBef>
                <a:spcPts val="0"/>
              </a:spcBef>
              <a:spcAft>
                <a:spcPts val="0"/>
              </a:spcAft>
              <a:buClr>
                <a:schemeClr val="dk1"/>
              </a:buClr>
              <a:buSzPts val="1400"/>
              <a:buNone/>
              <a:defRPr sz="1400">
                <a:solidFill>
                  <a:schemeClr val="dk1"/>
                </a:solidFill>
              </a:defRPr>
            </a:lvl6pPr>
            <a:lvl7pPr lvl="6" algn="ctr">
              <a:lnSpc>
                <a:spcPct val="100000"/>
              </a:lnSpc>
              <a:spcBef>
                <a:spcPts val="0"/>
              </a:spcBef>
              <a:spcAft>
                <a:spcPts val="0"/>
              </a:spcAft>
              <a:buClr>
                <a:schemeClr val="dk1"/>
              </a:buClr>
              <a:buSzPts val="1400"/>
              <a:buNone/>
              <a:defRPr sz="1400">
                <a:solidFill>
                  <a:schemeClr val="dk1"/>
                </a:solidFill>
              </a:defRPr>
            </a:lvl7pPr>
            <a:lvl8pPr lvl="7" algn="ctr">
              <a:lnSpc>
                <a:spcPct val="100000"/>
              </a:lnSpc>
              <a:spcBef>
                <a:spcPts val="0"/>
              </a:spcBef>
              <a:spcAft>
                <a:spcPts val="0"/>
              </a:spcAft>
              <a:buClr>
                <a:schemeClr val="dk1"/>
              </a:buClr>
              <a:buSzPts val="1400"/>
              <a:buNone/>
              <a:defRPr sz="1400">
                <a:solidFill>
                  <a:schemeClr val="dk1"/>
                </a:solidFill>
              </a:defRPr>
            </a:lvl8pPr>
            <a:lvl9pPr lvl="8" algn="ctr">
              <a:lnSpc>
                <a:spcPct val="100000"/>
              </a:lnSpc>
              <a:spcBef>
                <a:spcPts val="0"/>
              </a:spcBef>
              <a:spcAft>
                <a:spcPts val="0"/>
              </a:spcAft>
              <a:buClr>
                <a:schemeClr val="dk1"/>
              </a:buClr>
              <a:buSzPts val="1400"/>
              <a:buNone/>
              <a:defRPr sz="1400">
                <a:solidFill>
                  <a:schemeClr val="dk1"/>
                </a:solidFill>
              </a:defRPr>
            </a:lvl9pPr>
          </a:lstStyle>
          <a:p/>
        </p:txBody>
      </p:sp>
      <p:sp>
        <p:nvSpPr>
          <p:cNvPr id="42" name="Google Shape;42;p7"/>
          <p:cNvSpPr txBox="1"/>
          <p:nvPr>
            <p:ph idx="1" type="subTitle"/>
          </p:nvPr>
        </p:nvSpPr>
        <p:spPr>
          <a:xfrm>
            <a:off x="943342" y="2381202"/>
            <a:ext cx="1656600" cy="45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000"/>
              <a:buNone/>
              <a:defRPr sz="1000">
                <a:solidFill>
                  <a:schemeClr val="dk1"/>
                </a:solidFill>
              </a:defRPr>
            </a:lvl1pPr>
            <a:lvl2pPr lvl="1" algn="ctr">
              <a:lnSpc>
                <a:spcPct val="100000"/>
              </a:lnSpc>
              <a:spcBef>
                <a:spcPts val="0"/>
              </a:spcBef>
              <a:spcAft>
                <a:spcPts val="0"/>
              </a:spcAft>
              <a:buClr>
                <a:schemeClr val="dk1"/>
              </a:buClr>
              <a:buSzPts val="1000"/>
              <a:buNone/>
              <a:defRPr sz="1000">
                <a:solidFill>
                  <a:schemeClr val="dk1"/>
                </a:solidFill>
              </a:defRPr>
            </a:lvl2pPr>
            <a:lvl3pPr lvl="2" algn="ctr">
              <a:lnSpc>
                <a:spcPct val="100000"/>
              </a:lnSpc>
              <a:spcBef>
                <a:spcPts val="0"/>
              </a:spcBef>
              <a:spcAft>
                <a:spcPts val="0"/>
              </a:spcAft>
              <a:buClr>
                <a:schemeClr val="dk1"/>
              </a:buClr>
              <a:buSzPts val="1000"/>
              <a:buNone/>
              <a:defRPr sz="1000">
                <a:solidFill>
                  <a:schemeClr val="dk1"/>
                </a:solidFill>
              </a:defRPr>
            </a:lvl3pPr>
            <a:lvl4pPr lvl="3" algn="ctr">
              <a:lnSpc>
                <a:spcPct val="100000"/>
              </a:lnSpc>
              <a:spcBef>
                <a:spcPts val="0"/>
              </a:spcBef>
              <a:spcAft>
                <a:spcPts val="0"/>
              </a:spcAft>
              <a:buClr>
                <a:schemeClr val="dk1"/>
              </a:buClr>
              <a:buSzPts val="1000"/>
              <a:buNone/>
              <a:defRPr sz="1000">
                <a:solidFill>
                  <a:schemeClr val="dk1"/>
                </a:solidFill>
              </a:defRPr>
            </a:lvl4pPr>
            <a:lvl5pPr lvl="4" algn="ctr">
              <a:lnSpc>
                <a:spcPct val="100000"/>
              </a:lnSpc>
              <a:spcBef>
                <a:spcPts val="0"/>
              </a:spcBef>
              <a:spcAft>
                <a:spcPts val="0"/>
              </a:spcAft>
              <a:buClr>
                <a:schemeClr val="dk1"/>
              </a:buClr>
              <a:buSzPts val="1000"/>
              <a:buNone/>
              <a:defRPr sz="1000">
                <a:solidFill>
                  <a:schemeClr val="dk1"/>
                </a:solidFill>
              </a:defRPr>
            </a:lvl5pPr>
            <a:lvl6pPr lvl="5" algn="ctr">
              <a:lnSpc>
                <a:spcPct val="100000"/>
              </a:lnSpc>
              <a:spcBef>
                <a:spcPts val="0"/>
              </a:spcBef>
              <a:spcAft>
                <a:spcPts val="0"/>
              </a:spcAft>
              <a:buClr>
                <a:schemeClr val="dk1"/>
              </a:buClr>
              <a:buSzPts val="1000"/>
              <a:buNone/>
              <a:defRPr sz="1000">
                <a:solidFill>
                  <a:schemeClr val="dk1"/>
                </a:solidFill>
              </a:defRPr>
            </a:lvl6pPr>
            <a:lvl7pPr lvl="6" algn="ctr">
              <a:lnSpc>
                <a:spcPct val="100000"/>
              </a:lnSpc>
              <a:spcBef>
                <a:spcPts val="0"/>
              </a:spcBef>
              <a:spcAft>
                <a:spcPts val="0"/>
              </a:spcAft>
              <a:buClr>
                <a:schemeClr val="dk1"/>
              </a:buClr>
              <a:buSzPts val="1000"/>
              <a:buNone/>
              <a:defRPr sz="1000">
                <a:solidFill>
                  <a:schemeClr val="dk1"/>
                </a:solidFill>
              </a:defRPr>
            </a:lvl7pPr>
            <a:lvl8pPr lvl="7" algn="ctr">
              <a:lnSpc>
                <a:spcPct val="100000"/>
              </a:lnSpc>
              <a:spcBef>
                <a:spcPts val="0"/>
              </a:spcBef>
              <a:spcAft>
                <a:spcPts val="0"/>
              </a:spcAft>
              <a:buClr>
                <a:schemeClr val="dk1"/>
              </a:buClr>
              <a:buSzPts val="1000"/>
              <a:buNone/>
              <a:defRPr sz="1000">
                <a:solidFill>
                  <a:schemeClr val="dk1"/>
                </a:solidFill>
              </a:defRPr>
            </a:lvl8pPr>
            <a:lvl9pPr lvl="8" algn="ctr">
              <a:lnSpc>
                <a:spcPct val="100000"/>
              </a:lnSpc>
              <a:spcBef>
                <a:spcPts val="0"/>
              </a:spcBef>
              <a:spcAft>
                <a:spcPts val="0"/>
              </a:spcAft>
              <a:buClr>
                <a:schemeClr val="dk1"/>
              </a:buClr>
              <a:buSzPts val="1000"/>
              <a:buNone/>
              <a:defRPr sz="1000">
                <a:solidFill>
                  <a:schemeClr val="dk1"/>
                </a:solidFill>
              </a:defRPr>
            </a:lvl9pPr>
          </a:lstStyle>
          <a:p/>
        </p:txBody>
      </p:sp>
      <p:sp>
        <p:nvSpPr>
          <p:cNvPr id="43" name="Google Shape;43;p7"/>
          <p:cNvSpPr txBox="1"/>
          <p:nvPr>
            <p:ph idx="3" type="ctrTitle"/>
          </p:nvPr>
        </p:nvSpPr>
        <p:spPr>
          <a:xfrm>
            <a:off x="2810250" y="2201125"/>
            <a:ext cx="1656600" cy="245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1200"/>
              <a:buNone/>
              <a:defRPr sz="1200">
                <a:solidFill>
                  <a:schemeClr val="dk1"/>
                </a:solidFill>
              </a:defRPr>
            </a:lvl1pPr>
            <a:lvl2pPr lvl="1" algn="ctr">
              <a:lnSpc>
                <a:spcPct val="100000"/>
              </a:lnSpc>
              <a:spcBef>
                <a:spcPts val="0"/>
              </a:spcBef>
              <a:spcAft>
                <a:spcPts val="0"/>
              </a:spcAft>
              <a:buClr>
                <a:schemeClr val="dk1"/>
              </a:buClr>
              <a:buSzPts val="1400"/>
              <a:buNone/>
              <a:defRPr sz="1400">
                <a:solidFill>
                  <a:schemeClr val="dk1"/>
                </a:solidFill>
              </a:defRPr>
            </a:lvl2pPr>
            <a:lvl3pPr lvl="2" algn="ctr">
              <a:lnSpc>
                <a:spcPct val="100000"/>
              </a:lnSpc>
              <a:spcBef>
                <a:spcPts val="0"/>
              </a:spcBef>
              <a:spcAft>
                <a:spcPts val="0"/>
              </a:spcAft>
              <a:buClr>
                <a:schemeClr val="dk1"/>
              </a:buClr>
              <a:buSzPts val="1400"/>
              <a:buNone/>
              <a:defRPr sz="1400">
                <a:solidFill>
                  <a:schemeClr val="dk1"/>
                </a:solidFill>
              </a:defRPr>
            </a:lvl3pPr>
            <a:lvl4pPr lvl="3" algn="ctr">
              <a:lnSpc>
                <a:spcPct val="100000"/>
              </a:lnSpc>
              <a:spcBef>
                <a:spcPts val="0"/>
              </a:spcBef>
              <a:spcAft>
                <a:spcPts val="0"/>
              </a:spcAft>
              <a:buClr>
                <a:schemeClr val="dk1"/>
              </a:buClr>
              <a:buSzPts val="1400"/>
              <a:buNone/>
              <a:defRPr sz="1400">
                <a:solidFill>
                  <a:schemeClr val="dk1"/>
                </a:solidFill>
              </a:defRPr>
            </a:lvl4pPr>
            <a:lvl5pPr lvl="4" algn="ctr">
              <a:lnSpc>
                <a:spcPct val="100000"/>
              </a:lnSpc>
              <a:spcBef>
                <a:spcPts val="0"/>
              </a:spcBef>
              <a:spcAft>
                <a:spcPts val="0"/>
              </a:spcAft>
              <a:buClr>
                <a:schemeClr val="dk1"/>
              </a:buClr>
              <a:buSzPts val="1400"/>
              <a:buNone/>
              <a:defRPr sz="1400">
                <a:solidFill>
                  <a:schemeClr val="dk1"/>
                </a:solidFill>
              </a:defRPr>
            </a:lvl5pPr>
            <a:lvl6pPr lvl="5" algn="ctr">
              <a:lnSpc>
                <a:spcPct val="100000"/>
              </a:lnSpc>
              <a:spcBef>
                <a:spcPts val="0"/>
              </a:spcBef>
              <a:spcAft>
                <a:spcPts val="0"/>
              </a:spcAft>
              <a:buClr>
                <a:schemeClr val="dk1"/>
              </a:buClr>
              <a:buSzPts val="1400"/>
              <a:buNone/>
              <a:defRPr sz="1400">
                <a:solidFill>
                  <a:schemeClr val="dk1"/>
                </a:solidFill>
              </a:defRPr>
            </a:lvl6pPr>
            <a:lvl7pPr lvl="6" algn="ctr">
              <a:lnSpc>
                <a:spcPct val="100000"/>
              </a:lnSpc>
              <a:spcBef>
                <a:spcPts val="0"/>
              </a:spcBef>
              <a:spcAft>
                <a:spcPts val="0"/>
              </a:spcAft>
              <a:buClr>
                <a:schemeClr val="dk1"/>
              </a:buClr>
              <a:buSzPts val="1400"/>
              <a:buNone/>
              <a:defRPr sz="1400">
                <a:solidFill>
                  <a:schemeClr val="dk1"/>
                </a:solidFill>
              </a:defRPr>
            </a:lvl7pPr>
            <a:lvl8pPr lvl="7" algn="ctr">
              <a:lnSpc>
                <a:spcPct val="100000"/>
              </a:lnSpc>
              <a:spcBef>
                <a:spcPts val="0"/>
              </a:spcBef>
              <a:spcAft>
                <a:spcPts val="0"/>
              </a:spcAft>
              <a:buClr>
                <a:schemeClr val="dk1"/>
              </a:buClr>
              <a:buSzPts val="1400"/>
              <a:buNone/>
              <a:defRPr sz="1400">
                <a:solidFill>
                  <a:schemeClr val="dk1"/>
                </a:solidFill>
              </a:defRPr>
            </a:lvl8pPr>
            <a:lvl9pPr lvl="8" algn="ctr">
              <a:lnSpc>
                <a:spcPct val="100000"/>
              </a:lnSpc>
              <a:spcBef>
                <a:spcPts val="0"/>
              </a:spcBef>
              <a:spcAft>
                <a:spcPts val="0"/>
              </a:spcAft>
              <a:buClr>
                <a:schemeClr val="dk1"/>
              </a:buClr>
              <a:buSzPts val="1400"/>
              <a:buNone/>
              <a:defRPr sz="1400">
                <a:solidFill>
                  <a:schemeClr val="dk1"/>
                </a:solidFill>
              </a:defRPr>
            </a:lvl9pPr>
          </a:lstStyle>
          <a:p/>
        </p:txBody>
      </p:sp>
      <p:sp>
        <p:nvSpPr>
          <p:cNvPr id="44" name="Google Shape;44;p7"/>
          <p:cNvSpPr txBox="1"/>
          <p:nvPr>
            <p:ph idx="4" type="subTitle"/>
          </p:nvPr>
        </p:nvSpPr>
        <p:spPr>
          <a:xfrm>
            <a:off x="2810242" y="2381202"/>
            <a:ext cx="1656600" cy="45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000"/>
              <a:buNone/>
              <a:defRPr sz="1000">
                <a:solidFill>
                  <a:schemeClr val="dk1"/>
                </a:solidFill>
              </a:defRPr>
            </a:lvl1pPr>
            <a:lvl2pPr lvl="1" algn="ctr">
              <a:lnSpc>
                <a:spcPct val="100000"/>
              </a:lnSpc>
              <a:spcBef>
                <a:spcPts val="0"/>
              </a:spcBef>
              <a:spcAft>
                <a:spcPts val="0"/>
              </a:spcAft>
              <a:buClr>
                <a:schemeClr val="dk1"/>
              </a:buClr>
              <a:buSzPts val="1000"/>
              <a:buNone/>
              <a:defRPr sz="1000">
                <a:solidFill>
                  <a:schemeClr val="dk1"/>
                </a:solidFill>
              </a:defRPr>
            </a:lvl2pPr>
            <a:lvl3pPr lvl="2" algn="ctr">
              <a:lnSpc>
                <a:spcPct val="100000"/>
              </a:lnSpc>
              <a:spcBef>
                <a:spcPts val="0"/>
              </a:spcBef>
              <a:spcAft>
                <a:spcPts val="0"/>
              </a:spcAft>
              <a:buClr>
                <a:schemeClr val="dk1"/>
              </a:buClr>
              <a:buSzPts val="1000"/>
              <a:buNone/>
              <a:defRPr sz="1000">
                <a:solidFill>
                  <a:schemeClr val="dk1"/>
                </a:solidFill>
              </a:defRPr>
            </a:lvl3pPr>
            <a:lvl4pPr lvl="3" algn="ctr">
              <a:lnSpc>
                <a:spcPct val="100000"/>
              </a:lnSpc>
              <a:spcBef>
                <a:spcPts val="0"/>
              </a:spcBef>
              <a:spcAft>
                <a:spcPts val="0"/>
              </a:spcAft>
              <a:buClr>
                <a:schemeClr val="dk1"/>
              </a:buClr>
              <a:buSzPts val="1000"/>
              <a:buNone/>
              <a:defRPr sz="1000">
                <a:solidFill>
                  <a:schemeClr val="dk1"/>
                </a:solidFill>
              </a:defRPr>
            </a:lvl4pPr>
            <a:lvl5pPr lvl="4" algn="ctr">
              <a:lnSpc>
                <a:spcPct val="100000"/>
              </a:lnSpc>
              <a:spcBef>
                <a:spcPts val="0"/>
              </a:spcBef>
              <a:spcAft>
                <a:spcPts val="0"/>
              </a:spcAft>
              <a:buClr>
                <a:schemeClr val="dk1"/>
              </a:buClr>
              <a:buSzPts val="1000"/>
              <a:buNone/>
              <a:defRPr sz="1000">
                <a:solidFill>
                  <a:schemeClr val="dk1"/>
                </a:solidFill>
              </a:defRPr>
            </a:lvl5pPr>
            <a:lvl6pPr lvl="5" algn="ctr">
              <a:lnSpc>
                <a:spcPct val="100000"/>
              </a:lnSpc>
              <a:spcBef>
                <a:spcPts val="0"/>
              </a:spcBef>
              <a:spcAft>
                <a:spcPts val="0"/>
              </a:spcAft>
              <a:buClr>
                <a:schemeClr val="dk1"/>
              </a:buClr>
              <a:buSzPts val="1000"/>
              <a:buNone/>
              <a:defRPr sz="1000">
                <a:solidFill>
                  <a:schemeClr val="dk1"/>
                </a:solidFill>
              </a:defRPr>
            </a:lvl6pPr>
            <a:lvl7pPr lvl="6" algn="ctr">
              <a:lnSpc>
                <a:spcPct val="100000"/>
              </a:lnSpc>
              <a:spcBef>
                <a:spcPts val="0"/>
              </a:spcBef>
              <a:spcAft>
                <a:spcPts val="0"/>
              </a:spcAft>
              <a:buClr>
                <a:schemeClr val="dk1"/>
              </a:buClr>
              <a:buSzPts val="1000"/>
              <a:buNone/>
              <a:defRPr sz="1000">
                <a:solidFill>
                  <a:schemeClr val="dk1"/>
                </a:solidFill>
              </a:defRPr>
            </a:lvl7pPr>
            <a:lvl8pPr lvl="7" algn="ctr">
              <a:lnSpc>
                <a:spcPct val="100000"/>
              </a:lnSpc>
              <a:spcBef>
                <a:spcPts val="0"/>
              </a:spcBef>
              <a:spcAft>
                <a:spcPts val="0"/>
              </a:spcAft>
              <a:buClr>
                <a:schemeClr val="dk1"/>
              </a:buClr>
              <a:buSzPts val="1000"/>
              <a:buNone/>
              <a:defRPr sz="1000">
                <a:solidFill>
                  <a:schemeClr val="dk1"/>
                </a:solidFill>
              </a:defRPr>
            </a:lvl8pPr>
            <a:lvl9pPr lvl="8" algn="ctr">
              <a:lnSpc>
                <a:spcPct val="100000"/>
              </a:lnSpc>
              <a:spcBef>
                <a:spcPts val="0"/>
              </a:spcBef>
              <a:spcAft>
                <a:spcPts val="0"/>
              </a:spcAft>
              <a:buClr>
                <a:schemeClr val="dk1"/>
              </a:buClr>
              <a:buSzPts val="1000"/>
              <a:buNone/>
              <a:defRPr sz="1000">
                <a:solidFill>
                  <a:schemeClr val="dk1"/>
                </a:solidFill>
              </a:defRPr>
            </a:lvl9pPr>
          </a:lstStyle>
          <a:p/>
        </p:txBody>
      </p:sp>
      <p:sp>
        <p:nvSpPr>
          <p:cNvPr id="45" name="Google Shape;45;p7"/>
          <p:cNvSpPr txBox="1"/>
          <p:nvPr>
            <p:ph idx="5" type="ctrTitle"/>
          </p:nvPr>
        </p:nvSpPr>
        <p:spPr>
          <a:xfrm>
            <a:off x="4677150" y="2201125"/>
            <a:ext cx="1656600" cy="245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1200"/>
              <a:buNone/>
              <a:defRPr sz="1200">
                <a:solidFill>
                  <a:schemeClr val="dk1"/>
                </a:solidFill>
              </a:defRPr>
            </a:lvl1pPr>
            <a:lvl2pPr lvl="1" algn="ctr">
              <a:lnSpc>
                <a:spcPct val="100000"/>
              </a:lnSpc>
              <a:spcBef>
                <a:spcPts val="0"/>
              </a:spcBef>
              <a:spcAft>
                <a:spcPts val="0"/>
              </a:spcAft>
              <a:buClr>
                <a:schemeClr val="dk1"/>
              </a:buClr>
              <a:buSzPts val="1400"/>
              <a:buNone/>
              <a:defRPr sz="1400">
                <a:solidFill>
                  <a:schemeClr val="dk1"/>
                </a:solidFill>
              </a:defRPr>
            </a:lvl2pPr>
            <a:lvl3pPr lvl="2" algn="ctr">
              <a:lnSpc>
                <a:spcPct val="100000"/>
              </a:lnSpc>
              <a:spcBef>
                <a:spcPts val="0"/>
              </a:spcBef>
              <a:spcAft>
                <a:spcPts val="0"/>
              </a:spcAft>
              <a:buClr>
                <a:schemeClr val="dk1"/>
              </a:buClr>
              <a:buSzPts val="1400"/>
              <a:buNone/>
              <a:defRPr sz="1400">
                <a:solidFill>
                  <a:schemeClr val="dk1"/>
                </a:solidFill>
              </a:defRPr>
            </a:lvl3pPr>
            <a:lvl4pPr lvl="3" algn="ctr">
              <a:lnSpc>
                <a:spcPct val="100000"/>
              </a:lnSpc>
              <a:spcBef>
                <a:spcPts val="0"/>
              </a:spcBef>
              <a:spcAft>
                <a:spcPts val="0"/>
              </a:spcAft>
              <a:buClr>
                <a:schemeClr val="dk1"/>
              </a:buClr>
              <a:buSzPts val="1400"/>
              <a:buNone/>
              <a:defRPr sz="1400">
                <a:solidFill>
                  <a:schemeClr val="dk1"/>
                </a:solidFill>
              </a:defRPr>
            </a:lvl4pPr>
            <a:lvl5pPr lvl="4" algn="ctr">
              <a:lnSpc>
                <a:spcPct val="100000"/>
              </a:lnSpc>
              <a:spcBef>
                <a:spcPts val="0"/>
              </a:spcBef>
              <a:spcAft>
                <a:spcPts val="0"/>
              </a:spcAft>
              <a:buClr>
                <a:schemeClr val="dk1"/>
              </a:buClr>
              <a:buSzPts val="1400"/>
              <a:buNone/>
              <a:defRPr sz="1400">
                <a:solidFill>
                  <a:schemeClr val="dk1"/>
                </a:solidFill>
              </a:defRPr>
            </a:lvl5pPr>
            <a:lvl6pPr lvl="5" algn="ctr">
              <a:lnSpc>
                <a:spcPct val="100000"/>
              </a:lnSpc>
              <a:spcBef>
                <a:spcPts val="0"/>
              </a:spcBef>
              <a:spcAft>
                <a:spcPts val="0"/>
              </a:spcAft>
              <a:buClr>
                <a:schemeClr val="dk1"/>
              </a:buClr>
              <a:buSzPts val="1400"/>
              <a:buNone/>
              <a:defRPr sz="1400">
                <a:solidFill>
                  <a:schemeClr val="dk1"/>
                </a:solidFill>
              </a:defRPr>
            </a:lvl6pPr>
            <a:lvl7pPr lvl="6" algn="ctr">
              <a:lnSpc>
                <a:spcPct val="100000"/>
              </a:lnSpc>
              <a:spcBef>
                <a:spcPts val="0"/>
              </a:spcBef>
              <a:spcAft>
                <a:spcPts val="0"/>
              </a:spcAft>
              <a:buClr>
                <a:schemeClr val="dk1"/>
              </a:buClr>
              <a:buSzPts val="1400"/>
              <a:buNone/>
              <a:defRPr sz="1400">
                <a:solidFill>
                  <a:schemeClr val="dk1"/>
                </a:solidFill>
              </a:defRPr>
            </a:lvl7pPr>
            <a:lvl8pPr lvl="7" algn="ctr">
              <a:lnSpc>
                <a:spcPct val="100000"/>
              </a:lnSpc>
              <a:spcBef>
                <a:spcPts val="0"/>
              </a:spcBef>
              <a:spcAft>
                <a:spcPts val="0"/>
              </a:spcAft>
              <a:buClr>
                <a:schemeClr val="dk1"/>
              </a:buClr>
              <a:buSzPts val="1400"/>
              <a:buNone/>
              <a:defRPr sz="1400">
                <a:solidFill>
                  <a:schemeClr val="dk1"/>
                </a:solidFill>
              </a:defRPr>
            </a:lvl8pPr>
            <a:lvl9pPr lvl="8" algn="ctr">
              <a:lnSpc>
                <a:spcPct val="100000"/>
              </a:lnSpc>
              <a:spcBef>
                <a:spcPts val="0"/>
              </a:spcBef>
              <a:spcAft>
                <a:spcPts val="0"/>
              </a:spcAft>
              <a:buClr>
                <a:schemeClr val="dk1"/>
              </a:buClr>
              <a:buSzPts val="1400"/>
              <a:buNone/>
              <a:defRPr sz="1400">
                <a:solidFill>
                  <a:schemeClr val="dk1"/>
                </a:solidFill>
              </a:defRPr>
            </a:lvl9pPr>
          </a:lstStyle>
          <a:p/>
        </p:txBody>
      </p:sp>
      <p:sp>
        <p:nvSpPr>
          <p:cNvPr id="46" name="Google Shape;46;p7"/>
          <p:cNvSpPr txBox="1"/>
          <p:nvPr>
            <p:ph idx="6" type="subTitle"/>
          </p:nvPr>
        </p:nvSpPr>
        <p:spPr>
          <a:xfrm>
            <a:off x="4677142" y="2381202"/>
            <a:ext cx="1656600" cy="45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000"/>
              <a:buNone/>
              <a:defRPr sz="1000">
                <a:solidFill>
                  <a:schemeClr val="dk1"/>
                </a:solidFill>
              </a:defRPr>
            </a:lvl1pPr>
            <a:lvl2pPr lvl="1" algn="ctr">
              <a:lnSpc>
                <a:spcPct val="100000"/>
              </a:lnSpc>
              <a:spcBef>
                <a:spcPts val="0"/>
              </a:spcBef>
              <a:spcAft>
                <a:spcPts val="0"/>
              </a:spcAft>
              <a:buClr>
                <a:schemeClr val="dk1"/>
              </a:buClr>
              <a:buSzPts val="1000"/>
              <a:buNone/>
              <a:defRPr sz="1000">
                <a:solidFill>
                  <a:schemeClr val="dk1"/>
                </a:solidFill>
              </a:defRPr>
            </a:lvl2pPr>
            <a:lvl3pPr lvl="2" algn="ctr">
              <a:lnSpc>
                <a:spcPct val="100000"/>
              </a:lnSpc>
              <a:spcBef>
                <a:spcPts val="0"/>
              </a:spcBef>
              <a:spcAft>
                <a:spcPts val="0"/>
              </a:spcAft>
              <a:buClr>
                <a:schemeClr val="dk1"/>
              </a:buClr>
              <a:buSzPts val="1000"/>
              <a:buNone/>
              <a:defRPr sz="1000">
                <a:solidFill>
                  <a:schemeClr val="dk1"/>
                </a:solidFill>
              </a:defRPr>
            </a:lvl3pPr>
            <a:lvl4pPr lvl="3" algn="ctr">
              <a:lnSpc>
                <a:spcPct val="100000"/>
              </a:lnSpc>
              <a:spcBef>
                <a:spcPts val="0"/>
              </a:spcBef>
              <a:spcAft>
                <a:spcPts val="0"/>
              </a:spcAft>
              <a:buClr>
                <a:schemeClr val="dk1"/>
              </a:buClr>
              <a:buSzPts val="1000"/>
              <a:buNone/>
              <a:defRPr sz="1000">
                <a:solidFill>
                  <a:schemeClr val="dk1"/>
                </a:solidFill>
              </a:defRPr>
            </a:lvl4pPr>
            <a:lvl5pPr lvl="4" algn="ctr">
              <a:lnSpc>
                <a:spcPct val="100000"/>
              </a:lnSpc>
              <a:spcBef>
                <a:spcPts val="0"/>
              </a:spcBef>
              <a:spcAft>
                <a:spcPts val="0"/>
              </a:spcAft>
              <a:buClr>
                <a:schemeClr val="dk1"/>
              </a:buClr>
              <a:buSzPts val="1000"/>
              <a:buNone/>
              <a:defRPr sz="1000">
                <a:solidFill>
                  <a:schemeClr val="dk1"/>
                </a:solidFill>
              </a:defRPr>
            </a:lvl5pPr>
            <a:lvl6pPr lvl="5" algn="ctr">
              <a:lnSpc>
                <a:spcPct val="100000"/>
              </a:lnSpc>
              <a:spcBef>
                <a:spcPts val="0"/>
              </a:spcBef>
              <a:spcAft>
                <a:spcPts val="0"/>
              </a:spcAft>
              <a:buClr>
                <a:schemeClr val="dk1"/>
              </a:buClr>
              <a:buSzPts val="1000"/>
              <a:buNone/>
              <a:defRPr sz="1000">
                <a:solidFill>
                  <a:schemeClr val="dk1"/>
                </a:solidFill>
              </a:defRPr>
            </a:lvl6pPr>
            <a:lvl7pPr lvl="6" algn="ctr">
              <a:lnSpc>
                <a:spcPct val="100000"/>
              </a:lnSpc>
              <a:spcBef>
                <a:spcPts val="0"/>
              </a:spcBef>
              <a:spcAft>
                <a:spcPts val="0"/>
              </a:spcAft>
              <a:buClr>
                <a:schemeClr val="dk1"/>
              </a:buClr>
              <a:buSzPts val="1000"/>
              <a:buNone/>
              <a:defRPr sz="1000">
                <a:solidFill>
                  <a:schemeClr val="dk1"/>
                </a:solidFill>
              </a:defRPr>
            </a:lvl7pPr>
            <a:lvl8pPr lvl="7" algn="ctr">
              <a:lnSpc>
                <a:spcPct val="100000"/>
              </a:lnSpc>
              <a:spcBef>
                <a:spcPts val="0"/>
              </a:spcBef>
              <a:spcAft>
                <a:spcPts val="0"/>
              </a:spcAft>
              <a:buClr>
                <a:schemeClr val="dk1"/>
              </a:buClr>
              <a:buSzPts val="1000"/>
              <a:buNone/>
              <a:defRPr sz="1000">
                <a:solidFill>
                  <a:schemeClr val="dk1"/>
                </a:solidFill>
              </a:defRPr>
            </a:lvl8pPr>
            <a:lvl9pPr lvl="8" algn="ctr">
              <a:lnSpc>
                <a:spcPct val="100000"/>
              </a:lnSpc>
              <a:spcBef>
                <a:spcPts val="0"/>
              </a:spcBef>
              <a:spcAft>
                <a:spcPts val="0"/>
              </a:spcAft>
              <a:buClr>
                <a:schemeClr val="dk1"/>
              </a:buClr>
              <a:buSzPts val="1000"/>
              <a:buNone/>
              <a:defRPr sz="1000">
                <a:solidFill>
                  <a:schemeClr val="dk1"/>
                </a:solidFill>
              </a:defRPr>
            </a:lvl9pPr>
          </a:lstStyle>
          <a:p/>
        </p:txBody>
      </p:sp>
      <p:sp>
        <p:nvSpPr>
          <p:cNvPr id="47" name="Google Shape;47;p7"/>
          <p:cNvSpPr txBox="1"/>
          <p:nvPr>
            <p:ph idx="7" type="ctrTitle"/>
          </p:nvPr>
        </p:nvSpPr>
        <p:spPr>
          <a:xfrm>
            <a:off x="6544050" y="2201125"/>
            <a:ext cx="1656600" cy="245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1200"/>
              <a:buNone/>
              <a:defRPr sz="1200">
                <a:solidFill>
                  <a:schemeClr val="dk1"/>
                </a:solidFill>
              </a:defRPr>
            </a:lvl1pPr>
            <a:lvl2pPr lvl="1" algn="ctr">
              <a:lnSpc>
                <a:spcPct val="100000"/>
              </a:lnSpc>
              <a:spcBef>
                <a:spcPts val="0"/>
              </a:spcBef>
              <a:spcAft>
                <a:spcPts val="0"/>
              </a:spcAft>
              <a:buClr>
                <a:schemeClr val="dk1"/>
              </a:buClr>
              <a:buSzPts val="1400"/>
              <a:buNone/>
              <a:defRPr sz="1400">
                <a:solidFill>
                  <a:schemeClr val="dk1"/>
                </a:solidFill>
              </a:defRPr>
            </a:lvl2pPr>
            <a:lvl3pPr lvl="2" algn="ctr">
              <a:lnSpc>
                <a:spcPct val="100000"/>
              </a:lnSpc>
              <a:spcBef>
                <a:spcPts val="0"/>
              </a:spcBef>
              <a:spcAft>
                <a:spcPts val="0"/>
              </a:spcAft>
              <a:buClr>
                <a:schemeClr val="dk1"/>
              </a:buClr>
              <a:buSzPts val="1400"/>
              <a:buNone/>
              <a:defRPr sz="1400">
                <a:solidFill>
                  <a:schemeClr val="dk1"/>
                </a:solidFill>
              </a:defRPr>
            </a:lvl3pPr>
            <a:lvl4pPr lvl="3" algn="ctr">
              <a:lnSpc>
                <a:spcPct val="100000"/>
              </a:lnSpc>
              <a:spcBef>
                <a:spcPts val="0"/>
              </a:spcBef>
              <a:spcAft>
                <a:spcPts val="0"/>
              </a:spcAft>
              <a:buClr>
                <a:schemeClr val="dk1"/>
              </a:buClr>
              <a:buSzPts val="1400"/>
              <a:buNone/>
              <a:defRPr sz="1400">
                <a:solidFill>
                  <a:schemeClr val="dk1"/>
                </a:solidFill>
              </a:defRPr>
            </a:lvl4pPr>
            <a:lvl5pPr lvl="4" algn="ctr">
              <a:lnSpc>
                <a:spcPct val="100000"/>
              </a:lnSpc>
              <a:spcBef>
                <a:spcPts val="0"/>
              </a:spcBef>
              <a:spcAft>
                <a:spcPts val="0"/>
              </a:spcAft>
              <a:buClr>
                <a:schemeClr val="dk1"/>
              </a:buClr>
              <a:buSzPts val="1400"/>
              <a:buNone/>
              <a:defRPr sz="1400">
                <a:solidFill>
                  <a:schemeClr val="dk1"/>
                </a:solidFill>
              </a:defRPr>
            </a:lvl5pPr>
            <a:lvl6pPr lvl="5" algn="ctr">
              <a:lnSpc>
                <a:spcPct val="100000"/>
              </a:lnSpc>
              <a:spcBef>
                <a:spcPts val="0"/>
              </a:spcBef>
              <a:spcAft>
                <a:spcPts val="0"/>
              </a:spcAft>
              <a:buClr>
                <a:schemeClr val="dk1"/>
              </a:buClr>
              <a:buSzPts val="1400"/>
              <a:buNone/>
              <a:defRPr sz="1400">
                <a:solidFill>
                  <a:schemeClr val="dk1"/>
                </a:solidFill>
              </a:defRPr>
            </a:lvl6pPr>
            <a:lvl7pPr lvl="6" algn="ctr">
              <a:lnSpc>
                <a:spcPct val="100000"/>
              </a:lnSpc>
              <a:spcBef>
                <a:spcPts val="0"/>
              </a:spcBef>
              <a:spcAft>
                <a:spcPts val="0"/>
              </a:spcAft>
              <a:buClr>
                <a:schemeClr val="dk1"/>
              </a:buClr>
              <a:buSzPts val="1400"/>
              <a:buNone/>
              <a:defRPr sz="1400">
                <a:solidFill>
                  <a:schemeClr val="dk1"/>
                </a:solidFill>
              </a:defRPr>
            </a:lvl7pPr>
            <a:lvl8pPr lvl="7" algn="ctr">
              <a:lnSpc>
                <a:spcPct val="100000"/>
              </a:lnSpc>
              <a:spcBef>
                <a:spcPts val="0"/>
              </a:spcBef>
              <a:spcAft>
                <a:spcPts val="0"/>
              </a:spcAft>
              <a:buClr>
                <a:schemeClr val="dk1"/>
              </a:buClr>
              <a:buSzPts val="1400"/>
              <a:buNone/>
              <a:defRPr sz="1400">
                <a:solidFill>
                  <a:schemeClr val="dk1"/>
                </a:solidFill>
              </a:defRPr>
            </a:lvl8pPr>
            <a:lvl9pPr lvl="8" algn="ctr">
              <a:lnSpc>
                <a:spcPct val="100000"/>
              </a:lnSpc>
              <a:spcBef>
                <a:spcPts val="0"/>
              </a:spcBef>
              <a:spcAft>
                <a:spcPts val="0"/>
              </a:spcAft>
              <a:buClr>
                <a:schemeClr val="dk1"/>
              </a:buClr>
              <a:buSzPts val="1400"/>
              <a:buNone/>
              <a:defRPr sz="1400">
                <a:solidFill>
                  <a:schemeClr val="dk1"/>
                </a:solidFill>
              </a:defRPr>
            </a:lvl9pPr>
          </a:lstStyle>
          <a:p/>
        </p:txBody>
      </p:sp>
      <p:sp>
        <p:nvSpPr>
          <p:cNvPr id="48" name="Google Shape;48;p7"/>
          <p:cNvSpPr txBox="1"/>
          <p:nvPr>
            <p:ph idx="8" type="subTitle"/>
          </p:nvPr>
        </p:nvSpPr>
        <p:spPr>
          <a:xfrm>
            <a:off x="6544042" y="2381202"/>
            <a:ext cx="1656600" cy="45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000"/>
              <a:buNone/>
              <a:defRPr sz="1000">
                <a:solidFill>
                  <a:schemeClr val="dk1"/>
                </a:solidFill>
              </a:defRPr>
            </a:lvl1pPr>
            <a:lvl2pPr lvl="1" algn="ctr">
              <a:lnSpc>
                <a:spcPct val="100000"/>
              </a:lnSpc>
              <a:spcBef>
                <a:spcPts val="0"/>
              </a:spcBef>
              <a:spcAft>
                <a:spcPts val="0"/>
              </a:spcAft>
              <a:buClr>
                <a:schemeClr val="dk1"/>
              </a:buClr>
              <a:buSzPts val="1000"/>
              <a:buNone/>
              <a:defRPr sz="1000">
                <a:solidFill>
                  <a:schemeClr val="dk1"/>
                </a:solidFill>
              </a:defRPr>
            </a:lvl2pPr>
            <a:lvl3pPr lvl="2" algn="ctr">
              <a:lnSpc>
                <a:spcPct val="100000"/>
              </a:lnSpc>
              <a:spcBef>
                <a:spcPts val="0"/>
              </a:spcBef>
              <a:spcAft>
                <a:spcPts val="0"/>
              </a:spcAft>
              <a:buClr>
                <a:schemeClr val="dk1"/>
              </a:buClr>
              <a:buSzPts val="1000"/>
              <a:buNone/>
              <a:defRPr sz="1000">
                <a:solidFill>
                  <a:schemeClr val="dk1"/>
                </a:solidFill>
              </a:defRPr>
            </a:lvl3pPr>
            <a:lvl4pPr lvl="3" algn="ctr">
              <a:lnSpc>
                <a:spcPct val="100000"/>
              </a:lnSpc>
              <a:spcBef>
                <a:spcPts val="0"/>
              </a:spcBef>
              <a:spcAft>
                <a:spcPts val="0"/>
              </a:spcAft>
              <a:buClr>
                <a:schemeClr val="dk1"/>
              </a:buClr>
              <a:buSzPts val="1000"/>
              <a:buNone/>
              <a:defRPr sz="1000">
                <a:solidFill>
                  <a:schemeClr val="dk1"/>
                </a:solidFill>
              </a:defRPr>
            </a:lvl4pPr>
            <a:lvl5pPr lvl="4" algn="ctr">
              <a:lnSpc>
                <a:spcPct val="100000"/>
              </a:lnSpc>
              <a:spcBef>
                <a:spcPts val="0"/>
              </a:spcBef>
              <a:spcAft>
                <a:spcPts val="0"/>
              </a:spcAft>
              <a:buClr>
                <a:schemeClr val="dk1"/>
              </a:buClr>
              <a:buSzPts val="1000"/>
              <a:buNone/>
              <a:defRPr sz="1000">
                <a:solidFill>
                  <a:schemeClr val="dk1"/>
                </a:solidFill>
              </a:defRPr>
            </a:lvl5pPr>
            <a:lvl6pPr lvl="5" algn="ctr">
              <a:lnSpc>
                <a:spcPct val="100000"/>
              </a:lnSpc>
              <a:spcBef>
                <a:spcPts val="0"/>
              </a:spcBef>
              <a:spcAft>
                <a:spcPts val="0"/>
              </a:spcAft>
              <a:buClr>
                <a:schemeClr val="dk1"/>
              </a:buClr>
              <a:buSzPts val="1000"/>
              <a:buNone/>
              <a:defRPr sz="1000">
                <a:solidFill>
                  <a:schemeClr val="dk1"/>
                </a:solidFill>
              </a:defRPr>
            </a:lvl6pPr>
            <a:lvl7pPr lvl="6" algn="ctr">
              <a:lnSpc>
                <a:spcPct val="100000"/>
              </a:lnSpc>
              <a:spcBef>
                <a:spcPts val="0"/>
              </a:spcBef>
              <a:spcAft>
                <a:spcPts val="0"/>
              </a:spcAft>
              <a:buClr>
                <a:schemeClr val="dk1"/>
              </a:buClr>
              <a:buSzPts val="1000"/>
              <a:buNone/>
              <a:defRPr sz="1000">
                <a:solidFill>
                  <a:schemeClr val="dk1"/>
                </a:solidFill>
              </a:defRPr>
            </a:lvl7pPr>
            <a:lvl8pPr lvl="7" algn="ctr">
              <a:lnSpc>
                <a:spcPct val="100000"/>
              </a:lnSpc>
              <a:spcBef>
                <a:spcPts val="0"/>
              </a:spcBef>
              <a:spcAft>
                <a:spcPts val="0"/>
              </a:spcAft>
              <a:buClr>
                <a:schemeClr val="dk1"/>
              </a:buClr>
              <a:buSzPts val="1000"/>
              <a:buNone/>
              <a:defRPr sz="1000">
                <a:solidFill>
                  <a:schemeClr val="dk1"/>
                </a:solidFill>
              </a:defRPr>
            </a:lvl8pPr>
            <a:lvl9pPr lvl="8" algn="ctr">
              <a:lnSpc>
                <a:spcPct val="100000"/>
              </a:lnSpc>
              <a:spcBef>
                <a:spcPts val="0"/>
              </a:spcBef>
              <a:spcAft>
                <a:spcPts val="0"/>
              </a:spcAft>
              <a:buClr>
                <a:schemeClr val="dk1"/>
              </a:buClr>
              <a:buSzPts val="1000"/>
              <a:buNone/>
              <a:defRPr sz="1000">
                <a:solidFill>
                  <a:schemeClr val="dk1"/>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WO COLUMNS">
  <p:cSld name="TITLE_1_1_2">
    <p:spTree>
      <p:nvGrpSpPr>
        <p:cNvPr id="49" name="Shape 49"/>
        <p:cNvGrpSpPr/>
        <p:nvPr/>
      </p:nvGrpSpPr>
      <p:grpSpPr>
        <a:xfrm>
          <a:off x="0" y="0"/>
          <a:ext cx="0" cy="0"/>
          <a:chOff x="0" y="0"/>
          <a:chExt cx="0" cy="0"/>
        </a:xfrm>
      </p:grpSpPr>
      <p:sp>
        <p:nvSpPr>
          <p:cNvPr id="50" name="Google Shape;50;p8"/>
          <p:cNvSpPr/>
          <p:nvPr/>
        </p:nvSpPr>
        <p:spPr>
          <a:xfrm>
            <a:off x="6164625" y="1530175"/>
            <a:ext cx="2537700" cy="32073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8"/>
          <p:cNvSpPr/>
          <p:nvPr/>
        </p:nvSpPr>
        <p:spPr>
          <a:xfrm>
            <a:off x="415125" y="1530175"/>
            <a:ext cx="2537700" cy="32073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8"/>
          <p:cNvSpPr txBox="1"/>
          <p:nvPr>
            <p:ph type="ctrTitle"/>
          </p:nvPr>
        </p:nvSpPr>
        <p:spPr>
          <a:xfrm>
            <a:off x="5925025" y="319150"/>
            <a:ext cx="2619000" cy="4590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dk1"/>
              </a:buClr>
              <a:buSzPts val="1000"/>
              <a:buNone/>
              <a:defRPr sz="1000">
                <a:solidFill>
                  <a:schemeClr val="dk1"/>
                </a:solidFill>
              </a:defRPr>
            </a:lvl1pPr>
            <a:lvl2pPr lvl="1" algn="r">
              <a:lnSpc>
                <a:spcPct val="100000"/>
              </a:lnSpc>
              <a:spcBef>
                <a:spcPts val="0"/>
              </a:spcBef>
              <a:spcAft>
                <a:spcPts val="0"/>
              </a:spcAft>
              <a:buClr>
                <a:schemeClr val="dk1"/>
              </a:buClr>
              <a:buSzPts val="1400"/>
              <a:buNone/>
              <a:defRPr sz="1400">
                <a:solidFill>
                  <a:schemeClr val="dk1"/>
                </a:solidFill>
              </a:defRPr>
            </a:lvl2pPr>
            <a:lvl3pPr lvl="2" algn="r">
              <a:lnSpc>
                <a:spcPct val="100000"/>
              </a:lnSpc>
              <a:spcBef>
                <a:spcPts val="0"/>
              </a:spcBef>
              <a:spcAft>
                <a:spcPts val="0"/>
              </a:spcAft>
              <a:buClr>
                <a:schemeClr val="dk1"/>
              </a:buClr>
              <a:buSzPts val="1400"/>
              <a:buNone/>
              <a:defRPr sz="1400">
                <a:solidFill>
                  <a:schemeClr val="dk1"/>
                </a:solidFill>
              </a:defRPr>
            </a:lvl3pPr>
            <a:lvl4pPr lvl="3" algn="r">
              <a:lnSpc>
                <a:spcPct val="100000"/>
              </a:lnSpc>
              <a:spcBef>
                <a:spcPts val="0"/>
              </a:spcBef>
              <a:spcAft>
                <a:spcPts val="0"/>
              </a:spcAft>
              <a:buClr>
                <a:schemeClr val="dk1"/>
              </a:buClr>
              <a:buSzPts val="1400"/>
              <a:buNone/>
              <a:defRPr sz="1400">
                <a:solidFill>
                  <a:schemeClr val="dk1"/>
                </a:solidFill>
              </a:defRPr>
            </a:lvl4pPr>
            <a:lvl5pPr lvl="4" algn="r">
              <a:lnSpc>
                <a:spcPct val="100000"/>
              </a:lnSpc>
              <a:spcBef>
                <a:spcPts val="0"/>
              </a:spcBef>
              <a:spcAft>
                <a:spcPts val="0"/>
              </a:spcAft>
              <a:buClr>
                <a:schemeClr val="dk1"/>
              </a:buClr>
              <a:buSzPts val="1400"/>
              <a:buNone/>
              <a:defRPr sz="1400">
                <a:solidFill>
                  <a:schemeClr val="dk1"/>
                </a:solidFill>
              </a:defRPr>
            </a:lvl5pPr>
            <a:lvl6pPr lvl="5" algn="r">
              <a:lnSpc>
                <a:spcPct val="100000"/>
              </a:lnSpc>
              <a:spcBef>
                <a:spcPts val="0"/>
              </a:spcBef>
              <a:spcAft>
                <a:spcPts val="0"/>
              </a:spcAft>
              <a:buClr>
                <a:schemeClr val="dk1"/>
              </a:buClr>
              <a:buSzPts val="1400"/>
              <a:buNone/>
              <a:defRPr sz="1400">
                <a:solidFill>
                  <a:schemeClr val="dk1"/>
                </a:solidFill>
              </a:defRPr>
            </a:lvl6pPr>
            <a:lvl7pPr lvl="6" algn="r">
              <a:lnSpc>
                <a:spcPct val="100000"/>
              </a:lnSpc>
              <a:spcBef>
                <a:spcPts val="0"/>
              </a:spcBef>
              <a:spcAft>
                <a:spcPts val="0"/>
              </a:spcAft>
              <a:buClr>
                <a:schemeClr val="dk1"/>
              </a:buClr>
              <a:buSzPts val="1400"/>
              <a:buNone/>
              <a:defRPr sz="1400">
                <a:solidFill>
                  <a:schemeClr val="dk1"/>
                </a:solidFill>
              </a:defRPr>
            </a:lvl7pPr>
            <a:lvl8pPr lvl="7" algn="r">
              <a:lnSpc>
                <a:spcPct val="100000"/>
              </a:lnSpc>
              <a:spcBef>
                <a:spcPts val="0"/>
              </a:spcBef>
              <a:spcAft>
                <a:spcPts val="0"/>
              </a:spcAft>
              <a:buClr>
                <a:schemeClr val="dk1"/>
              </a:buClr>
              <a:buSzPts val="1400"/>
              <a:buNone/>
              <a:defRPr sz="1400">
                <a:solidFill>
                  <a:schemeClr val="dk1"/>
                </a:solidFill>
              </a:defRPr>
            </a:lvl8pPr>
            <a:lvl9pPr lvl="8" algn="r">
              <a:lnSpc>
                <a:spcPct val="100000"/>
              </a:lnSpc>
              <a:spcBef>
                <a:spcPts val="0"/>
              </a:spcBef>
              <a:spcAft>
                <a:spcPts val="0"/>
              </a:spcAft>
              <a:buClr>
                <a:schemeClr val="dk1"/>
              </a:buClr>
              <a:buSzPts val="1400"/>
              <a:buNone/>
              <a:defRPr sz="1400">
                <a:solidFill>
                  <a:schemeClr val="dk1"/>
                </a:solidFill>
              </a:defRPr>
            </a:lvl9pPr>
          </a:lstStyle>
          <a:p/>
        </p:txBody>
      </p:sp>
      <p:sp>
        <p:nvSpPr>
          <p:cNvPr id="53" name="Google Shape;53;p8"/>
          <p:cNvSpPr txBox="1"/>
          <p:nvPr>
            <p:ph idx="2" type="ctrTitle"/>
          </p:nvPr>
        </p:nvSpPr>
        <p:spPr>
          <a:xfrm>
            <a:off x="1925700" y="3862400"/>
            <a:ext cx="2054100" cy="245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1200"/>
              <a:buNone/>
              <a:defRPr sz="1200">
                <a:solidFill>
                  <a:schemeClr val="dk1"/>
                </a:solidFill>
              </a:defRPr>
            </a:lvl1pPr>
            <a:lvl2pPr lvl="1" algn="ctr">
              <a:lnSpc>
                <a:spcPct val="100000"/>
              </a:lnSpc>
              <a:spcBef>
                <a:spcPts val="0"/>
              </a:spcBef>
              <a:spcAft>
                <a:spcPts val="0"/>
              </a:spcAft>
              <a:buClr>
                <a:schemeClr val="dk1"/>
              </a:buClr>
              <a:buSzPts val="1400"/>
              <a:buNone/>
              <a:defRPr sz="1400">
                <a:solidFill>
                  <a:schemeClr val="dk1"/>
                </a:solidFill>
              </a:defRPr>
            </a:lvl2pPr>
            <a:lvl3pPr lvl="2" algn="ctr">
              <a:lnSpc>
                <a:spcPct val="100000"/>
              </a:lnSpc>
              <a:spcBef>
                <a:spcPts val="0"/>
              </a:spcBef>
              <a:spcAft>
                <a:spcPts val="0"/>
              </a:spcAft>
              <a:buClr>
                <a:schemeClr val="dk1"/>
              </a:buClr>
              <a:buSzPts val="1400"/>
              <a:buNone/>
              <a:defRPr sz="1400">
                <a:solidFill>
                  <a:schemeClr val="dk1"/>
                </a:solidFill>
              </a:defRPr>
            </a:lvl3pPr>
            <a:lvl4pPr lvl="3" algn="ctr">
              <a:lnSpc>
                <a:spcPct val="100000"/>
              </a:lnSpc>
              <a:spcBef>
                <a:spcPts val="0"/>
              </a:spcBef>
              <a:spcAft>
                <a:spcPts val="0"/>
              </a:spcAft>
              <a:buClr>
                <a:schemeClr val="dk1"/>
              </a:buClr>
              <a:buSzPts val="1400"/>
              <a:buNone/>
              <a:defRPr sz="1400">
                <a:solidFill>
                  <a:schemeClr val="dk1"/>
                </a:solidFill>
              </a:defRPr>
            </a:lvl4pPr>
            <a:lvl5pPr lvl="4" algn="ctr">
              <a:lnSpc>
                <a:spcPct val="100000"/>
              </a:lnSpc>
              <a:spcBef>
                <a:spcPts val="0"/>
              </a:spcBef>
              <a:spcAft>
                <a:spcPts val="0"/>
              </a:spcAft>
              <a:buClr>
                <a:schemeClr val="dk1"/>
              </a:buClr>
              <a:buSzPts val="1400"/>
              <a:buNone/>
              <a:defRPr sz="1400">
                <a:solidFill>
                  <a:schemeClr val="dk1"/>
                </a:solidFill>
              </a:defRPr>
            </a:lvl5pPr>
            <a:lvl6pPr lvl="5" algn="ctr">
              <a:lnSpc>
                <a:spcPct val="100000"/>
              </a:lnSpc>
              <a:spcBef>
                <a:spcPts val="0"/>
              </a:spcBef>
              <a:spcAft>
                <a:spcPts val="0"/>
              </a:spcAft>
              <a:buClr>
                <a:schemeClr val="dk1"/>
              </a:buClr>
              <a:buSzPts val="1400"/>
              <a:buNone/>
              <a:defRPr sz="1400">
                <a:solidFill>
                  <a:schemeClr val="dk1"/>
                </a:solidFill>
              </a:defRPr>
            </a:lvl6pPr>
            <a:lvl7pPr lvl="6" algn="ctr">
              <a:lnSpc>
                <a:spcPct val="100000"/>
              </a:lnSpc>
              <a:spcBef>
                <a:spcPts val="0"/>
              </a:spcBef>
              <a:spcAft>
                <a:spcPts val="0"/>
              </a:spcAft>
              <a:buClr>
                <a:schemeClr val="dk1"/>
              </a:buClr>
              <a:buSzPts val="1400"/>
              <a:buNone/>
              <a:defRPr sz="1400">
                <a:solidFill>
                  <a:schemeClr val="dk1"/>
                </a:solidFill>
              </a:defRPr>
            </a:lvl7pPr>
            <a:lvl8pPr lvl="7" algn="ctr">
              <a:lnSpc>
                <a:spcPct val="100000"/>
              </a:lnSpc>
              <a:spcBef>
                <a:spcPts val="0"/>
              </a:spcBef>
              <a:spcAft>
                <a:spcPts val="0"/>
              </a:spcAft>
              <a:buClr>
                <a:schemeClr val="dk1"/>
              </a:buClr>
              <a:buSzPts val="1400"/>
              <a:buNone/>
              <a:defRPr sz="1400">
                <a:solidFill>
                  <a:schemeClr val="dk1"/>
                </a:solidFill>
              </a:defRPr>
            </a:lvl8pPr>
            <a:lvl9pPr lvl="8" algn="ctr">
              <a:lnSpc>
                <a:spcPct val="100000"/>
              </a:lnSpc>
              <a:spcBef>
                <a:spcPts val="0"/>
              </a:spcBef>
              <a:spcAft>
                <a:spcPts val="0"/>
              </a:spcAft>
              <a:buClr>
                <a:schemeClr val="dk1"/>
              </a:buClr>
              <a:buSzPts val="1400"/>
              <a:buNone/>
              <a:defRPr sz="1400">
                <a:solidFill>
                  <a:schemeClr val="dk1"/>
                </a:solidFill>
              </a:defRPr>
            </a:lvl9pPr>
          </a:lstStyle>
          <a:p/>
        </p:txBody>
      </p:sp>
      <p:sp>
        <p:nvSpPr>
          <p:cNvPr id="54" name="Google Shape;54;p8"/>
          <p:cNvSpPr txBox="1"/>
          <p:nvPr>
            <p:ph idx="1" type="subTitle"/>
          </p:nvPr>
        </p:nvSpPr>
        <p:spPr>
          <a:xfrm>
            <a:off x="2058751" y="4042475"/>
            <a:ext cx="1788000" cy="45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000"/>
              <a:buNone/>
              <a:defRPr sz="1000">
                <a:solidFill>
                  <a:schemeClr val="dk1"/>
                </a:solidFill>
              </a:defRPr>
            </a:lvl1pPr>
            <a:lvl2pPr lvl="1" algn="ctr">
              <a:lnSpc>
                <a:spcPct val="100000"/>
              </a:lnSpc>
              <a:spcBef>
                <a:spcPts val="0"/>
              </a:spcBef>
              <a:spcAft>
                <a:spcPts val="0"/>
              </a:spcAft>
              <a:buClr>
                <a:schemeClr val="dk1"/>
              </a:buClr>
              <a:buSzPts val="1000"/>
              <a:buNone/>
              <a:defRPr sz="1000">
                <a:solidFill>
                  <a:schemeClr val="dk1"/>
                </a:solidFill>
              </a:defRPr>
            </a:lvl2pPr>
            <a:lvl3pPr lvl="2" algn="ctr">
              <a:lnSpc>
                <a:spcPct val="100000"/>
              </a:lnSpc>
              <a:spcBef>
                <a:spcPts val="0"/>
              </a:spcBef>
              <a:spcAft>
                <a:spcPts val="0"/>
              </a:spcAft>
              <a:buClr>
                <a:schemeClr val="dk1"/>
              </a:buClr>
              <a:buSzPts val="1000"/>
              <a:buNone/>
              <a:defRPr sz="1000">
                <a:solidFill>
                  <a:schemeClr val="dk1"/>
                </a:solidFill>
              </a:defRPr>
            </a:lvl3pPr>
            <a:lvl4pPr lvl="3" algn="ctr">
              <a:lnSpc>
                <a:spcPct val="100000"/>
              </a:lnSpc>
              <a:spcBef>
                <a:spcPts val="0"/>
              </a:spcBef>
              <a:spcAft>
                <a:spcPts val="0"/>
              </a:spcAft>
              <a:buClr>
                <a:schemeClr val="dk1"/>
              </a:buClr>
              <a:buSzPts val="1000"/>
              <a:buNone/>
              <a:defRPr sz="1000">
                <a:solidFill>
                  <a:schemeClr val="dk1"/>
                </a:solidFill>
              </a:defRPr>
            </a:lvl4pPr>
            <a:lvl5pPr lvl="4" algn="ctr">
              <a:lnSpc>
                <a:spcPct val="100000"/>
              </a:lnSpc>
              <a:spcBef>
                <a:spcPts val="0"/>
              </a:spcBef>
              <a:spcAft>
                <a:spcPts val="0"/>
              </a:spcAft>
              <a:buClr>
                <a:schemeClr val="dk1"/>
              </a:buClr>
              <a:buSzPts val="1000"/>
              <a:buNone/>
              <a:defRPr sz="1000">
                <a:solidFill>
                  <a:schemeClr val="dk1"/>
                </a:solidFill>
              </a:defRPr>
            </a:lvl5pPr>
            <a:lvl6pPr lvl="5" algn="ctr">
              <a:lnSpc>
                <a:spcPct val="100000"/>
              </a:lnSpc>
              <a:spcBef>
                <a:spcPts val="0"/>
              </a:spcBef>
              <a:spcAft>
                <a:spcPts val="0"/>
              </a:spcAft>
              <a:buClr>
                <a:schemeClr val="dk1"/>
              </a:buClr>
              <a:buSzPts val="1000"/>
              <a:buNone/>
              <a:defRPr sz="1000">
                <a:solidFill>
                  <a:schemeClr val="dk1"/>
                </a:solidFill>
              </a:defRPr>
            </a:lvl6pPr>
            <a:lvl7pPr lvl="6" algn="ctr">
              <a:lnSpc>
                <a:spcPct val="100000"/>
              </a:lnSpc>
              <a:spcBef>
                <a:spcPts val="0"/>
              </a:spcBef>
              <a:spcAft>
                <a:spcPts val="0"/>
              </a:spcAft>
              <a:buClr>
                <a:schemeClr val="dk1"/>
              </a:buClr>
              <a:buSzPts val="1000"/>
              <a:buNone/>
              <a:defRPr sz="1000">
                <a:solidFill>
                  <a:schemeClr val="dk1"/>
                </a:solidFill>
              </a:defRPr>
            </a:lvl7pPr>
            <a:lvl8pPr lvl="7" algn="ctr">
              <a:lnSpc>
                <a:spcPct val="100000"/>
              </a:lnSpc>
              <a:spcBef>
                <a:spcPts val="0"/>
              </a:spcBef>
              <a:spcAft>
                <a:spcPts val="0"/>
              </a:spcAft>
              <a:buClr>
                <a:schemeClr val="dk1"/>
              </a:buClr>
              <a:buSzPts val="1000"/>
              <a:buNone/>
              <a:defRPr sz="1000">
                <a:solidFill>
                  <a:schemeClr val="dk1"/>
                </a:solidFill>
              </a:defRPr>
            </a:lvl8pPr>
            <a:lvl9pPr lvl="8" algn="ctr">
              <a:lnSpc>
                <a:spcPct val="100000"/>
              </a:lnSpc>
              <a:spcBef>
                <a:spcPts val="0"/>
              </a:spcBef>
              <a:spcAft>
                <a:spcPts val="0"/>
              </a:spcAft>
              <a:buClr>
                <a:schemeClr val="dk1"/>
              </a:buClr>
              <a:buSzPts val="1000"/>
              <a:buNone/>
              <a:defRPr sz="1000">
                <a:solidFill>
                  <a:schemeClr val="dk1"/>
                </a:solidFill>
              </a:defRPr>
            </a:lvl9pPr>
          </a:lstStyle>
          <a:p/>
        </p:txBody>
      </p:sp>
      <p:sp>
        <p:nvSpPr>
          <p:cNvPr id="55" name="Google Shape;55;p8"/>
          <p:cNvSpPr txBox="1"/>
          <p:nvPr>
            <p:ph idx="3" type="ctrTitle"/>
          </p:nvPr>
        </p:nvSpPr>
        <p:spPr>
          <a:xfrm>
            <a:off x="5164200" y="3862400"/>
            <a:ext cx="2054100" cy="245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1200"/>
              <a:buNone/>
              <a:defRPr sz="1200">
                <a:solidFill>
                  <a:schemeClr val="dk1"/>
                </a:solidFill>
              </a:defRPr>
            </a:lvl1pPr>
            <a:lvl2pPr lvl="1" algn="ctr">
              <a:lnSpc>
                <a:spcPct val="100000"/>
              </a:lnSpc>
              <a:spcBef>
                <a:spcPts val="0"/>
              </a:spcBef>
              <a:spcAft>
                <a:spcPts val="0"/>
              </a:spcAft>
              <a:buClr>
                <a:schemeClr val="dk1"/>
              </a:buClr>
              <a:buSzPts val="1400"/>
              <a:buNone/>
              <a:defRPr sz="1400">
                <a:solidFill>
                  <a:schemeClr val="dk1"/>
                </a:solidFill>
              </a:defRPr>
            </a:lvl2pPr>
            <a:lvl3pPr lvl="2" algn="ctr">
              <a:lnSpc>
                <a:spcPct val="100000"/>
              </a:lnSpc>
              <a:spcBef>
                <a:spcPts val="0"/>
              </a:spcBef>
              <a:spcAft>
                <a:spcPts val="0"/>
              </a:spcAft>
              <a:buClr>
                <a:schemeClr val="dk1"/>
              </a:buClr>
              <a:buSzPts val="1400"/>
              <a:buNone/>
              <a:defRPr sz="1400">
                <a:solidFill>
                  <a:schemeClr val="dk1"/>
                </a:solidFill>
              </a:defRPr>
            </a:lvl3pPr>
            <a:lvl4pPr lvl="3" algn="ctr">
              <a:lnSpc>
                <a:spcPct val="100000"/>
              </a:lnSpc>
              <a:spcBef>
                <a:spcPts val="0"/>
              </a:spcBef>
              <a:spcAft>
                <a:spcPts val="0"/>
              </a:spcAft>
              <a:buClr>
                <a:schemeClr val="dk1"/>
              </a:buClr>
              <a:buSzPts val="1400"/>
              <a:buNone/>
              <a:defRPr sz="1400">
                <a:solidFill>
                  <a:schemeClr val="dk1"/>
                </a:solidFill>
              </a:defRPr>
            </a:lvl4pPr>
            <a:lvl5pPr lvl="4" algn="ctr">
              <a:lnSpc>
                <a:spcPct val="100000"/>
              </a:lnSpc>
              <a:spcBef>
                <a:spcPts val="0"/>
              </a:spcBef>
              <a:spcAft>
                <a:spcPts val="0"/>
              </a:spcAft>
              <a:buClr>
                <a:schemeClr val="dk1"/>
              </a:buClr>
              <a:buSzPts val="1400"/>
              <a:buNone/>
              <a:defRPr sz="1400">
                <a:solidFill>
                  <a:schemeClr val="dk1"/>
                </a:solidFill>
              </a:defRPr>
            </a:lvl5pPr>
            <a:lvl6pPr lvl="5" algn="ctr">
              <a:lnSpc>
                <a:spcPct val="100000"/>
              </a:lnSpc>
              <a:spcBef>
                <a:spcPts val="0"/>
              </a:spcBef>
              <a:spcAft>
                <a:spcPts val="0"/>
              </a:spcAft>
              <a:buClr>
                <a:schemeClr val="dk1"/>
              </a:buClr>
              <a:buSzPts val="1400"/>
              <a:buNone/>
              <a:defRPr sz="1400">
                <a:solidFill>
                  <a:schemeClr val="dk1"/>
                </a:solidFill>
              </a:defRPr>
            </a:lvl6pPr>
            <a:lvl7pPr lvl="6" algn="ctr">
              <a:lnSpc>
                <a:spcPct val="100000"/>
              </a:lnSpc>
              <a:spcBef>
                <a:spcPts val="0"/>
              </a:spcBef>
              <a:spcAft>
                <a:spcPts val="0"/>
              </a:spcAft>
              <a:buClr>
                <a:schemeClr val="dk1"/>
              </a:buClr>
              <a:buSzPts val="1400"/>
              <a:buNone/>
              <a:defRPr sz="1400">
                <a:solidFill>
                  <a:schemeClr val="dk1"/>
                </a:solidFill>
              </a:defRPr>
            </a:lvl7pPr>
            <a:lvl8pPr lvl="7" algn="ctr">
              <a:lnSpc>
                <a:spcPct val="100000"/>
              </a:lnSpc>
              <a:spcBef>
                <a:spcPts val="0"/>
              </a:spcBef>
              <a:spcAft>
                <a:spcPts val="0"/>
              </a:spcAft>
              <a:buClr>
                <a:schemeClr val="dk1"/>
              </a:buClr>
              <a:buSzPts val="1400"/>
              <a:buNone/>
              <a:defRPr sz="1400">
                <a:solidFill>
                  <a:schemeClr val="dk1"/>
                </a:solidFill>
              </a:defRPr>
            </a:lvl8pPr>
            <a:lvl9pPr lvl="8" algn="ctr">
              <a:lnSpc>
                <a:spcPct val="100000"/>
              </a:lnSpc>
              <a:spcBef>
                <a:spcPts val="0"/>
              </a:spcBef>
              <a:spcAft>
                <a:spcPts val="0"/>
              </a:spcAft>
              <a:buClr>
                <a:schemeClr val="dk1"/>
              </a:buClr>
              <a:buSzPts val="1400"/>
              <a:buNone/>
              <a:defRPr sz="1400">
                <a:solidFill>
                  <a:schemeClr val="dk1"/>
                </a:solidFill>
              </a:defRPr>
            </a:lvl9pPr>
          </a:lstStyle>
          <a:p/>
        </p:txBody>
      </p:sp>
      <p:sp>
        <p:nvSpPr>
          <p:cNvPr id="56" name="Google Shape;56;p8"/>
          <p:cNvSpPr txBox="1"/>
          <p:nvPr>
            <p:ph idx="4" type="subTitle"/>
          </p:nvPr>
        </p:nvSpPr>
        <p:spPr>
          <a:xfrm>
            <a:off x="5297251" y="4042475"/>
            <a:ext cx="1788000" cy="45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000"/>
              <a:buNone/>
              <a:defRPr sz="1000">
                <a:solidFill>
                  <a:schemeClr val="dk1"/>
                </a:solidFill>
              </a:defRPr>
            </a:lvl1pPr>
            <a:lvl2pPr lvl="1" algn="ctr">
              <a:lnSpc>
                <a:spcPct val="100000"/>
              </a:lnSpc>
              <a:spcBef>
                <a:spcPts val="0"/>
              </a:spcBef>
              <a:spcAft>
                <a:spcPts val="0"/>
              </a:spcAft>
              <a:buClr>
                <a:schemeClr val="dk1"/>
              </a:buClr>
              <a:buSzPts val="1000"/>
              <a:buNone/>
              <a:defRPr sz="1000">
                <a:solidFill>
                  <a:schemeClr val="dk1"/>
                </a:solidFill>
              </a:defRPr>
            </a:lvl2pPr>
            <a:lvl3pPr lvl="2" algn="ctr">
              <a:lnSpc>
                <a:spcPct val="100000"/>
              </a:lnSpc>
              <a:spcBef>
                <a:spcPts val="0"/>
              </a:spcBef>
              <a:spcAft>
                <a:spcPts val="0"/>
              </a:spcAft>
              <a:buClr>
                <a:schemeClr val="dk1"/>
              </a:buClr>
              <a:buSzPts val="1000"/>
              <a:buNone/>
              <a:defRPr sz="1000">
                <a:solidFill>
                  <a:schemeClr val="dk1"/>
                </a:solidFill>
              </a:defRPr>
            </a:lvl3pPr>
            <a:lvl4pPr lvl="3" algn="ctr">
              <a:lnSpc>
                <a:spcPct val="100000"/>
              </a:lnSpc>
              <a:spcBef>
                <a:spcPts val="0"/>
              </a:spcBef>
              <a:spcAft>
                <a:spcPts val="0"/>
              </a:spcAft>
              <a:buClr>
                <a:schemeClr val="dk1"/>
              </a:buClr>
              <a:buSzPts val="1000"/>
              <a:buNone/>
              <a:defRPr sz="1000">
                <a:solidFill>
                  <a:schemeClr val="dk1"/>
                </a:solidFill>
              </a:defRPr>
            </a:lvl4pPr>
            <a:lvl5pPr lvl="4" algn="ctr">
              <a:lnSpc>
                <a:spcPct val="100000"/>
              </a:lnSpc>
              <a:spcBef>
                <a:spcPts val="0"/>
              </a:spcBef>
              <a:spcAft>
                <a:spcPts val="0"/>
              </a:spcAft>
              <a:buClr>
                <a:schemeClr val="dk1"/>
              </a:buClr>
              <a:buSzPts val="1000"/>
              <a:buNone/>
              <a:defRPr sz="1000">
                <a:solidFill>
                  <a:schemeClr val="dk1"/>
                </a:solidFill>
              </a:defRPr>
            </a:lvl5pPr>
            <a:lvl6pPr lvl="5" algn="ctr">
              <a:lnSpc>
                <a:spcPct val="100000"/>
              </a:lnSpc>
              <a:spcBef>
                <a:spcPts val="0"/>
              </a:spcBef>
              <a:spcAft>
                <a:spcPts val="0"/>
              </a:spcAft>
              <a:buClr>
                <a:schemeClr val="dk1"/>
              </a:buClr>
              <a:buSzPts val="1000"/>
              <a:buNone/>
              <a:defRPr sz="1000">
                <a:solidFill>
                  <a:schemeClr val="dk1"/>
                </a:solidFill>
              </a:defRPr>
            </a:lvl6pPr>
            <a:lvl7pPr lvl="6" algn="ctr">
              <a:lnSpc>
                <a:spcPct val="100000"/>
              </a:lnSpc>
              <a:spcBef>
                <a:spcPts val="0"/>
              </a:spcBef>
              <a:spcAft>
                <a:spcPts val="0"/>
              </a:spcAft>
              <a:buClr>
                <a:schemeClr val="dk1"/>
              </a:buClr>
              <a:buSzPts val="1000"/>
              <a:buNone/>
              <a:defRPr sz="1000">
                <a:solidFill>
                  <a:schemeClr val="dk1"/>
                </a:solidFill>
              </a:defRPr>
            </a:lvl7pPr>
            <a:lvl8pPr lvl="7" algn="ctr">
              <a:lnSpc>
                <a:spcPct val="100000"/>
              </a:lnSpc>
              <a:spcBef>
                <a:spcPts val="0"/>
              </a:spcBef>
              <a:spcAft>
                <a:spcPts val="0"/>
              </a:spcAft>
              <a:buClr>
                <a:schemeClr val="dk1"/>
              </a:buClr>
              <a:buSzPts val="1000"/>
              <a:buNone/>
              <a:defRPr sz="1000">
                <a:solidFill>
                  <a:schemeClr val="dk1"/>
                </a:solidFill>
              </a:defRPr>
            </a:lvl8pPr>
            <a:lvl9pPr lvl="8" algn="ctr">
              <a:lnSpc>
                <a:spcPct val="100000"/>
              </a:lnSpc>
              <a:spcBef>
                <a:spcPts val="0"/>
              </a:spcBef>
              <a:spcAft>
                <a:spcPts val="0"/>
              </a:spcAft>
              <a:buClr>
                <a:schemeClr val="dk1"/>
              </a:buClr>
              <a:buSzPts val="1000"/>
              <a:buNone/>
              <a:defRPr sz="1000">
                <a:solidFill>
                  <a:schemeClr val="dk1"/>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amp; CREDITS">
  <p:cSld name="TITLE_1_3">
    <p:spTree>
      <p:nvGrpSpPr>
        <p:cNvPr id="57" name="Shape 57"/>
        <p:cNvGrpSpPr/>
        <p:nvPr/>
      </p:nvGrpSpPr>
      <p:grpSpPr>
        <a:xfrm>
          <a:off x="0" y="0"/>
          <a:ext cx="0" cy="0"/>
          <a:chOff x="0" y="0"/>
          <a:chExt cx="0" cy="0"/>
        </a:xfrm>
      </p:grpSpPr>
      <p:sp>
        <p:nvSpPr>
          <p:cNvPr id="58" name="Google Shape;58;p9"/>
          <p:cNvSpPr/>
          <p:nvPr/>
        </p:nvSpPr>
        <p:spPr>
          <a:xfrm>
            <a:off x="-24500" y="901500"/>
            <a:ext cx="9144000" cy="3340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9"/>
          <p:cNvSpPr txBox="1"/>
          <p:nvPr>
            <p:ph idx="1" type="subTitle"/>
          </p:nvPr>
        </p:nvSpPr>
        <p:spPr>
          <a:xfrm>
            <a:off x="5565600" y="1696125"/>
            <a:ext cx="2371800" cy="838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1100"/>
              <a:buNone/>
              <a:defRPr sz="1100">
                <a:solidFill>
                  <a:schemeClr val="accent1"/>
                </a:solidFill>
              </a:defRPr>
            </a:lvl1pPr>
            <a:lvl2pPr lvl="1" algn="l">
              <a:lnSpc>
                <a:spcPct val="100000"/>
              </a:lnSpc>
              <a:spcBef>
                <a:spcPts val="0"/>
              </a:spcBef>
              <a:spcAft>
                <a:spcPts val="0"/>
              </a:spcAft>
              <a:buClr>
                <a:schemeClr val="accent1"/>
              </a:buClr>
              <a:buSzPts val="2800"/>
              <a:buNone/>
              <a:defRPr sz="2800">
                <a:solidFill>
                  <a:schemeClr val="accent1"/>
                </a:solidFill>
              </a:defRPr>
            </a:lvl2pPr>
            <a:lvl3pPr lvl="2" algn="l">
              <a:lnSpc>
                <a:spcPct val="100000"/>
              </a:lnSpc>
              <a:spcBef>
                <a:spcPts val="0"/>
              </a:spcBef>
              <a:spcAft>
                <a:spcPts val="0"/>
              </a:spcAft>
              <a:buClr>
                <a:schemeClr val="accent1"/>
              </a:buClr>
              <a:buSzPts val="2800"/>
              <a:buNone/>
              <a:defRPr sz="2800">
                <a:solidFill>
                  <a:schemeClr val="accent1"/>
                </a:solidFill>
              </a:defRPr>
            </a:lvl3pPr>
            <a:lvl4pPr lvl="3" algn="l">
              <a:lnSpc>
                <a:spcPct val="100000"/>
              </a:lnSpc>
              <a:spcBef>
                <a:spcPts val="0"/>
              </a:spcBef>
              <a:spcAft>
                <a:spcPts val="0"/>
              </a:spcAft>
              <a:buClr>
                <a:schemeClr val="accent1"/>
              </a:buClr>
              <a:buSzPts val="2800"/>
              <a:buNone/>
              <a:defRPr sz="2800">
                <a:solidFill>
                  <a:schemeClr val="accent1"/>
                </a:solidFill>
              </a:defRPr>
            </a:lvl4pPr>
            <a:lvl5pPr lvl="4" algn="l">
              <a:lnSpc>
                <a:spcPct val="100000"/>
              </a:lnSpc>
              <a:spcBef>
                <a:spcPts val="0"/>
              </a:spcBef>
              <a:spcAft>
                <a:spcPts val="0"/>
              </a:spcAft>
              <a:buClr>
                <a:schemeClr val="accent1"/>
              </a:buClr>
              <a:buSzPts val="2800"/>
              <a:buNone/>
              <a:defRPr sz="2800">
                <a:solidFill>
                  <a:schemeClr val="accent1"/>
                </a:solidFill>
              </a:defRPr>
            </a:lvl5pPr>
            <a:lvl6pPr lvl="5" algn="l">
              <a:lnSpc>
                <a:spcPct val="100000"/>
              </a:lnSpc>
              <a:spcBef>
                <a:spcPts val="0"/>
              </a:spcBef>
              <a:spcAft>
                <a:spcPts val="0"/>
              </a:spcAft>
              <a:buClr>
                <a:schemeClr val="accent1"/>
              </a:buClr>
              <a:buSzPts val="2800"/>
              <a:buNone/>
              <a:defRPr sz="2800">
                <a:solidFill>
                  <a:schemeClr val="accent1"/>
                </a:solidFill>
              </a:defRPr>
            </a:lvl6pPr>
            <a:lvl7pPr lvl="6" algn="l">
              <a:lnSpc>
                <a:spcPct val="100000"/>
              </a:lnSpc>
              <a:spcBef>
                <a:spcPts val="0"/>
              </a:spcBef>
              <a:spcAft>
                <a:spcPts val="0"/>
              </a:spcAft>
              <a:buClr>
                <a:schemeClr val="accent1"/>
              </a:buClr>
              <a:buSzPts val="2800"/>
              <a:buNone/>
              <a:defRPr sz="2800">
                <a:solidFill>
                  <a:schemeClr val="accent1"/>
                </a:solidFill>
              </a:defRPr>
            </a:lvl7pPr>
            <a:lvl8pPr lvl="7" algn="l">
              <a:lnSpc>
                <a:spcPct val="100000"/>
              </a:lnSpc>
              <a:spcBef>
                <a:spcPts val="0"/>
              </a:spcBef>
              <a:spcAft>
                <a:spcPts val="0"/>
              </a:spcAft>
              <a:buClr>
                <a:schemeClr val="accent1"/>
              </a:buClr>
              <a:buSzPts val="2800"/>
              <a:buNone/>
              <a:defRPr sz="2800">
                <a:solidFill>
                  <a:schemeClr val="accent1"/>
                </a:solidFill>
              </a:defRPr>
            </a:lvl8pPr>
            <a:lvl9pPr lvl="8" algn="l">
              <a:lnSpc>
                <a:spcPct val="100000"/>
              </a:lnSpc>
              <a:spcBef>
                <a:spcPts val="0"/>
              </a:spcBef>
              <a:spcAft>
                <a:spcPts val="0"/>
              </a:spcAft>
              <a:buClr>
                <a:schemeClr val="accent1"/>
              </a:buClr>
              <a:buSzPts val="2800"/>
              <a:buNone/>
              <a:defRPr sz="2800">
                <a:solidFill>
                  <a:schemeClr val="accent1"/>
                </a:solidFill>
              </a:defRPr>
            </a:lvl9pPr>
          </a:lstStyle>
          <a:p/>
        </p:txBody>
      </p:sp>
      <p:sp>
        <p:nvSpPr>
          <p:cNvPr id="60" name="Google Shape;60;p9"/>
          <p:cNvSpPr txBox="1"/>
          <p:nvPr>
            <p:ph type="ctrTitle"/>
          </p:nvPr>
        </p:nvSpPr>
        <p:spPr>
          <a:xfrm>
            <a:off x="5565599" y="1445450"/>
            <a:ext cx="2228400" cy="24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None/>
              <a:defRPr sz="2400">
                <a:solidFill>
                  <a:schemeClr val="dk1"/>
                </a:solidFill>
              </a:defRPr>
            </a:lvl1pPr>
            <a:lvl2pPr lvl="1" algn="l">
              <a:lnSpc>
                <a:spcPct val="100000"/>
              </a:lnSpc>
              <a:spcBef>
                <a:spcPts val="0"/>
              </a:spcBef>
              <a:spcAft>
                <a:spcPts val="0"/>
              </a:spcAft>
              <a:buClr>
                <a:schemeClr val="dk1"/>
              </a:buClr>
              <a:buSzPts val="2400"/>
              <a:buNone/>
              <a:defRPr sz="2400">
                <a:solidFill>
                  <a:schemeClr val="dk1"/>
                </a:solidFill>
              </a:defRPr>
            </a:lvl2pPr>
            <a:lvl3pPr lvl="2" algn="l">
              <a:lnSpc>
                <a:spcPct val="100000"/>
              </a:lnSpc>
              <a:spcBef>
                <a:spcPts val="0"/>
              </a:spcBef>
              <a:spcAft>
                <a:spcPts val="0"/>
              </a:spcAft>
              <a:buClr>
                <a:schemeClr val="dk1"/>
              </a:buClr>
              <a:buSzPts val="2400"/>
              <a:buNone/>
              <a:defRPr sz="2400">
                <a:solidFill>
                  <a:schemeClr val="dk1"/>
                </a:solidFill>
              </a:defRPr>
            </a:lvl3pPr>
            <a:lvl4pPr lvl="3" algn="l">
              <a:lnSpc>
                <a:spcPct val="100000"/>
              </a:lnSpc>
              <a:spcBef>
                <a:spcPts val="0"/>
              </a:spcBef>
              <a:spcAft>
                <a:spcPts val="0"/>
              </a:spcAft>
              <a:buClr>
                <a:schemeClr val="dk1"/>
              </a:buClr>
              <a:buSzPts val="2400"/>
              <a:buNone/>
              <a:defRPr sz="2400">
                <a:solidFill>
                  <a:schemeClr val="dk1"/>
                </a:solidFill>
              </a:defRPr>
            </a:lvl4pPr>
            <a:lvl5pPr lvl="4" algn="l">
              <a:lnSpc>
                <a:spcPct val="100000"/>
              </a:lnSpc>
              <a:spcBef>
                <a:spcPts val="0"/>
              </a:spcBef>
              <a:spcAft>
                <a:spcPts val="0"/>
              </a:spcAft>
              <a:buClr>
                <a:schemeClr val="dk1"/>
              </a:buClr>
              <a:buSzPts val="2400"/>
              <a:buNone/>
              <a:defRPr sz="2400">
                <a:solidFill>
                  <a:schemeClr val="dk1"/>
                </a:solidFill>
              </a:defRPr>
            </a:lvl5pPr>
            <a:lvl6pPr lvl="5" algn="l">
              <a:lnSpc>
                <a:spcPct val="100000"/>
              </a:lnSpc>
              <a:spcBef>
                <a:spcPts val="0"/>
              </a:spcBef>
              <a:spcAft>
                <a:spcPts val="0"/>
              </a:spcAft>
              <a:buClr>
                <a:schemeClr val="dk1"/>
              </a:buClr>
              <a:buSzPts val="2400"/>
              <a:buNone/>
              <a:defRPr sz="2400">
                <a:solidFill>
                  <a:schemeClr val="dk1"/>
                </a:solidFill>
              </a:defRPr>
            </a:lvl6pPr>
            <a:lvl7pPr lvl="6" algn="l">
              <a:lnSpc>
                <a:spcPct val="100000"/>
              </a:lnSpc>
              <a:spcBef>
                <a:spcPts val="0"/>
              </a:spcBef>
              <a:spcAft>
                <a:spcPts val="0"/>
              </a:spcAft>
              <a:buClr>
                <a:schemeClr val="dk1"/>
              </a:buClr>
              <a:buSzPts val="2400"/>
              <a:buNone/>
              <a:defRPr sz="2400">
                <a:solidFill>
                  <a:schemeClr val="dk1"/>
                </a:solidFill>
              </a:defRPr>
            </a:lvl7pPr>
            <a:lvl8pPr lvl="7" algn="l">
              <a:lnSpc>
                <a:spcPct val="100000"/>
              </a:lnSpc>
              <a:spcBef>
                <a:spcPts val="0"/>
              </a:spcBef>
              <a:spcAft>
                <a:spcPts val="0"/>
              </a:spcAft>
              <a:buClr>
                <a:schemeClr val="dk1"/>
              </a:buClr>
              <a:buSzPts val="2400"/>
              <a:buNone/>
              <a:defRPr sz="2400">
                <a:solidFill>
                  <a:schemeClr val="dk1"/>
                </a:solidFill>
              </a:defRPr>
            </a:lvl8pPr>
            <a:lvl9pPr lvl="8" algn="l">
              <a:lnSpc>
                <a:spcPct val="100000"/>
              </a:lnSpc>
              <a:spcBef>
                <a:spcPts val="0"/>
              </a:spcBef>
              <a:spcAft>
                <a:spcPts val="0"/>
              </a:spcAft>
              <a:buClr>
                <a:schemeClr val="dk1"/>
              </a:buClr>
              <a:buSzPts val="2400"/>
              <a:buNone/>
              <a:defRPr sz="2400">
                <a:solidFill>
                  <a:schemeClr val="dk1"/>
                </a:solidFill>
              </a:defRPr>
            </a:lvl9pPr>
          </a:lstStyle>
          <a:p/>
        </p:txBody>
      </p:sp>
      <p:sp>
        <p:nvSpPr>
          <p:cNvPr id="61" name="Google Shape;61;p9"/>
          <p:cNvSpPr txBox="1"/>
          <p:nvPr/>
        </p:nvSpPr>
        <p:spPr>
          <a:xfrm>
            <a:off x="5565600" y="3175525"/>
            <a:ext cx="2523300" cy="53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300"/>
              </a:spcBef>
              <a:spcAft>
                <a:spcPts val="0"/>
              </a:spcAft>
              <a:buClr>
                <a:srgbClr val="000000"/>
              </a:buClr>
              <a:buSzPts val="800"/>
              <a:buFont typeface="Arial"/>
              <a:buNone/>
            </a:pPr>
            <a:r>
              <a:rPr b="0" i="0" lang="en" sz="800" u="none" cap="none" strike="noStrike">
                <a:solidFill>
                  <a:schemeClr val="accent1"/>
                </a:solidFill>
                <a:latin typeface="Lato Light"/>
                <a:ea typeface="Lato Light"/>
                <a:cs typeface="Lato Light"/>
                <a:sym typeface="Lato Light"/>
              </a:rPr>
              <a:t>CREDITS: This presentation template was created by </a:t>
            </a:r>
            <a:r>
              <a:rPr b="0" i="0" lang="en" sz="800" u="none" cap="none" strike="noStrike">
                <a:solidFill>
                  <a:schemeClr val="accent1"/>
                </a:solidFill>
                <a:uFill>
                  <a:noFill/>
                </a:uFill>
                <a:latin typeface="Lato Light"/>
                <a:ea typeface="Lato Light"/>
                <a:cs typeface="Lato Light"/>
                <a:sym typeface="Lato Light"/>
                <a:hlinkClick r:id="rId2">
                  <a:extLst>
                    <a:ext uri="{A12FA001-AC4F-418D-AE19-62706E023703}">
                      <ahyp:hlinkClr val="tx"/>
                    </a:ext>
                  </a:extLst>
                </a:hlinkClick>
              </a:rPr>
              <a:t>Slidesgo</a:t>
            </a:r>
            <a:r>
              <a:rPr b="0" i="0" lang="en" sz="800" u="none" cap="none" strike="noStrike">
                <a:solidFill>
                  <a:schemeClr val="accent1"/>
                </a:solidFill>
                <a:latin typeface="Lato Light"/>
                <a:ea typeface="Lato Light"/>
                <a:cs typeface="Lato Light"/>
                <a:sym typeface="Lato Light"/>
              </a:rPr>
              <a:t>, including icons by </a:t>
            </a:r>
            <a:r>
              <a:rPr b="0" i="0" lang="en" sz="800" u="none" cap="none" strike="noStrike">
                <a:solidFill>
                  <a:schemeClr val="accent1"/>
                </a:solidFill>
                <a:uFill>
                  <a:noFill/>
                </a:uFill>
                <a:latin typeface="Lato Light"/>
                <a:ea typeface="Lato Light"/>
                <a:cs typeface="Lato Light"/>
                <a:sym typeface="Lato Light"/>
                <a:hlinkClick r:id="rId3">
                  <a:extLst>
                    <a:ext uri="{A12FA001-AC4F-418D-AE19-62706E023703}">
                      <ahyp:hlinkClr val="tx"/>
                    </a:ext>
                  </a:extLst>
                </a:hlinkClick>
              </a:rPr>
              <a:t>Flaticon</a:t>
            </a:r>
            <a:r>
              <a:rPr b="0" i="0" lang="en" sz="800" u="none" cap="none" strike="noStrike">
                <a:solidFill>
                  <a:schemeClr val="accent1"/>
                </a:solidFill>
                <a:latin typeface="Lato Light"/>
                <a:ea typeface="Lato Light"/>
                <a:cs typeface="Lato Light"/>
                <a:sym typeface="Lato Light"/>
              </a:rPr>
              <a:t>, and infographics &amp; images by </a:t>
            </a:r>
            <a:r>
              <a:rPr b="0" i="0" lang="en" sz="800" u="none" cap="none" strike="noStrike">
                <a:solidFill>
                  <a:schemeClr val="accent1"/>
                </a:solidFill>
                <a:uFill>
                  <a:noFill/>
                </a:uFill>
                <a:latin typeface="Lato Light"/>
                <a:ea typeface="Lato Light"/>
                <a:cs typeface="Lato Light"/>
                <a:sym typeface="Lato Light"/>
                <a:hlinkClick r:id="rId4">
                  <a:extLst>
                    <a:ext uri="{A12FA001-AC4F-418D-AE19-62706E023703}">
                      <ahyp:hlinkClr val="tx"/>
                    </a:ext>
                  </a:extLst>
                </a:hlinkClick>
              </a:rPr>
              <a:t>Freepik</a:t>
            </a:r>
            <a:r>
              <a:rPr b="0" i="0" lang="en" sz="800" u="none" cap="none" strike="noStrike">
                <a:solidFill>
                  <a:schemeClr val="accent1"/>
                </a:solidFill>
                <a:latin typeface="Lato Light"/>
                <a:ea typeface="Lato Light"/>
                <a:cs typeface="Lato Light"/>
                <a:sym typeface="Lato Light"/>
              </a:rPr>
              <a:t>.</a:t>
            </a:r>
            <a:endParaRPr b="0" i="0" sz="800" u="none" cap="none" strike="noStrike">
              <a:solidFill>
                <a:schemeClr val="accent1"/>
              </a:solidFill>
              <a:latin typeface="Lato Light"/>
              <a:ea typeface="Lato Light"/>
              <a:cs typeface="Lato Light"/>
              <a:sym typeface="Lato Ligh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ULLET POINTS">
  <p:cSld name="TITLE_1_1_1_2">
    <p:bg>
      <p:bgPr>
        <a:solidFill>
          <a:schemeClr val="accent4"/>
        </a:solidFill>
      </p:bgPr>
    </p:bg>
    <p:spTree>
      <p:nvGrpSpPr>
        <p:cNvPr id="62" name="Shape 62"/>
        <p:cNvGrpSpPr/>
        <p:nvPr/>
      </p:nvGrpSpPr>
      <p:grpSpPr>
        <a:xfrm>
          <a:off x="0" y="0"/>
          <a:ext cx="0" cy="0"/>
          <a:chOff x="0" y="0"/>
          <a:chExt cx="0" cy="0"/>
        </a:xfrm>
      </p:grpSpPr>
      <p:sp>
        <p:nvSpPr>
          <p:cNvPr id="63" name="Google Shape;63;p10"/>
          <p:cNvSpPr txBox="1"/>
          <p:nvPr>
            <p:ph type="ctrTitle"/>
          </p:nvPr>
        </p:nvSpPr>
        <p:spPr>
          <a:xfrm>
            <a:off x="5925025" y="319150"/>
            <a:ext cx="2619000" cy="4590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dk1"/>
              </a:buClr>
              <a:buSzPts val="1000"/>
              <a:buNone/>
              <a:defRPr sz="1000">
                <a:solidFill>
                  <a:schemeClr val="dk1"/>
                </a:solidFill>
              </a:defRPr>
            </a:lvl1pPr>
            <a:lvl2pPr lvl="1" algn="r">
              <a:lnSpc>
                <a:spcPct val="100000"/>
              </a:lnSpc>
              <a:spcBef>
                <a:spcPts val="0"/>
              </a:spcBef>
              <a:spcAft>
                <a:spcPts val="0"/>
              </a:spcAft>
              <a:buClr>
                <a:schemeClr val="dk1"/>
              </a:buClr>
              <a:buSzPts val="1400"/>
              <a:buNone/>
              <a:defRPr sz="1400">
                <a:solidFill>
                  <a:schemeClr val="dk1"/>
                </a:solidFill>
              </a:defRPr>
            </a:lvl2pPr>
            <a:lvl3pPr lvl="2" algn="r">
              <a:lnSpc>
                <a:spcPct val="100000"/>
              </a:lnSpc>
              <a:spcBef>
                <a:spcPts val="0"/>
              </a:spcBef>
              <a:spcAft>
                <a:spcPts val="0"/>
              </a:spcAft>
              <a:buClr>
                <a:schemeClr val="dk1"/>
              </a:buClr>
              <a:buSzPts val="1400"/>
              <a:buNone/>
              <a:defRPr sz="1400">
                <a:solidFill>
                  <a:schemeClr val="dk1"/>
                </a:solidFill>
              </a:defRPr>
            </a:lvl3pPr>
            <a:lvl4pPr lvl="3" algn="r">
              <a:lnSpc>
                <a:spcPct val="100000"/>
              </a:lnSpc>
              <a:spcBef>
                <a:spcPts val="0"/>
              </a:spcBef>
              <a:spcAft>
                <a:spcPts val="0"/>
              </a:spcAft>
              <a:buClr>
                <a:schemeClr val="dk1"/>
              </a:buClr>
              <a:buSzPts val="1400"/>
              <a:buNone/>
              <a:defRPr sz="1400">
                <a:solidFill>
                  <a:schemeClr val="dk1"/>
                </a:solidFill>
              </a:defRPr>
            </a:lvl4pPr>
            <a:lvl5pPr lvl="4" algn="r">
              <a:lnSpc>
                <a:spcPct val="100000"/>
              </a:lnSpc>
              <a:spcBef>
                <a:spcPts val="0"/>
              </a:spcBef>
              <a:spcAft>
                <a:spcPts val="0"/>
              </a:spcAft>
              <a:buClr>
                <a:schemeClr val="dk1"/>
              </a:buClr>
              <a:buSzPts val="1400"/>
              <a:buNone/>
              <a:defRPr sz="1400">
                <a:solidFill>
                  <a:schemeClr val="dk1"/>
                </a:solidFill>
              </a:defRPr>
            </a:lvl5pPr>
            <a:lvl6pPr lvl="5" algn="r">
              <a:lnSpc>
                <a:spcPct val="100000"/>
              </a:lnSpc>
              <a:spcBef>
                <a:spcPts val="0"/>
              </a:spcBef>
              <a:spcAft>
                <a:spcPts val="0"/>
              </a:spcAft>
              <a:buClr>
                <a:schemeClr val="dk1"/>
              </a:buClr>
              <a:buSzPts val="1400"/>
              <a:buNone/>
              <a:defRPr sz="1400">
                <a:solidFill>
                  <a:schemeClr val="dk1"/>
                </a:solidFill>
              </a:defRPr>
            </a:lvl6pPr>
            <a:lvl7pPr lvl="6" algn="r">
              <a:lnSpc>
                <a:spcPct val="100000"/>
              </a:lnSpc>
              <a:spcBef>
                <a:spcPts val="0"/>
              </a:spcBef>
              <a:spcAft>
                <a:spcPts val="0"/>
              </a:spcAft>
              <a:buClr>
                <a:schemeClr val="dk1"/>
              </a:buClr>
              <a:buSzPts val="1400"/>
              <a:buNone/>
              <a:defRPr sz="1400">
                <a:solidFill>
                  <a:schemeClr val="dk1"/>
                </a:solidFill>
              </a:defRPr>
            </a:lvl7pPr>
            <a:lvl8pPr lvl="7" algn="r">
              <a:lnSpc>
                <a:spcPct val="100000"/>
              </a:lnSpc>
              <a:spcBef>
                <a:spcPts val="0"/>
              </a:spcBef>
              <a:spcAft>
                <a:spcPts val="0"/>
              </a:spcAft>
              <a:buClr>
                <a:schemeClr val="dk1"/>
              </a:buClr>
              <a:buSzPts val="1400"/>
              <a:buNone/>
              <a:defRPr sz="1400">
                <a:solidFill>
                  <a:schemeClr val="dk1"/>
                </a:solidFill>
              </a:defRPr>
            </a:lvl8pPr>
            <a:lvl9pPr lvl="8" algn="r">
              <a:lnSpc>
                <a:spcPct val="100000"/>
              </a:lnSpc>
              <a:spcBef>
                <a:spcPts val="0"/>
              </a:spcBef>
              <a:spcAft>
                <a:spcPts val="0"/>
              </a:spcAft>
              <a:buClr>
                <a:schemeClr val="dk1"/>
              </a:buClr>
              <a:buSzPts val="1400"/>
              <a:buNone/>
              <a:defRPr sz="1400">
                <a:solidFill>
                  <a:schemeClr val="dk1"/>
                </a:solidFill>
              </a:defRPr>
            </a:lvl9pPr>
          </a:lstStyle>
          <a:p/>
        </p:txBody>
      </p:sp>
      <p:sp>
        <p:nvSpPr>
          <p:cNvPr id="64" name="Google Shape;64;p10"/>
          <p:cNvSpPr txBox="1"/>
          <p:nvPr>
            <p:ph idx="1" type="body"/>
          </p:nvPr>
        </p:nvSpPr>
        <p:spPr>
          <a:xfrm>
            <a:off x="1031800" y="1147775"/>
            <a:ext cx="6401100" cy="3190200"/>
          </a:xfrm>
          <a:prstGeom prst="rect">
            <a:avLst/>
          </a:prstGeom>
          <a:noFill/>
          <a:ln>
            <a:noFill/>
          </a:ln>
        </p:spPr>
        <p:txBody>
          <a:bodyPr anchorCtr="0" anchor="t" bIns="91425" lIns="91425" spcFirstLastPara="1" rIns="91425" wrap="square" tIns="91425">
            <a:noAutofit/>
          </a:bodyPr>
          <a:lstStyle>
            <a:lvl1pPr indent="-292100" lvl="0" marL="457200" algn="l">
              <a:lnSpc>
                <a:spcPct val="150000"/>
              </a:lnSpc>
              <a:spcBef>
                <a:spcPts val="0"/>
              </a:spcBef>
              <a:spcAft>
                <a:spcPts val="0"/>
              </a:spcAft>
              <a:buSzPts val="1000"/>
              <a:buFont typeface="Lato Light"/>
              <a:buChar char="●"/>
              <a:defRPr sz="1000">
                <a:latin typeface="Lato Light"/>
                <a:ea typeface="Lato Light"/>
                <a:cs typeface="Lato Light"/>
                <a:sym typeface="Lato Light"/>
              </a:defRPr>
            </a:lvl1pPr>
            <a:lvl2pPr indent="-292100" lvl="1" marL="914400" algn="l">
              <a:lnSpc>
                <a:spcPct val="150000"/>
              </a:lnSpc>
              <a:spcBef>
                <a:spcPts val="1600"/>
              </a:spcBef>
              <a:spcAft>
                <a:spcPts val="0"/>
              </a:spcAft>
              <a:buSzPts val="1000"/>
              <a:buFont typeface="Lato Light"/>
              <a:buChar char="○"/>
              <a:defRPr sz="1000">
                <a:latin typeface="Lato Light"/>
                <a:ea typeface="Lato Light"/>
                <a:cs typeface="Lato Light"/>
                <a:sym typeface="Lato Light"/>
              </a:defRPr>
            </a:lvl2pPr>
            <a:lvl3pPr indent="-292100" lvl="2" marL="1371600" algn="l">
              <a:lnSpc>
                <a:spcPct val="150000"/>
              </a:lnSpc>
              <a:spcBef>
                <a:spcPts val="1600"/>
              </a:spcBef>
              <a:spcAft>
                <a:spcPts val="0"/>
              </a:spcAft>
              <a:buSzPts val="1000"/>
              <a:buFont typeface="Lato Light"/>
              <a:buChar char="■"/>
              <a:defRPr sz="1000">
                <a:latin typeface="Lato Light"/>
                <a:ea typeface="Lato Light"/>
                <a:cs typeface="Lato Light"/>
                <a:sym typeface="Lato Light"/>
              </a:defRPr>
            </a:lvl3pPr>
            <a:lvl4pPr indent="-292100" lvl="3" marL="1828800" algn="l">
              <a:lnSpc>
                <a:spcPct val="150000"/>
              </a:lnSpc>
              <a:spcBef>
                <a:spcPts val="1600"/>
              </a:spcBef>
              <a:spcAft>
                <a:spcPts val="0"/>
              </a:spcAft>
              <a:buSzPts val="1000"/>
              <a:buFont typeface="Lato Light"/>
              <a:buChar char="●"/>
              <a:defRPr sz="1000">
                <a:latin typeface="Lato Light"/>
                <a:ea typeface="Lato Light"/>
                <a:cs typeface="Lato Light"/>
                <a:sym typeface="Lato Light"/>
              </a:defRPr>
            </a:lvl4pPr>
            <a:lvl5pPr indent="-292100" lvl="4" marL="2286000" algn="l">
              <a:lnSpc>
                <a:spcPct val="150000"/>
              </a:lnSpc>
              <a:spcBef>
                <a:spcPts val="1600"/>
              </a:spcBef>
              <a:spcAft>
                <a:spcPts val="0"/>
              </a:spcAft>
              <a:buSzPts val="1000"/>
              <a:buFont typeface="Lato Light"/>
              <a:buChar char="○"/>
              <a:defRPr sz="1000">
                <a:latin typeface="Lato Light"/>
                <a:ea typeface="Lato Light"/>
                <a:cs typeface="Lato Light"/>
                <a:sym typeface="Lato Light"/>
              </a:defRPr>
            </a:lvl5pPr>
            <a:lvl6pPr indent="-292100" lvl="5" marL="2743200" algn="l">
              <a:lnSpc>
                <a:spcPct val="150000"/>
              </a:lnSpc>
              <a:spcBef>
                <a:spcPts val="1600"/>
              </a:spcBef>
              <a:spcAft>
                <a:spcPts val="0"/>
              </a:spcAft>
              <a:buSzPts val="1000"/>
              <a:buFont typeface="Lato Light"/>
              <a:buChar char="■"/>
              <a:defRPr sz="1000">
                <a:latin typeface="Lato Light"/>
                <a:ea typeface="Lato Light"/>
                <a:cs typeface="Lato Light"/>
                <a:sym typeface="Lato Light"/>
              </a:defRPr>
            </a:lvl6pPr>
            <a:lvl7pPr indent="-292100" lvl="6" marL="3200400" algn="l">
              <a:lnSpc>
                <a:spcPct val="150000"/>
              </a:lnSpc>
              <a:spcBef>
                <a:spcPts val="1600"/>
              </a:spcBef>
              <a:spcAft>
                <a:spcPts val="0"/>
              </a:spcAft>
              <a:buSzPts val="1000"/>
              <a:buFont typeface="Lato Light"/>
              <a:buChar char="●"/>
              <a:defRPr sz="1000">
                <a:latin typeface="Lato Light"/>
                <a:ea typeface="Lato Light"/>
                <a:cs typeface="Lato Light"/>
                <a:sym typeface="Lato Light"/>
              </a:defRPr>
            </a:lvl7pPr>
            <a:lvl8pPr indent="-292100" lvl="7" marL="3657600" algn="l">
              <a:lnSpc>
                <a:spcPct val="150000"/>
              </a:lnSpc>
              <a:spcBef>
                <a:spcPts val="1600"/>
              </a:spcBef>
              <a:spcAft>
                <a:spcPts val="0"/>
              </a:spcAft>
              <a:buSzPts val="1000"/>
              <a:buFont typeface="Lato Light"/>
              <a:buChar char="○"/>
              <a:defRPr sz="1000">
                <a:latin typeface="Lato Light"/>
                <a:ea typeface="Lato Light"/>
                <a:cs typeface="Lato Light"/>
                <a:sym typeface="Lato Light"/>
              </a:defRPr>
            </a:lvl8pPr>
            <a:lvl9pPr indent="-292100" lvl="8" marL="4114800" algn="l">
              <a:lnSpc>
                <a:spcPct val="150000"/>
              </a:lnSpc>
              <a:spcBef>
                <a:spcPts val="1600"/>
              </a:spcBef>
              <a:spcAft>
                <a:spcPts val="1600"/>
              </a:spcAft>
              <a:buSzPts val="1000"/>
              <a:buFont typeface="Lato Light"/>
              <a:buChar char="■"/>
              <a:defRPr sz="1000">
                <a:latin typeface="Lato Light"/>
                <a:ea typeface="Lato Light"/>
                <a:cs typeface="Lato Light"/>
                <a:sym typeface="Lato Light"/>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Lato Black"/>
              <a:buNone/>
              <a:defRPr b="0" i="0" sz="2800" u="none" cap="none" strike="noStrike">
                <a:solidFill>
                  <a:srgbClr val="000000"/>
                </a:solidFill>
                <a:latin typeface="Lato Black"/>
                <a:ea typeface="Lato Black"/>
                <a:cs typeface="Lato Black"/>
                <a:sym typeface="Lato Black"/>
              </a:defRPr>
            </a:lvl1pPr>
            <a:lvl2pPr lvl="1" marR="0" rtl="0" algn="l">
              <a:lnSpc>
                <a:spcPct val="100000"/>
              </a:lnSpc>
              <a:spcBef>
                <a:spcPts val="0"/>
              </a:spcBef>
              <a:spcAft>
                <a:spcPts val="0"/>
              </a:spcAft>
              <a:buClr>
                <a:srgbClr val="000000"/>
              </a:buClr>
              <a:buSzPts val="2800"/>
              <a:buFont typeface="Lato"/>
              <a:buNone/>
              <a:defRPr b="1" i="0" sz="2800" u="none" cap="none" strike="noStrike">
                <a:solidFill>
                  <a:srgbClr val="000000"/>
                </a:solidFill>
                <a:latin typeface="Lato"/>
                <a:ea typeface="Lato"/>
                <a:cs typeface="Lato"/>
                <a:sym typeface="Lato"/>
              </a:defRPr>
            </a:lvl2pPr>
            <a:lvl3pPr lvl="2" marR="0" rtl="0" algn="l">
              <a:lnSpc>
                <a:spcPct val="100000"/>
              </a:lnSpc>
              <a:spcBef>
                <a:spcPts val="0"/>
              </a:spcBef>
              <a:spcAft>
                <a:spcPts val="0"/>
              </a:spcAft>
              <a:buClr>
                <a:srgbClr val="000000"/>
              </a:buClr>
              <a:buSzPts val="2800"/>
              <a:buFont typeface="Lato"/>
              <a:buNone/>
              <a:defRPr b="1" i="0" sz="2800" u="none" cap="none" strike="noStrike">
                <a:solidFill>
                  <a:srgbClr val="000000"/>
                </a:solidFill>
                <a:latin typeface="Lato"/>
                <a:ea typeface="Lato"/>
                <a:cs typeface="Lato"/>
                <a:sym typeface="Lato"/>
              </a:defRPr>
            </a:lvl3pPr>
            <a:lvl4pPr lvl="3" marR="0" rtl="0" algn="l">
              <a:lnSpc>
                <a:spcPct val="100000"/>
              </a:lnSpc>
              <a:spcBef>
                <a:spcPts val="0"/>
              </a:spcBef>
              <a:spcAft>
                <a:spcPts val="0"/>
              </a:spcAft>
              <a:buClr>
                <a:srgbClr val="000000"/>
              </a:buClr>
              <a:buSzPts val="2800"/>
              <a:buFont typeface="Lato"/>
              <a:buNone/>
              <a:defRPr b="1" i="0" sz="2800" u="none" cap="none" strike="noStrike">
                <a:solidFill>
                  <a:srgbClr val="000000"/>
                </a:solidFill>
                <a:latin typeface="Lato"/>
                <a:ea typeface="Lato"/>
                <a:cs typeface="Lato"/>
                <a:sym typeface="Lato"/>
              </a:defRPr>
            </a:lvl4pPr>
            <a:lvl5pPr lvl="4" marR="0" rtl="0" algn="l">
              <a:lnSpc>
                <a:spcPct val="100000"/>
              </a:lnSpc>
              <a:spcBef>
                <a:spcPts val="0"/>
              </a:spcBef>
              <a:spcAft>
                <a:spcPts val="0"/>
              </a:spcAft>
              <a:buClr>
                <a:srgbClr val="000000"/>
              </a:buClr>
              <a:buSzPts val="2800"/>
              <a:buFont typeface="Lato"/>
              <a:buNone/>
              <a:defRPr b="1" i="0" sz="2800" u="none" cap="none" strike="noStrike">
                <a:solidFill>
                  <a:srgbClr val="000000"/>
                </a:solidFill>
                <a:latin typeface="Lato"/>
                <a:ea typeface="Lato"/>
                <a:cs typeface="Lato"/>
                <a:sym typeface="Lato"/>
              </a:defRPr>
            </a:lvl5pPr>
            <a:lvl6pPr lvl="5" marR="0" rtl="0" algn="l">
              <a:lnSpc>
                <a:spcPct val="100000"/>
              </a:lnSpc>
              <a:spcBef>
                <a:spcPts val="0"/>
              </a:spcBef>
              <a:spcAft>
                <a:spcPts val="0"/>
              </a:spcAft>
              <a:buClr>
                <a:srgbClr val="000000"/>
              </a:buClr>
              <a:buSzPts val="2800"/>
              <a:buFont typeface="Lato"/>
              <a:buNone/>
              <a:defRPr b="1" i="0" sz="2800" u="none" cap="none" strike="noStrike">
                <a:solidFill>
                  <a:srgbClr val="000000"/>
                </a:solidFill>
                <a:latin typeface="Lato"/>
                <a:ea typeface="Lato"/>
                <a:cs typeface="Lato"/>
                <a:sym typeface="Lato"/>
              </a:defRPr>
            </a:lvl6pPr>
            <a:lvl7pPr lvl="6" marR="0" rtl="0" algn="l">
              <a:lnSpc>
                <a:spcPct val="100000"/>
              </a:lnSpc>
              <a:spcBef>
                <a:spcPts val="0"/>
              </a:spcBef>
              <a:spcAft>
                <a:spcPts val="0"/>
              </a:spcAft>
              <a:buClr>
                <a:srgbClr val="000000"/>
              </a:buClr>
              <a:buSzPts val="2800"/>
              <a:buFont typeface="Lato"/>
              <a:buNone/>
              <a:defRPr b="1" i="0" sz="2800" u="none" cap="none" strike="noStrike">
                <a:solidFill>
                  <a:srgbClr val="000000"/>
                </a:solidFill>
                <a:latin typeface="Lato"/>
                <a:ea typeface="Lato"/>
                <a:cs typeface="Lato"/>
                <a:sym typeface="Lato"/>
              </a:defRPr>
            </a:lvl7pPr>
            <a:lvl8pPr lvl="7" marR="0" rtl="0" algn="l">
              <a:lnSpc>
                <a:spcPct val="100000"/>
              </a:lnSpc>
              <a:spcBef>
                <a:spcPts val="0"/>
              </a:spcBef>
              <a:spcAft>
                <a:spcPts val="0"/>
              </a:spcAft>
              <a:buClr>
                <a:srgbClr val="000000"/>
              </a:buClr>
              <a:buSzPts val="2800"/>
              <a:buFont typeface="Lato"/>
              <a:buNone/>
              <a:defRPr b="1" i="0" sz="2800" u="none" cap="none" strike="noStrike">
                <a:solidFill>
                  <a:srgbClr val="000000"/>
                </a:solidFill>
                <a:latin typeface="Lato"/>
                <a:ea typeface="Lato"/>
                <a:cs typeface="Lato"/>
                <a:sym typeface="Lato"/>
              </a:defRPr>
            </a:lvl8pPr>
            <a:lvl9pPr lvl="8" marR="0" rtl="0" algn="l">
              <a:lnSpc>
                <a:spcPct val="100000"/>
              </a:lnSpc>
              <a:spcBef>
                <a:spcPts val="0"/>
              </a:spcBef>
              <a:spcAft>
                <a:spcPts val="0"/>
              </a:spcAft>
              <a:buClr>
                <a:srgbClr val="000000"/>
              </a:buClr>
              <a:buSzPts val="2800"/>
              <a:buFont typeface="Lato"/>
              <a:buNone/>
              <a:defRPr b="1" i="0" sz="2800" u="none" cap="none" strike="noStrike">
                <a:solidFill>
                  <a:srgbClr val="000000"/>
                </a:solidFill>
                <a:latin typeface="Lato"/>
                <a:ea typeface="Lato"/>
                <a:cs typeface="Lato"/>
                <a:sym typeface="Lat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rgbClr val="000000"/>
              </a:buClr>
              <a:buSzPts val="1800"/>
              <a:buFont typeface="Lato Light"/>
              <a:buChar char="●"/>
              <a:defRPr b="0" i="0" sz="1800" u="none" cap="none" strike="noStrike">
                <a:solidFill>
                  <a:srgbClr val="000000"/>
                </a:solidFill>
                <a:latin typeface="Lato Light"/>
                <a:ea typeface="Lato Light"/>
                <a:cs typeface="Lato Light"/>
                <a:sym typeface="Lato Light"/>
              </a:defRPr>
            </a:lvl1pPr>
            <a:lvl2pPr indent="-317500" lvl="1" marL="914400" marR="0" rtl="0" algn="l">
              <a:lnSpc>
                <a:spcPct val="115000"/>
              </a:lnSpc>
              <a:spcBef>
                <a:spcPts val="1600"/>
              </a:spcBef>
              <a:spcAft>
                <a:spcPts val="0"/>
              </a:spcAft>
              <a:buClr>
                <a:srgbClr val="000000"/>
              </a:buClr>
              <a:buSzPts val="1400"/>
              <a:buFont typeface="Lato Light"/>
              <a:buChar char="○"/>
              <a:defRPr b="0" i="0" sz="1400" u="none" cap="none" strike="noStrike">
                <a:solidFill>
                  <a:srgbClr val="000000"/>
                </a:solidFill>
                <a:latin typeface="Lato Light"/>
                <a:ea typeface="Lato Light"/>
                <a:cs typeface="Lato Light"/>
                <a:sym typeface="Lato Light"/>
              </a:defRPr>
            </a:lvl2pPr>
            <a:lvl3pPr indent="-317500" lvl="2" marL="1371600" marR="0" rtl="0" algn="l">
              <a:lnSpc>
                <a:spcPct val="115000"/>
              </a:lnSpc>
              <a:spcBef>
                <a:spcPts val="1600"/>
              </a:spcBef>
              <a:spcAft>
                <a:spcPts val="0"/>
              </a:spcAft>
              <a:buClr>
                <a:srgbClr val="000000"/>
              </a:buClr>
              <a:buSzPts val="1400"/>
              <a:buFont typeface="Lato Light"/>
              <a:buChar char="■"/>
              <a:defRPr b="0" i="0" sz="1400" u="none" cap="none" strike="noStrike">
                <a:solidFill>
                  <a:srgbClr val="000000"/>
                </a:solidFill>
                <a:latin typeface="Lato Light"/>
                <a:ea typeface="Lato Light"/>
                <a:cs typeface="Lato Light"/>
                <a:sym typeface="Lato Light"/>
              </a:defRPr>
            </a:lvl3pPr>
            <a:lvl4pPr indent="-317500" lvl="3" marL="1828800" marR="0" rtl="0" algn="l">
              <a:lnSpc>
                <a:spcPct val="115000"/>
              </a:lnSpc>
              <a:spcBef>
                <a:spcPts val="1600"/>
              </a:spcBef>
              <a:spcAft>
                <a:spcPts val="0"/>
              </a:spcAft>
              <a:buClr>
                <a:srgbClr val="000000"/>
              </a:buClr>
              <a:buSzPts val="1400"/>
              <a:buFont typeface="Lato Light"/>
              <a:buChar char="●"/>
              <a:defRPr b="0" i="0" sz="1400" u="none" cap="none" strike="noStrike">
                <a:solidFill>
                  <a:srgbClr val="000000"/>
                </a:solidFill>
                <a:latin typeface="Lato Light"/>
                <a:ea typeface="Lato Light"/>
                <a:cs typeface="Lato Light"/>
                <a:sym typeface="Lato Light"/>
              </a:defRPr>
            </a:lvl4pPr>
            <a:lvl5pPr indent="-317500" lvl="4" marL="2286000" marR="0" rtl="0" algn="l">
              <a:lnSpc>
                <a:spcPct val="115000"/>
              </a:lnSpc>
              <a:spcBef>
                <a:spcPts val="1600"/>
              </a:spcBef>
              <a:spcAft>
                <a:spcPts val="0"/>
              </a:spcAft>
              <a:buClr>
                <a:srgbClr val="000000"/>
              </a:buClr>
              <a:buSzPts val="1400"/>
              <a:buFont typeface="Lato Light"/>
              <a:buChar char="○"/>
              <a:defRPr b="0" i="0" sz="1400" u="none" cap="none" strike="noStrike">
                <a:solidFill>
                  <a:srgbClr val="000000"/>
                </a:solidFill>
                <a:latin typeface="Lato Light"/>
                <a:ea typeface="Lato Light"/>
                <a:cs typeface="Lato Light"/>
                <a:sym typeface="Lato Light"/>
              </a:defRPr>
            </a:lvl5pPr>
            <a:lvl6pPr indent="-317500" lvl="5" marL="2743200" marR="0" rtl="0" algn="l">
              <a:lnSpc>
                <a:spcPct val="115000"/>
              </a:lnSpc>
              <a:spcBef>
                <a:spcPts val="1600"/>
              </a:spcBef>
              <a:spcAft>
                <a:spcPts val="0"/>
              </a:spcAft>
              <a:buClr>
                <a:srgbClr val="000000"/>
              </a:buClr>
              <a:buSzPts val="1400"/>
              <a:buFont typeface="Lato Light"/>
              <a:buChar char="■"/>
              <a:defRPr b="0" i="0" sz="1400" u="none" cap="none" strike="noStrike">
                <a:solidFill>
                  <a:srgbClr val="000000"/>
                </a:solidFill>
                <a:latin typeface="Lato Light"/>
                <a:ea typeface="Lato Light"/>
                <a:cs typeface="Lato Light"/>
                <a:sym typeface="Lato Light"/>
              </a:defRPr>
            </a:lvl6pPr>
            <a:lvl7pPr indent="-317500" lvl="6" marL="3200400" marR="0" rtl="0" algn="l">
              <a:lnSpc>
                <a:spcPct val="115000"/>
              </a:lnSpc>
              <a:spcBef>
                <a:spcPts val="1600"/>
              </a:spcBef>
              <a:spcAft>
                <a:spcPts val="0"/>
              </a:spcAft>
              <a:buClr>
                <a:srgbClr val="000000"/>
              </a:buClr>
              <a:buSzPts val="1400"/>
              <a:buFont typeface="Lato Light"/>
              <a:buChar char="●"/>
              <a:defRPr b="0" i="0" sz="1400" u="none" cap="none" strike="noStrike">
                <a:solidFill>
                  <a:srgbClr val="000000"/>
                </a:solidFill>
                <a:latin typeface="Lato Light"/>
                <a:ea typeface="Lato Light"/>
                <a:cs typeface="Lato Light"/>
                <a:sym typeface="Lato Light"/>
              </a:defRPr>
            </a:lvl7pPr>
            <a:lvl8pPr indent="-317500" lvl="7" marL="3657600" marR="0" rtl="0" algn="l">
              <a:lnSpc>
                <a:spcPct val="115000"/>
              </a:lnSpc>
              <a:spcBef>
                <a:spcPts val="1600"/>
              </a:spcBef>
              <a:spcAft>
                <a:spcPts val="0"/>
              </a:spcAft>
              <a:buClr>
                <a:srgbClr val="000000"/>
              </a:buClr>
              <a:buSzPts val="1400"/>
              <a:buFont typeface="Lato Light"/>
              <a:buChar char="○"/>
              <a:defRPr b="0" i="0" sz="1400" u="none" cap="none" strike="noStrike">
                <a:solidFill>
                  <a:srgbClr val="000000"/>
                </a:solidFill>
                <a:latin typeface="Lato Light"/>
                <a:ea typeface="Lato Light"/>
                <a:cs typeface="Lato Light"/>
                <a:sym typeface="Lato Light"/>
              </a:defRPr>
            </a:lvl8pPr>
            <a:lvl9pPr indent="-317500" lvl="8" marL="4114800" marR="0" rtl="0" algn="l">
              <a:lnSpc>
                <a:spcPct val="115000"/>
              </a:lnSpc>
              <a:spcBef>
                <a:spcPts val="1600"/>
              </a:spcBef>
              <a:spcAft>
                <a:spcPts val="1600"/>
              </a:spcAft>
              <a:buClr>
                <a:srgbClr val="000000"/>
              </a:buClr>
              <a:buSzPts val="1400"/>
              <a:buFont typeface="Lato Light"/>
              <a:buChar char="■"/>
              <a:defRPr b="0" i="0" sz="1400" u="none" cap="none" strike="noStrike">
                <a:solidFill>
                  <a:srgbClr val="000000"/>
                </a:solidFill>
                <a:latin typeface="Lato Light"/>
                <a:ea typeface="Lato Light"/>
                <a:cs typeface="Lato Light"/>
                <a:sym typeface="Lato Ligh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4.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3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2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3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2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29.png"/><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25.png"/><Relationship Id="rId4" Type="http://schemas.openxmlformats.org/officeDocument/2006/relationships/image" Target="../media/image30.jpg"/><Relationship Id="rId5" Type="http://schemas.openxmlformats.org/officeDocument/2006/relationships/image" Target="../media/image37.png"/><Relationship Id="rId6" Type="http://schemas.openxmlformats.org/officeDocument/2006/relationships/image" Target="../media/image3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35.png"/><Relationship Id="rId4" Type="http://schemas.openxmlformats.org/officeDocument/2006/relationships/image" Target="../media/image38.png"/><Relationship Id="rId5" Type="http://schemas.openxmlformats.org/officeDocument/2006/relationships/image" Target="../media/image3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3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0.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1" Type="http://schemas.openxmlformats.org/officeDocument/2006/relationships/image" Target="../media/image18.png"/><Relationship Id="rId10" Type="http://schemas.openxmlformats.org/officeDocument/2006/relationships/image" Target="../media/image10.png"/><Relationship Id="rId13" Type="http://schemas.openxmlformats.org/officeDocument/2006/relationships/image" Target="../media/image17.png"/><Relationship Id="rId12" Type="http://schemas.openxmlformats.org/officeDocument/2006/relationships/image" Target="../media/image15.png"/><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jpg"/><Relationship Id="rId4" Type="http://schemas.openxmlformats.org/officeDocument/2006/relationships/image" Target="../media/image5.png"/><Relationship Id="rId9" Type="http://schemas.openxmlformats.org/officeDocument/2006/relationships/image" Target="../media/image6.png"/><Relationship Id="rId15" Type="http://schemas.openxmlformats.org/officeDocument/2006/relationships/image" Target="../media/image4.png"/><Relationship Id="rId14" Type="http://schemas.openxmlformats.org/officeDocument/2006/relationships/image" Target="../media/image11.png"/><Relationship Id="rId16" Type="http://schemas.openxmlformats.org/officeDocument/2006/relationships/image" Target="../media/image14.png"/><Relationship Id="rId5" Type="http://schemas.openxmlformats.org/officeDocument/2006/relationships/image" Target="../media/image12.png"/><Relationship Id="rId6" Type="http://schemas.openxmlformats.org/officeDocument/2006/relationships/image" Target="../media/image1.png"/><Relationship Id="rId7" Type="http://schemas.openxmlformats.org/officeDocument/2006/relationships/image" Target="../media/image9.png"/><Relationship Id="rId8"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22.png"/><Relationship Id="rId5" Type="http://schemas.openxmlformats.org/officeDocument/2006/relationships/image" Target="../media/image2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1.png"/><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9" name="Shape 129"/>
        <p:cNvGrpSpPr/>
        <p:nvPr/>
      </p:nvGrpSpPr>
      <p:grpSpPr>
        <a:xfrm>
          <a:off x="0" y="0"/>
          <a:ext cx="0" cy="0"/>
          <a:chOff x="0" y="0"/>
          <a:chExt cx="0" cy="0"/>
        </a:xfrm>
      </p:grpSpPr>
      <p:pic>
        <p:nvPicPr>
          <p:cNvPr id="130" name="Google Shape;130;p23"/>
          <p:cNvPicPr preferRelativeResize="0"/>
          <p:nvPr/>
        </p:nvPicPr>
        <p:blipFill rotWithShape="1">
          <a:blip r:embed="rId3">
            <a:alphaModFix amt="85000"/>
          </a:blip>
          <a:srcRect b="15895" l="0" r="0" t="0"/>
          <a:stretch/>
        </p:blipFill>
        <p:spPr>
          <a:xfrm>
            <a:off x="0" y="0"/>
            <a:ext cx="9167100" cy="5143500"/>
          </a:xfrm>
          <a:prstGeom prst="rect">
            <a:avLst/>
          </a:prstGeom>
          <a:noFill/>
          <a:ln>
            <a:noFill/>
          </a:ln>
          <a:effectLst>
            <a:outerShdw blurRad="57150" rotWithShape="0" algn="bl" dir="5400000" dist="19050">
              <a:srgbClr val="000000">
                <a:alpha val="50000"/>
              </a:srgbClr>
            </a:outerShdw>
          </a:effectLst>
        </p:spPr>
      </p:pic>
      <p:sp>
        <p:nvSpPr>
          <p:cNvPr id="131" name="Google Shape;131;p23"/>
          <p:cNvSpPr txBox="1"/>
          <p:nvPr>
            <p:ph type="ctrTitle"/>
          </p:nvPr>
        </p:nvSpPr>
        <p:spPr>
          <a:xfrm>
            <a:off x="2924978" y="1049872"/>
            <a:ext cx="3178500" cy="2052600"/>
          </a:xfrm>
          <a:prstGeom prst="rect">
            <a:avLst/>
          </a:prstGeom>
          <a:noFill/>
          <a:ln>
            <a:noFill/>
          </a:ln>
          <a:effectLst>
            <a:outerShdw blurRad="57150" rotWithShape="0" algn="bl" dir="5400000" dist="19050">
              <a:srgbClr val="000000">
                <a:alpha val="49019"/>
              </a:srgbClr>
            </a:outerShdw>
          </a:effectLst>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
                <a:solidFill>
                  <a:srgbClr val="FFFFFF"/>
                </a:solidFill>
              </a:rPr>
              <a:t>TRIBE ANALYTICS</a:t>
            </a:r>
            <a:endParaRPr>
              <a:solidFill>
                <a:srgbClr val="FFFFFF"/>
              </a:solidFill>
            </a:endParaRPr>
          </a:p>
        </p:txBody>
      </p:sp>
      <p:sp>
        <p:nvSpPr>
          <p:cNvPr id="132" name="Google Shape;132;p23"/>
          <p:cNvSpPr txBox="1"/>
          <p:nvPr>
            <p:ph idx="1" type="subTitle"/>
          </p:nvPr>
        </p:nvSpPr>
        <p:spPr>
          <a:xfrm>
            <a:off x="0" y="3689100"/>
            <a:ext cx="9167100" cy="740100"/>
          </a:xfrm>
          <a:prstGeom prst="rect">
            <a:avLst/>
          </a:prstGeom>
          <a:solidFill>
            <a:schemeClr val="dk1"/>
          </a:solidFill>
          <a:ln cap="flat" cmpd="sng" w="19050">
            <a:solidFill>
              <a:srgbClr val="FFFFFF"/>
            </a:solidFill>
            <a:prstDash val="solid"/>
            <a:round/>
            <a:headEnd len="sm" w="sm" type="none"/>
            <a:tailEnd len="sm" w="sm" type="none"/>
          </a:ln>
          <a:effectLst>
            <a:outerShdw blurRad="57150" rotWithShape="0" algn="bl" dir="5400000" dist="19050">
              <a:srgbClr val="000000">
                <a:alpha val="49020"/>
              </a:srgbClr>
            </a:outerShdw>
          </a:effectLst>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200"/>
              <a:buNone/>
            </a:pPr>
            <a:r>
              <a:rPr b="1" lang="en" sz="1300">
                <a:solidFill>
                  <a:schemeClr val="lt1"/>
                </a:solidFill>
                <a:latin typeface="Lato"/>
                <a:ea typeface="Lato"/>
                <a:cs typeface="Lato"/>
                <a:sym typeface="Lato"/>
              </a:rPr>
              <a:t>Retail Lending- Emerging Markets</a:t>
            </a:r>
            <a:endParaRPr b="1" sz="1300">
              <a:solidFill>
                <a:schemeClr val="lt1"/>
              </a:solidFill>
              <a:latin typeface="Lato"/>
              <a:ea typeface="Lato"/>
              <a:cs typeface="Lato"/>
              <a:sym typeface="Lato"/>
            </a:endParaRPr>
          </a:p>
          <a:p>
            <a:pPr indent="0" lvl="0" marL="0" rtl="0" algn="ctr">
              <a:lnSpc>
                <a:spcPct val="100000"/>
              </a:lnSpc>
              <a:spcBef>
                <a:spcPts val="0"/>
              </a:spcBef>
              <a:spcAft>
                <a:spcPts val="0"/>
              </a:spcAft>
              <a:buSzPts val="1200"/>
              <a:buNone/>
            </a:pPr>
            <a:r>
              <a:t/>
            </a:r>
            <a:endParaRPr sz="1300">
              <a:solidFill>
                <a:schemeClr val="lt1"/>
              </a:solidFill>
            </a:endParaRPr>
          </a:p>
          <a:p>
            <a:pPr indent="0" lvl="0" marL="0" rtl="0" algn="ctr">
              <a:lnSpc>
                <a:spcPct val="100000"/>
              </a:lnSpc>
              <a:spcBef>
                <a:spcPts val="0"/>
              </a:spcBef>
              <a:spcAft>
                <a:spcPts val="0"/>
              </a:spcAft>
              <a:buSzPts val="1200"/>
              <a:buNone/>
            </a:pPr>
            <a:r>
              <a:rPr lang="en" sz="1300">
                <a:solidFill>
                  <a:schemeClr val="lt1"/>
                </a:solidFill>
              </a:rPr>
              <a:t>Keri Broughton, Austin Knighton, Brenden Volk, Cameron Bowden </a:t>
            </a:r>
            <a:endParaRPr sz="13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pic>
        <p:nvPicPr>
          <p:cNvPr id="256" name="Google Shape;256;p32"/>
          <p:cNvPicPr preferRelativeResize="0"/>
          <p:nvPr/>
        </p:nvPicPr>
        <p:blipFill>
          <a:blip r:embed="rId3">
            <a:alphaModFix/>
          </a:blip>
          <a:stretch>
            <a:fillRect/>
          </a:stretch>
        </p:blipFill>
        <p:spPr>
          <a:xfrm>
            <a:off x="4733925" y="1400175"/>
            <a:ext cx="3638550" cy="2495550"/>
          </a:xfrm>
          <a:prstGeom prst="rect">
            <a:avLst/>
          </a:prstGeom>
          <a:noFill/>
          <a:ln>
            <a:noFill/>
          </a:ln>
        </p:spPr>
      </p:pic>
      <p:pic>
        <p:nvPicPr>
          <p:cNvPr id="257" name="Google Shape;257;p32"/>
          <p:cNvPicPr preferRelativeResize="0"/>
          <p:nvPr/>
        </p:nvPicPr>
        <p:blipFill>
          <a:blip r:embed="rId4">
            <a:alphaModFix/>
          </a:blip>
          <a:stretch>
            <a:fillRect/>
          </a:stretch>
        </p:blipFill>
        <p:spPr>
          <a:xfrm>
            <a:off x="723900" y="1385888"/>
            <a:ext cx="3886200" cy="2524125"/>
          </a:xfrm>
          <a:prstGeom prst="rect">
            <a:avLst/>
          </a:prstGeom>
          <a:noFill/>
          <a:ln>
            <a:noFill/>
          </a:ln>
        </p:spPr>
      </p:pic>
      <p:sp>
        <p:nvSpPr>
          <p:cNvPr id="258" name="Google Shape;258;p32"/>
          <p:cNvSpPr/>
          <p:nvPr/>
        </p:nvSpPr>
        <p:spPr>
          <a:xfrm>
            <a:off x="5270750" y="-26425"/>
            <a:ext cx="3909900" cy="375900"/>
          </a:xfrm>
          <a:prstGeom prst="rect">
            <a:avLst/>
          </a:prstGeom>
          <a:solidFill>
            <a:srgbClr val="1C4587"/>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32"/>
          <p:cNvSpPr txBox="1"/>
          <p:nvPr/>
        </p:nvSpPr>
        <p:spPr>
          <a:xfrm>
            <a:off x="5424675" y="-102525"/>
            <a:ext cx="3756000" cy="514500"/>
          </a:xfrm>
          <a:prstGeom prst="rect">
            <a:avLst/>
          </a:prstGeom>
          <a:noFill/>
          <a:ln>
            <a:noFill/>
          </a:ln>
          <a:effectLst>
            <a:outerShdw blurRad="57150" rotWithShape="0" algn="bl" dir="5400000" dist="19050">
              <a:srgbClr val="000000">
                <a:alpha val="49019"/>
              </a:srgbClr>
            </a:outerShdw>
          </a:effectLst>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000"/>
              <a:buFont typeface="Lato Black"/>
              <a:buNone/>
            </a:pPr>
            <a:r>
              <a:rPr b="0" i="0" lang="en" sz="2000" u="none" cap="none" strike="noStrike">
                <a:solidFill>
                  <a:srgbClr val="FFFFFF"/>
                </a:solidFill>
                <a:latin typeface="Lato Black"/>
                <a:ea typeface="Lato Black"/>
                <a:cs typeface="Lato Black"/>
                <a:sym typeface="Lato Black"/>
              </a:rPr>
              <a:t>Data Exploration</a:t>
            </a:r>
            <a:endParaRPr b="0" i="0" sz="2000" u="none" cap="none" strike="noStrike">
              <a:solidFill>
                <a:srgbClr val="FFFFFF"/>
              </a:solidFill>
              <a:latin typeface="Lato Black"/>
              <a:ea typeface="Lato Black"/>
              <a:cs typeface="Lato Black"/>
              <a:sym typeface="Lato Black"/>
            </a:endParaRPr>
          </a:p>
        </p:txBody>
      </p:sp>
      <p:sp>
        <p:nvSpPr>
          <p:cNvPr id="260" name="Google Shape;260;p32"/>
          <p:cNvSpPr/>
          <p:nvPr/>
        </p:nvSpPr>
        <p:spPr>
          <a:xfrm rot="1430125">
            <a:off x="2718701" y="2260087"/>
            <a:ext cx="219742" cy="666870"/>
          </a:xfrm>
          <a:prstGeom prst="downArrow">
            <a:avLst>
              <a:gd fmla="val 50000" name="adj1"/>
              <a:gd fmla="val 50000" name="adj2"/>
            </a:avLst>
          </a:prstGeom>
          <a:solidFill>
            <a:srgbClr val="000000">
              <a:alpha val="0"/>
            </a:srgbClr>
          </a:solidFill>
          <a:ln cap="flat" cmpd="sng" w="9525">
            <a:solidFill>
              <a:srgbClr val="FF0000"/>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32"/>
          <p:cNvSpPr txBox="1"/>
          <p:nvPr/>
        </p:nvSpPr>
        <p:spPr>
          <a:xfrm>
            <a:off x="2534200" y="1644600"/>
            <a:ext cx="1518000" cy="6465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lang="en" sz="1000">
                <a:solidFill>
                  <a:srgbClr val="434343"/>
                </a:solidFill>
                <a:latin typeface="Lato Light"/>
                <a:ea typeface="Lato Light"/>
                <a:cs typeface="Lato Light"/>
                <a:sym typeface="Lato Light"/>
              </a:rPr>
              <a:t>Non-car owners</a:t>
            </a:r>
            <a:r>
              <a:rPr b="0" i="0" lang="en" sz="1000" u="none" cap="none" strike="noStrike">
                <a:solidFill>
                  <a:srgbClr val="434343"/>
                </a:solidFill>
                <a:latin typeface="Lato Light"/>
                <a:ea typeface="Lato Light"/>
                <a:cs typeface="Lato Light"/>
                <a:sym typeface="Lato Light"/>
              </a:rPr>
              <a:t>  are </a:t>
            </a:r>
            <a:r>
              <a:rPr b="1" lang="en" sz="1000">
                <a:solidFill>
                  <a:srgbClr val="434343"/>
                </a:solidFill>
                <a:latin typeface="Lato"/>
                <a:ea typeface="Lato"/>
                <a:cs typeface="Lato"/>
                <a:sym typeface="Lato"/>
              </a:rPr>
              <a:t>slightly more </a:t>
            </a:r>
            <a:r>
              <a:rPr b="0" i="0" lang="en" sz="1000" u="none" cap="none" strike="noStrike">
                <a:solidFill>
                  <a:srgbClr val="434343"/>
                </a:solidFill>
                <a:latin typeface="Lato Light"/>
                <a:ea typeface="Lato Light"/>
                <a:cs typeface="Lato Light"/>
                <a:sym typeface="Lato Light"/>
              </a:rPr>
              <a:t>likely to default!</a:t>
            </a:r>
            <a:endParaRPr b="0" i="0" sz="1000" u="none" cap="none" strike="noStrike">
              <a:solidFill>
                <a:srgbClr val="434343"/>
              </a:solidFill>
              <a:latin typeface="Lato Light"/>
              <a:ea typeface="Lato Light"/>
              <a:cs typeface="Lato Light"/>
              <a:sym typeface="Lato Light"/>
            </a:endParaRPr>
          </a:p>
        </p:txBody>
      </p:sp>
      <p:sp>
        <p:nvSpPr>
          <p:cNvPr id="262" name="Google Shape;262;p32"/>
          <p:cNvSpPr/>
          <p:nvPr/>
        </p:nvSpPr>
        <p:spPr>
          <a:xfrm rot="2762196">
            <a:off x="6697965" y="1233298"/>
            <a:ext cx="175886" cy="483103"/>
          </a:xfrm>
          <a:prstGeom prst="downArrow">
            <a:avLst>
              <a:gd fmla="val 50000" name="adj1"/>
              <a:gd fmla="val 50000" name="adj2"/>
            </a:avLst>
          </a:prstGeom>
          <a:solidFill>
            <a:srgbClr val="000000">
              <a:alpha val="0"/>
            </a:srgbClr>
          </a:solidFill>
          <a:ln cap="flat" cmpd="sng" w="9525">
            <a:solidFill>
              <a:srgbClr val="FF0000"/>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32"/>
          <p:cNvSpPr txBox="1"/>
          <p:nvPr/>
        </p:nvSpPr>
        <p:spPr>
          <a:xfrm>
            <a:off x="6941225" y="958800"/>
            <a:ext cx="1378200" cy="8004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434343"/>
                </a:solidFill>
                <a:latin typeface="Lato Light"/>
                <a:ea typeface="Lato Light"/>
                <a:cs typeface="Lato Light"/>
                <a:sym typeface="Lato Light"/>
              </a:rPr>
              <a:t>Borrowers with more work experience are </a:t>
            </a:r>
            <a:r>
              <a:rPr b="1" i="0" lang="en" sz="1000" u="none" cap="none" strike="noStrike">
                <a:solidFill>
                  <a:srgbClr val="434343"/>
                </a:solidFill>
                <a:latin typeface="Lato"/>
                <a:ea typeface="Lato"/>
                <a:cs typeface="Lato"/>
                <a:sym typeface="Lato"/>
              </a:rPr>
              <a:t>slightly less likely </a:t>
            </a:r>
            <a:r>
              <a:rPr b="0" i="0" lang="en" sz="1000" u="none" cap="none" strike="noStrike">
                <a:solidFill>
                  <a:srgbClr val="434343"/>
                </a:solidFill>
                <a:latin typeface="Lato Light"/>
                <a:ea typeface="Lato Light"/>
                <a:cs typeface="Lato Light"/>
                <a:sym typeface="Lato Light"/>
              </a:rPr>
              <a:t>to default!</a:t>
            </a:r>
            <a:endParaRPr b="0" i="0" sz="1000" u="none" cap="none" strike="noStrike">
              <a:solidFill>
                <a:srgbClr val="434343"/>
              </a:solidFill>
              <a:latin typeface="Lato Light"/>
              <a:ea typeface="Lato Light"/>
              <a:cs typeface="Lato Light"/>
              <a:sym typeface="Lato Light"/>
            </a:endParaRPr>
          </a:p>
        </p:txBody>
      </p:sp>
      <p:sp>
        <p:nvSpPr>
          <p:cNvPr id="264" name="Google Shape;264;p32"/>
          <p:cNvSpPr txBox="1"/>
          <p:nvPr/>
        </p:nvSpPr>
        <p:spPr>
          <a:xfrm>
            <a:off x="2192425" y="2952575"/>
            <a:ext cx="547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rgbClr val="FF0000"/>
                </a:solidFill>
                <a:latin typeface="Lato"/>
                <a:ea typeface="Lato"/>
                <a:cs typeface="Lato"/>
                <a:sym typeface="Lato"/>
              </a:rPr>
              <a:t>12.5%</a:t>
            </a:r>
            <a:endParaRPr b="1" sz="1000">
              <a:solidFill>
                <a:srgbClr val="FF0000"/>
              </a:solidFill>
              <a:latin typeface="Lato"/>
              <a:ea typeface="Lato"/>
              <a:cs typeface="Lato"/>
              <a:sym typeface="Lato"/>
            </a:endParaRPr>
          </a:p>
        </p:txBody>
      </p:sp>
      <p:sp>
        <p:nvSpPr>
          <p:cNvPr id="265" name="Google Shape;265;p32"/>
          <p:cNvSpPr txBox="1"/>
          <p:nvPr/>
        </p:nvSpPr>
        <p:spPr>
          <a:xfrm>
            <a:off x="3792625" y="3104975"/>
            <a:ext cx="547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rgbClr val="FF0000"/>
                </a:solidFill>
                <a:latin typeface="Lato"/>
                <a:ea typeface="Lato"/>
                <a:cs typeface="Lato"/>
                <a:sym typeface="Lato"/>
              </a:rPr>
              <a:t>11%</a:t>
            </a:r>
            <a:endParaRPr b="1" sz="1000">
              <a:solidFill>
                <a:srgbClr val="FF0000"/>
              </a:solidFill>
              <a:latin typeface="Lato"/>
              <a:ea typeface="Lato"/>
              <a:cs typeface="Lato"/>
              <a:sym typeface="Lato"/>
            </a:endParaRPr>
          </a:p>
        </p:txBody>
      </p:sp>
      <p:sp>
        <p:nvSpPr>
          <p:cNvPr id="266" name="Google Shape;266;p32"/>
          <p:cNvSpPr txBox="1"/>
          <p:nvPr/>
        </p:nvSpPr>
        <p:spPr>
          <a:xfrm>
            <a:off x="1467400" y="577800"/>
            <a:ext cx="3262500" cy="369300"/>
          </a:xfrm>
          <a:prstGeom prst="rect">
            <a:avLst/>
          </a:prstGeom>
          <a:noFill/>
          <a:ln cap="flat" cmpd="sng" w="9525">
            <a:solidFill>
              <a:srgbClr val="000000"/>
            </a:solidFill>
            <a:prstDash val="dot"/>
            <a:round/>
            <a:headEnd len="sm" w="sm" type="none"/>
            <a:tailEnd len="sm" w="sm" type="none"/>
          </a:ln>
          <a:effectLst>
            <a:outerShdw blurRad="57150" rotWithShape="0" algn="bl" dir="5400000" dist="19050">
              <a:srgbClr val="000000">
                <a:alpha val="49800"/>
              </a:srgbClr>
            </a:outerShdw>
          </a:effectLst>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b="1" lang="en" sz="1200">
                <a:solidFill>
                  <a:srgbClr val="434343"/>
                </a:solidFill>
                <a:latin typeface="Lato"/>
                <a:ea typeface="Lato"/>
                <a:cs typeface="Lato"/>
                <a:sym typeface="Lato"/>
              </a:rPr>
              <a:t>Non-Car Owner</a:t>
            </a:r>
            <a:r>
              <a:rPr b="1" lang="en" sz="1200">
                <a:solidFill>
                  <a:srgbClr val="434343"/>
                </a:solidFill>
                <a:latin typeface="Lato"/>
                <a:ea typeface="Lato"/>
                <a:cs typeface="Lato"/>
                <a:sym typeface="Lato"/>
              </a:rPr>
              <a:t> vs Car Owner</a:t>
            </a:r>
            <a:endParaRPr b="1" i="0" sz="1200" u="none" cap="none" strike="noStrike">
              <a:solidFill>
                <a:srgbClr val="434343"/>
              </a:solidFill>
              <a:latin typeface="Lato"/>
              <a:ea typeface="Lato"/>
              <a:cs typeface="Lato"/>
              <a:sym typeface="Lato"/>
            </a:endParaRPr>
          </a:p>
        </p:txBody>
      </p:sp>
      <p:sp>
        <p:nvSpPr>
          <p:cNvPr id="267" name="Google Shape;267;p32"/>
          <p:cNvSpPr txBox="1"/>
          <p:nvPr/>
        </p:nvSpPr>
        <p:spPr>
          <a:xfrm>
            <a:off x="4972600" y="577800"/>
            <a:ext cx="3262500" cy="369300"/>
          </a:xfrm>
          <a:prstGeom prst="rect">
            <a:avLst/>
          </a:prstGeom>
          <a:noFill/>
          <a:ln cap="flat" cmpd="sng" w="9525">
            <a:solidFill>
              <a:srgbClr val="000000"/>
            </a:solidFill>
            <a:prstDash val="dot"/>
            <a:round/>
            <a:headEnd len="sm" w="sm" type="none"/>
            <a:tailEnd len="sm" w="sm" type="none"/>
          </a:ln>
          <a:effectLst>
            <a:outerShdw blurRad="57150" rotWithShape="0" algn="bl" dir="5400000" dist="19050">
              <a:srgbClr val="000000">
                <a:alpha val="49800"/>
              </a:srgbClr>
            </a:outerShdw>
          </a:effectLst>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b="1" lang="en" sz="1200">
                <a:solidFill>
                  <a:srgbClr val="434343"/>
                </a:solidFill>
                <a:latin typeface="Lato"/>
                <a:ea typeface="Lato"/>
                <a:cs typeface="Lato"/>
                <a:sym typeface="Lato"/>
              </a:rPr>
              <a:t>Years of Experience</a:t>
            </a:r>
            <a:r>
              <a:rPr b="1" lang="en" sz="1200">
                <a:solidFill>
                  <a:srgbClr val="434343"/>
                </a:solidFill>
                <a:latin typeface="Lato"/>
                <a:ea typeface="Lato"/>
                <a:cs typeface="Lato"/>
                <a:sym typeface="Lato"/>
              </a:rPr>
              <a:t> &amp; Risk Flag</a:t>
            </a:r>
            <a:endParaRPr b="1" i="0" sz="1200" u="none" cap="none" strike="noStrike">
              <a:solidFill>
                <a:srgbClr val="434343"/>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3"/>
          <p:cNvSpPr/>
          <p:nvPr/>
        </p:nvSpPr>
        <p:spPr>
          <a:xfrm>
            <a:off x="5270750" y="354575"/>
            <a:ext cx="3909900" cy="629100"/>
          </a:xfrm>
          <a:prstGeom prst="rect">
            <a:avLst/>
          </a:prstGeom>
          <a:solidFill>
            <a:srgbClr val="1C4587"/>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33"/>
          <p:cNvSpPr txBox="1"/>
          <p:nvPr/>
        </p:nvSpPr>
        <p:spPr>
          <a:xfrm>
            <a:off x="5424675" y="278475"/>
            <a:ext cx="3756000" cy="629100"/>
          </a:xfrm>
          <a:prstGeom prst="rect">
            <a:avLst/>
          </a:prstGeom>
          <a:noFill/>
          <a:ln>
            <a:noFill/>
          </a:ln>
          <a:effectLst>
            <a:outerShdw blurRad="57150" rotWithShape="0" algn="bl" dir="5400000" dist="19050">
              <a:srgbClr val="000000">
                <a:alpha val="49019"/>
              </a:srgbClr>
            </a:outerShdw>
          </a:effectLst>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000"/>
              <a:buFont typeface="Lato Black"/>
              <a:buNone/>
            </a:pPr>
            <a:r>
              <a:rPr b="0" i="0" lang="en" sz="2000" u="none" cap="none" strike="noStrike">
                <a:solidFill>
                  <a:srgbClr val="FFFFFF"/>
                </a:solidFill>
                <a:latin typeface="Lato Black"/>
                <a:ea typeface="Lato Black"/>
                <a:cs typeface="Lato Black"/>
                <a:sym typeface="Lato Black"/>
              </a:rPr>
              <a:t>Imbalanced Data</a:t>
            </a:r>
            <a:endParaRPr b="0" i="0" sz="2000" u="none" cap="none" strike="noStrike">
              <a:solidFill>
                <a:srgbClr val="FFFFFF"/>
              </a:solidFill>
              <a:latin typeface="Lato Black"/>
              <a:ea typeface="Lato Black"/>
              <a:cs typeface="Lato Black"/>
              <a:sym typeface="Lato Black"/>
            </a:endParaRPr>
          </a:p>
        </p:txBody>
      </p:sp>
      <p:sp>
        <p:nvSpPr>
          <p:cNvPr id="274" name="Google Shape;274;p33"/>
          <p:cNvSpPr txBox="1"/>
          <p:nvPr/>
        </p:nvSpPr>
        <p:spPr>
          <a:xfrm>
            <a:off x="5097900" y="1702000"/>
            <a:ext cx="3208800" cy="23397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434343"/>
              </a:buClr>
              <a:buSzPts val="1400"/>
              <a:buFont typeface="Lato Light"/>
              <a:buChar char="➢"/>
            </a:pPr>
            <a:r>
              <a:rPr b="0" i="0" lang="en" sz="1400" u="none" cap="none" strike="noStrike">
                <a:solidFill>
                  <a:srgbClr val="434343"/>
                </a:solidFill>
                <a:latin typeface="Lato Light"/>
                <a:ea typeface="Lato Light"/>
                <a:cs typeface="Lato Light"/>
                <a:sym typeface="Lato Light"/>
              </a:rPr>
              <a:t>Low incidence of target variable</a:t>
            </a:r>
            <a:endParaRPr b="0" i="0" sz="1200" u="none" cap="none" strike="noStrike">
              <a:solidFill>
                <a:srgbClr val="434343"/>
              </a:solidFill>
              <a:latin typeface="Lato Light"/>
              <a:ea typeface="Lato Light"/>
              <a:cs typeface="Lato Light"/>
              <a:sym typeface="Lato Light"/>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Lato Light"/>
              <a:ea typeface="Lato Light"/>
              <a:cs typeface="Lato Light"/>
              <a:sym typeface="Lato Light"/>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Lato Light"/>
              <a:ea typeface="Lato Light"/>
              <a:cs typeface="Lato Light"/>
              <a:sym typeface="Lato Light"/>
            </a:endParaRPr>
          </a:p>
          <a:p>
            <a:pPr indent="-317500" lvl="0" marL="457200" marR="0" rtl="0" algn="l">
              <a:lnSpc>
                <a:spcPct val="100000"/>
              </a:lnSpc>
              <a:spcBef>
                <a:spcPts val="0"/>
              </a:spcBef>
              <a:spcAft>
                <a:spcPts val="0"/>
              </a:spcAft>
              <a:buClr>
                <a:srgbClr val="434343"/>
              </a:buClr>
              <a:buSzPts val="1400"/>
              <a:buFont typeface="Lato Light"/>
              <a:buChar char="➢"/>
            </a:pPr>
            <a:r>
              <a:rPr b="0" i="0" lang="en" sz="1400" u="none" cap="none" strike="noStrike">
                <a:solidFill>
                  <a:srgbClr val="434343"/>
                </a:solidFill>
                <a:latin typeface="Lato Light"/>
                <a:ea typeface="Lato Light"/>
                <a:cs typeface="Lato Light"/>
                <a:sym typeface="Lato Light"/>
              </a:rPr>
              <a:t>Low collinearity with risk flag due to low incidence</a:t>
            </a:r>
            <a:endParaRPr b="0" i="0" sz="1400" u="none" cap="none" strike="noStrike">
              <a:solidFill>
                <a:srgbClr val="434343"/>
              </a:solidFill>
              <a:latin typeface="Lato Light"/>
              <a:ea typeface="Lato Light"/>
              <a:cs typeface="Lato Light"/>
              <a:sym typeface="Lato Light"/>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Lato Light"/>
              <a:ea typeface="Lato Light"/>
              <a:cs typeface="Lato Light"/>
              <a:sym typeface="Lato Light"/>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Lato Light"/>
              <a:ea typeface="Lato Light"/>
              <a:cs typeface="Lato Light"/>
              <a:sym typeface="Lato Light"/>
            </a:endParaRPr>
          </a:p>
          <a:p>
            <a:pPr indent="-317500" lvl="0" marL="457200" marR="0" rtl="0" algn="l">
              <a:lnSpc>
                <a:spcPct val="100000"/>
              </a:lnSpc>
              <a:spcBef>
                <a:spcPts val="0"/>
              </a:spcBef>
              <a:spcAft>
                <a:spcPts val="0"/>
              </a:spcAft>
              <a:buClr>
                <a:srgbClr val="434343"/>
              </a:buClr>
              <a:buSzPts val="1400"/>
              <a:buFont typeface="Lato Light"/>
              <a:buChar char="➢"/>
            </a:pPr>
            <a:r>
              <a:rPr b="0" i="0" lang="en" sz="1400" u="none" cap="none" strike="noStrike">
                <a:solidFill>
                  <a:srgbClr val="434343"/>
                </a:solidFill>
                <a:latin typeface="Lato Light"/>
                <a:ea typeface="Lato Light"/>
                <a:cs typeface="Lato Light"/>
                <a:sym typeface="Lato Light"/>
              </a:rPr>
              <a:t>Imbalanced data will need to be addressed  prior to modeling</a:t>
            </a:r>
            <a:endParaRPr b="0" i="0" sz="1400" u="none" cap="none" strike="noStrike">
              <a:solidFill>
                <a:srgbClr val="434343"/>
              </a:solidFill>
              <a:latin typeface="Lato Light"/>
              <a:ea typeface="Lato Light"/>
              <a:cs typeface="Lato Light"/>
              <a:sym typeface="Lato Ligh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Lato Light"/>
              <a:ea typeface="Lato Light"/>
              <a:cs typeface="Lato Light"/>
              <a:sym typeface="Lato Light"/>
            </a:endParaRPr>
          </a:p>
        </p:txBody>
      </p:sp>
      <p:pic>
        <p:nvPicPr>
          <p:cNvPr id="275" name="Google Shape;275;p33"/>
          <p:cNvPicPr preferRelativeResize="0"/>
          <p:nvPr/>
        </p:nvPicPr>
        <p:blipFill>
          <a:blip r:embed="rId3">
            <a:alphaModFix/>
          </a:blip>
          <a:stretch>
            <a:fillRect/>
          </a:stretch>
        </p:blipFill>
        <p:spPr>
          <a:xfrm>
            <a:off x="1295400" y="609600"/>
            <a:ext cx="3324225" cy="3429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4"/>
          <p:cNvSpPr/>
          <p:nvPr/>
        </p:nvSpPr>
        <p:spPr>
          <a:xfrm>
            <a:off x="6199500" y="480225"/>
            <a:ext cx="2980500" cy="245700"/>
          </a:xfrm>
          <a:prstGeom prst="rect">
            <a:avLst/>
          </a:prstGeom>
          <a:solidFill>
            <a:srgbClr val="FB6B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34"/>
          <p:cNvSpPr txBox="1"/>
          <p:nvPr>
            <p:ph type="ctrTitle"/>
          </p:nvPr>
        </p:nvSpPr>
        <p:spPr>
          <a:xfrm>
            <a:off x="5912225" y="337300"/>
            <a:ext cx="2619000" cy="4590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1000"/>
              <a:buNone/>
            </a:pPr>
            <a:r>
              <a:rPr lang="en">
                <a:solidFill>
                  <a:srgbClr val="FFFFFF"/>
                </a:solidFill>
              </a:rPr>
              <a:t>Zack Slide (Visuals)</a:t>
            </a:r>
            <a:endParaRPr>
              <a:solidFill>
                <a:srgbClr val="FFFFFF"/>
              </a:solidFill>
            </a:endParaRPr>
          </a:p>
        </p:txBody>
      </p:sp>
      <p:sp>
        <p:nvSpPr>
          <p:cNvPr id="282" name="Google Shape;282;p34"/>
          <p:cNvSpPr txBox="1"/>
          <p:nvPr/>
        </p:nvSpPr>
        <p:spPr>
          <a:xfrm>
            <a:off x="5224325" y="2890550"/>
            <a:ext cx="744300" cy="245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t/>
            </a:r>
            <a:endParaRPr b="1" i="0" sz="1000" u="none" cap="none" strike="noStrike">
              <a:solidFill>
                <a:schemeClr val="dk1"/>
              </a:solidFill>
              <a:latin typeface="Lato"/>
              <a:ea typeface="Lato"/>
              <a:cs typeface="Lato"/>
              <a:sym typeface="Lato"/>
            </a:endParaRPr>
          </a:p>
        </p:txBody>
      </p:sp>
      <p:sp>
        <p:nvSpPr>
          <p:cNvPr id="283" name="Google Shape;283;p34"/>
          <p:cNvSpPr txBox="1"/>
          <p:nvPr/>
        </p:nvSpPr>
        <p:spPr>
          <a:xfrm>
            <a:off x="6390900" y="2890550"/>
            <a:ext cx="744300" cy="24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1" i="0" sz="1000" u="none" cap="none" strike="noStrike">
              <a:solidFill>
                <a:schemeClr val="dk1"/>
              </a:solidFill>
              <a:latin typeface="Lato"/>
              <a:ea typeface="Lato"/>
              <a:cs typeface="Lato"/>
              <a:sym typeface="Lato"/>
            </a:endParaRPr>
          </a:p>
        </p:txBody>
      </p:sp>
      <p:sp>
        <p:nvSpPr>
          <p:cNvPr id="284" name="Google Shape;284;p34"/>
          <p:cNvSpPr/>
          <p:nvPr/>
        </p:nvSpPr>
        <p:spPr>
          <a:xfrm>
            <a:off x="5270750" y="354575"/>
            <a:ext cx="3909900" cy="629100"/>
          </a:xfrm>
          <a:prstGeom prst="rect">
            <a:avLst/>
          </a:prstGeom>
          <a:solidFill>
            <a:srgbClr val="1C4587"/>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34"/>
          <p:cNvSpPr txBox="1"/>
          <p:nvPr>
            <p:ph type="ctrTitle"/>
          </p:nvPr>
        </p:nvSpPr>
        <p:spPr>
          <a:xfrm>
            <a:off x="5424675" y="278475"/>
            <a:ext cx="3756000" cy="629100"/>
          </a:xfrm>
          <a:prstGeom prst="rect">
            <a:avLst/>
          </a:prstGeom>
          <a:noFill/>
          <a:ln>
            <a:noFill/>
          </a:ln>
          <a:effectLst>
            <a:outerShdw blurRad="57150" rotWithShape="0" algn="bl" dir="5400000" dist="19050">
              <a:srgbClr val="000000">
                <a:alpha val="49019"/>
              </a:srgbClr>
            </a:outerShdw>
          </a:effectLst>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000"/>
              <a:buNone/>
            </a:pPr>
            <a:r>
              <a:rPr lang="en" sz="2000">
                <a:solidFill>
                  <a:srgbClr val="FFFFFF"/>
                </a:solidFill>
              </a:rPr>
              <a:t>Data Modeling </a:t>
            </a:r>
            <a:endParaRPr sz="2000">
              <a:solidFill>
                <a:srgbClr val="FFFFFF"/>
              </a:solidFill>
            </a:endParaRPr>
          </a:p>
        </p:txBody>
      </p:sp>
      <p:sp>
        <p:nvSpPr>
          <p:cNvPr id="286" name="Google Shape;286;p34"/>
          <p:cNvSpPr txBox="1"/>
          <p:nvPr/>
        </p:nvSpPr>
        <p:spPr>
          <a:xfrm>
            <a:off x="5629425" y="1337500"/>
            <a:ext cx="3346500" cy="12621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200000"/>
              </a:lnSpc>
              <a:spcBef>
                <a:spcPts val="0"/>
              </a:spcBef>
              <a:spcAft>
                <a:spcPts val="0"/>
              </a:spcAft>
              <a:buClr>
                <a:srgbClr val="000000"/>
              </a:buClr>
              <a:buSzPts val="1400"/>
              <a:buFont typeface="Lato Light"/>
              <a:buChar char="➢"/>
            </a:pPr>
            <a:r>
              <a:rPr lang="en">
                <a:solidFill>
                  <a:schemeClr val="dk1"/>
                </a:solidFill>
                <a:latin typeface="Lato Light"/>
                <a:ea typeface="Lato Light"/>
                <a:cs typeface="Lato Light"/>
                <a:sym typeface="Lato Light"/>
              </a:rPr>
              <a:t>Stratification</a:t>
            </a:r>
            <a:endParaRPr b="0" i="0" sz="1400" u="none" cap="none" strike="noStrike">
              <a:solidFill>
                <a:srgbClr val="000000"/>
              </a:solidFill>
              <a:latin typeface="Lato Light"/>
              <a:ea typeface="Lato Light"/>
              <a:cs typeface="Lato Light"/>
              <a:sym typeface="Lato Light"/>
            </a:endParaRPr>
          </a:p>
          <a:p>
            <a:pPr indent="-317500" lvl="0" marL="457200" rtl="0" algn="l">
              <a:lnSpc>
                <a:spcPct val="200000"/>
              </a:lnSpc>
              <a:spcBef>
                <a:spcPts val="0"/>
              </a:spcBef>
              <a:spcAft>
                <a:spcPts val="0"/>
              </a:spcAft>
              <a:buSzPts val="1400"/>
              <a:buFont typeface="Lato Light"/>
              <a:buChar char="➢"/>
            </a:pPr>
            <a:r>
              <a:rPr lang="en">
                <a:solidFill>
                  <a:schemeClr val="dk1"/>
                </a:solidFill>
                <a:latin typeface="Lato Light"/>
                <a:ea typeface="Lato Light"/>
                <a:cs typeface="Lato Light"/>
                <a:sym typeface="Lato Light"/>
              </a:rPr>
              <a:t>StandardScaler</a:t>
            </a:r>
            <a:endParaRPr b="0" i="0" sz="1400" u="none" cap="none" strike="noStrike">
              <a:solidFill>
                <a:srgbClr val="000000"/>
              </a:solidFill>
              <a:latin typeface="Lato Light"/>
              <a:ea typeface="Lato Light"/>
              <a:cs typeface="Lato Light"/>
              <a:sym typeface="Lato Light"/>
            </a:endParaRPr>
          </a:p>
          <a:p>
            <a:pPr indent="-317500" lvl="0" marL="457200" rtl="0" algn="l">
              <a:lnSpc>
                <a:spcPct val="200000"/>
              </a:lnSpc>
              <a:spcBef>
                <a:spcPts val="0"/>
              </a:spcBef>
              <a:spcAft>
                <a:spcPts val="0"/>
              </a:spcAft>
              <a:buSzPts val="1400"/>
              <a:buFont typeface="Lato Light"/>
              <a:buChar char="➢"/>
            </a:pPr>
            <a:r>
              <a:rPr lang="en">
                <a:solidFill>
                  <a:schemeClr val="dk1"/>
                </a:solidFill>
                <a:latin typeface="Lato Light"/>
                <a:ea typeface="Lato Light"/>
                <a:cs typeface="Lato Light"/>
                <a:sym typeface="Lato Light"/>
              </a:rPr>
              <a:t>Defaulters 12.3%</a:t>
            </a:r>
            <a:endParaRPr>
              <a:latin typeface="Lato Light"/>
              <a:ea typeface="Lato Light"/>
              <a:cs typeface="Lato Light"/>
              <a:sym typeface="Lato Light"/>
            </a:endParaRPr>
          </a:p>
        </p:txBody>
      </p:sp>
      <p:pic>
        <p:nvPicPr>
          <p:cNvPr id="287" name="Google Shape;287;p34"/>
          <p:cNvPicPr preferRelativeResize="0"/>
          <p:nvPr/>
        </p:nvPicPr>
        <p:blipFill rotWithShape="1">
          <a:blip r:embed="rId3">
            <a:alphaModFix/>
          </a:blip>
          <a:srcRect b="0" l="0" r="0" t="0"/>
          <a:stretch/>
        </p:blipFill>
        <p:spPr>
          <a:xfrm>
            <a:off x="567350" y="796300"/>
            <a:ext cx="4234700" cy="2885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5"/>
          <p:cNvSpPr/>
          <p:nvPr/>
        </p:nvSpPr>
        <p:spPr>
          <a:xfrm>
            <a:off x="6199500" y="480225"/>
            <a:ext cx="2980500" cy="245700"/>
          </a:xfrm>
          <a:prstGeom prst="rect">
            <a:avLst/>
          </a:prstGeom>
          <a:solidFill>
            <a:srgbClr val="FB6B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35"/>
          <p:cNvSpPr txBox="1"/>
          <p:nvPr>
            <p:ph type="ctrTitle"/>
          </p:nvPr>
        </p:nvSpPr>
        <p:spPr>
          <a:xfrm>
            <a:off x="5912225" y="337300"/>
            <a:ext cx="2619000" cy="4590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1000"/>
              <a:buNone/>
            </a:pPr>
            <a:r>
              <a:rPr lang="en">
                <a:solidFill>
                  <a:srgbClr val="FFFFFF"/>
                </a:solidFill>
              </a:rPr>
              <a:t>Zack Slide (Visuals)</a:t>
            </a:r>
            <a:endParaRPr>
              <a:solidFill>
                <a:srgbClr val="FFFFFF"/>
              </a:solidFill>
            </a:endParaRPr>
          </a:p>
        </p:txBody>
      </p:sp>
      <p:sp>
        <p:nvSpPr>
          <p:cNvPr id="294" name="Google Shape;294;p35"/>
          <p:cNvSpPr txBox="1"/>
          <p:nvPr/>
        </p:nvSpPr>
        <p:spPr>
          <a:xfrm>
            <a:off x="5224325" y="2890550"/>
            <a:ext cx="744300" cy="245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t/>
            </a:r>
            <a:endParaRPr b="1" i="0" sz="1000" u="none" cap="none" strike="noStrike">
              <a:solidFill>
                <a:schemeClr val="dk1"/>
              </a:solidFill>
              <a:latin typeface="Lato"/>
              <a:ea typeface="Lato"/>
              <a:cs typeface="Lato"/>
              <a:sym typeface="Lato"/>
            </a:endParaRPr>
          </a:p>
        </p:txBody>
      </p:sp>
      <p:sp>
        <p:nvSpPr>
          <p:cNvPr id="295" name="Google Shape;295;p35"/>
          <p:cNvSpPr txBox="1"/>
          <p:nvPr/>
        </p:nvSpPr>
        <p:spPr>
          <a:xfrm>
            <a:off x="6390900" y="2890550"/>
            <a:ext cx="744300" cy="24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1" i="0" sz="1000" u="none" cap="none" strike="noStrike">
              <a:solidFill>
                <a:schemeClr val="dk1"/>
              </a:solidFill>
              <a:latin typeface="Lato"/>
              <a:ea typeface="Lato"/>
              <a:cs typeface="Lato"/>
              <a:sym typeface="Lato"/>
            </a:endParaRPr>
          </a:p>
        </p:txBody>
      </p:sp>
      <p:sp>
        <p:nvSpPr>
          <p:cNvPr id="296" name="Google Shape;296;p35"/>
          <p:cNvSpPr txBox="1"/>
          <p:nvPr/>
        </p:nvSpPr>
        <p:spPr>
          <a:xfrm>
            <a:off x="7557475" y="2890550"/>
            <a:ext cx="744300" cy="24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1" i="0" sz="1000" u="none" cap="none" strike="noStrike">
              <a:solidFill>
                <a:schemeClr val="dk1"/>
              </a:solidFill>
              <a:latin typeface="Lato"/>
              <a:ea typeface="Lato"/>
              <a:cs typeface="Lato"/>
              <a:sym typeface="Lato"/>
            </a:endParaRPr>
          </a:p>
        </p:txBody>
      </p:sp>
      <p:sp>
        <p:nvSpPr>
          <p:cNvPr id="297" name="Google Shape;297;p35"/>
          <p:cNvSpPr/>
          <p:nvPr/>
        </p:nvSpPr>
        <p:spPr>
          <a:xfrm>
            <a:off x="5270750" y="354575"/>
            <a:ext cx="3909900" cy="629100"/>
          </a:xfrm>
          <a:prstGeom prst="rect">
            <a:avLst/>
          </a:prstGeom>
          <a:solidFill>
            <a:srgbClr val="1C4587"/>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35"/>
          <p:cNvSpPr txBox="1"/>
          <p:nvPr>
            <p:ph type="ctrTitle"/>
          </p:nvPr>
        </p:nvSpPr>
        <p:spPr>
          <a:xfrm>
            <a:off x="5424675" y="278475"/>
            <a:ext cx="3756000" cy="629100"/>
          </a:xfrm>
          <a:prstGeom prst="rect">
            <a:avLst/>
          </a:prstGeom>
          <a:noFill/>
          <a:ln>
            <a:noFill/>
          </a:ln>
          <a:effectLst>
            <a:outerShdw blurRad="57150" rotWithShape="0" algn="bl" dir="5400000" dist="19050">
              <a:srgbClr val="000000">
                <a:alpha val="49019"/>
              </a:srgbClr>
            </a:outerShdw>
          </a:effectLst>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000"/>
              <a:buNone/>
            </a:pPr>
            <a:r>
              <a:rPr lang="en" sz="2000">
                <a:solidFill>
                  <a:srgbClr val="FFFFFF"/>
                </a:solidFill>
              </a:rPr>
              <a:t>Data Modeling </a:t>
            </a:r>
            <a:endParaRPr sz="2000">
              <a:solidFill>
                <a:srgbClr val="FFFFFF"/>
              </a:solidFill>
            </a:endParaRPr>
          </a:p>
        </p:txBody>
      </p:sp>
      <p:sp>
        <p:nvSpPr>
          <p:cNvPr id="299" name="Google Shape;299;p35"/>
          <p:cNvSpPr txBox="1"/>
          <p:nvPr/>
        </p:nvSpPr>
        <p:spPr>
          <a:xfrm>
            <a:off x="5629425" y="1337500"/>
            <a:ext cx="3346500" cy="12621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200000"/>
              </a:lnSpc>
              <a:spcBef>
                <a:spcPts val="0"/>
              </a:spcBef>
              <a:spcAft>
                <a:spcPts val="0"/>
              </a:spcAft>
              <a:buClr>
                <a:srgbClr val="000000"/>
              </a:buClr>
              <a:buSzPts val="1400"/>
              <a:buFont typeface="Lato Light"/>
              <a:buChar char="➢"/>
            </a:pPr>
            <a:r>
              <a:rPr b="0" i="0" lang="en" sz="1400" u="none" cap="none" strike="noStrike">
                <a:solidFill>
                  <a:srgbClr val="000000"/>
                </a:solidFill>
                <a:latin typeface="Lato Light"/>
                <a:ea typeface="Lato Light"/>
                <a:cs typeface="Lato Light"/>
                <a:sym typeface="Lato Light"/>
              </a:rPr>
              <a:t>SMOTE Oversampling</a:t>
            </a:r>
            <a:endParaRPr b="0" i="0" sz="1400" u="none" cap="none" strike="noStrike">
              <a:solidFill>
                <a:srgbClr val="000000"/>
              </a:solidFill>
              <a:latin typeface="Lato Light"/>
              <a:ea typeface="Lato Light"/>
              <a:cs typeface="Lato Light"/>
              <a:sym typeface="Lato Light"/>
            </a:endParaRPr>
          </a:p>
          <a:p>
            <a:pPr indent="-317500" lvl="0" marL="457200" marR="0" rtl="0" algn="l">
              <a:lnSpc>
                <a:spcPct val="100000"/>
              </a:lnSpc>
              <a:spcBef>
                <a:spcPts val="0"/>
              </a:spcBef>
              <a:spcAft>
                <a:spcPts val="0"/>
              </a:spcAft>
              <a:buClr>
                <a:srgbClr val="000000"/>
              </a:buClr>
              <a:buSzPts val="1400"/>
              <a:buFont typeface="Lato Light"/>
              <a:buChar char="➢"/>
            </a:pPr>
            <a:r>
              <a:rPr lang="en">
                <a:latin typeface="Lato Light"/>
                <a:ea typeface="Lato Light"/>
                <a:cs typeface="Lato Light"/>
                <a:sym typeface="Lato Light"/>
              </a:rPr>
              <a:t>What is SMOTE?</a:t>
            </a:r>
            <a:endParaRPr>
              <a:latin typeface="Lato Light"/>
              <a:ea typeface="Lato Light"/>
              <a:cs typeface="Lato Light"/>
              <a:sym typeface="Lato Light"/>
            </a:endParaRPr>
          </a:p>
          <a:p>
            <a:pPr indent="0" lvl="0" marL="457200" marR="0" rtl="0" algn="l">
              <a:lnSpc>
                <a:spcPct val="100000"/>
              </a:lnSpc>
              <a:spcBef>
                <a:spcPts val="0"/>
              </a:spcBef>
              <a:spcAft>
                <a:spcPts val="0"/>
              </a:spcAft>
              <a:buNone/>
            </a:pPr>
            <a:r>
              <a:t/>
            </a:r>
            <a:endParaRPr>
              <a:latin typeface="Lato Light"/>
              <a:ea typeface="Lato Light"/>
              <a:cs typeface="Lato Light"/>
              <a:sym typeface="Lato Light"/>
            </a:endParaRPr>
          </a:p>
          <a:p>
            <a:pPr indent="-317500" lvl="0" marL="457200" marR="0" rtl="0" algn="l">
              <a:lnSpc>
                <a:spcPct val="100000"/>
              </a:lnSpc>
              <a:spcBef>
                <a:spcPts val="0"/>
              </a:spcBef>
              <a:spcAft>
                <a:spcPts val="0"/>
              </a:spcAft>
              <a:buSzPts val="1400"/>
              <a:buFont typeface="Lato Light"/>
              <a:buChar char="➢"/>
            </a:pPr>
            <a:r>
              <a:rPr lang="en">
                <a:latin typeface="Lato Light"/>
                <a:ea typeface="Lato Light"/>
                <a:cs typeface="Lato Light"/>
                <a:sym typeface="Lato Light"/>
              </a:rPr>
              <a:t>Why SMOTE?</a:t>
            </a:r>
            <a:endParaRPr>
              <a:latin typeface="Lato Light"/>
              <a:ea typeface="Lato Light"/>
              <a:cs typeface="Lato Light"/>
              <a:sym typeface="Lato Light"/>
            </a:endParaRPr>
          </a:p>
        </p:txBody>
      </p:sp>
      <p:pic>
        <p:nvPicPr>
          <p:cNvPr id="300" name="Google Shape;300;p35"/>
          <p:cNvPicPr preferRelativeResize="0"/>
          <p:nvPr/>
        </p:nvPicPr>
        <p:blipFill rotWithShape="1">
          <a:blip r:embed="rId3">
            <a:alphaModFix/>
          </a:blip>
          <a:srcRect b="0" l="0" r="0" t="0"/>
          <a:stretch/>
        </p:blipFill>
        <p:spPr>
          <a:xfrm>
            <a:off x="640725" y="845900"/>
            <a:ext cx="4161325" cy="2835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6"/>
          <p:cNvSpPr/>
          <p:nvPr/>
        </p:nvSpPr>
        <p:spPr>
          <a:xfrm>
            <a:off x="6199500" y="480225"/>
            <a:ext cx="2980500" cy="245700"/>
          </a:xfrm>
          <a:prstGeom prst="rect">
            <a:avLst/>
          </a:prstGeom>
          <a:solidFill>
            <a:srgbClr val="FB6B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36"/>
          <p:cNvSpPr txBox="1"/>
          <p:nvPr>
            <p:ph type="ctrTitle"/>
          </p:nvPr>
        </p:nvSpPr>
        <p:spPr>
          <a:xfrm>
            <a:off x="5912225" y="337300"/>
            <a:ext cx="2619000" cy="4590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1000"/>
              <a:buNone/>
            </a:pPr>
            <a:r>
              <a:rPr lang="en">
                <a:solidFill>
                  <a:srgbClr val="FFFFFF"/>
                </a:solidFill>
              </a:rPr>
              <a:t>Zack Slide (Visuals)</a:t>
            </a:r>
            <a:endParaRPr>
              <a:solidFill>
                <a:srgbClr val="FFFFFF"/>
              </a:solidFill>
            </a:endParaRPr>
          </a:p>
        </p:txBody>
      </p:sp>
      <p:sp>
        <p:nvSpPr>
          <p:cNvPr id="307" name="Google Shape;307;p36"/>
          <p:cNvSpPr/>
          <p:nvPr/>
        </p:nvSpPr>
        <p:spPr>
          <a:xfrm>
            <a:off x="5270750" y="354575"/>
            <a:ext cx="3909900" cy="629100"/>
          </a:xfrm>
          <a:prstGeom prst="rect">
            <a:avLst/>
          </a:prstGeom>
          <a:solidFill>
            <a:srgbClr val="1C4587"/>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36"/>
          <p:cNvSpPr txBox="1"/>
          <p:nvPr>
            <p:ph type="ctrTitle"/>
          </p:nvPr>
        </p:nvSpPr>
        <p:spPr>
          <a:xfrm>
            <a:off x="5424675" y="278475"/>
            <a:ext cx="3756000" cy="629100"/>
          </a:xfrm>
          <a:prstGeom prst="rect">
            <a:avLst/>
          </a:prstGeom>
          <a:noFill/>
          <a:ln>
            <a:noFill/>
          </a:ln>
          <a:effectLst>
            <a:outerShdw blurRad="57150" rotWithShape="0" algn="bl" dir="5400000" dist="19050">
              <a:srgbClr val="000000">
                <a:alpha val="49019"/>
              </a:srgbClr>
            </a:outerShdw>
          </a:effectLst>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000"/>
              <a:buNone/>
            </a:pPr>
            <a:r>
              <a:rPr lang="en" sz="2000">
                <a:solidFill>
                  <a:srgbClr val="FFFFFF"/>
                </a:solidFill>
              </a:rPr>
              <a:t>Decision Tree </a:t>
            </a:r>
            <a:endParaRPr sz="2000">
              <a:solidFill>
                <a:srgbClr val="FFFFFF"/>
              </a:solidFill>
            </a:endParaRPr>
          </a:p>
        </p:txBody>
      </p:sp>
      <p:sp>
        <p:nvSpPr>
          <p:cNvPr id="309" name="Google Shape;309;p36"/>
          <p:cNvSpPr txBox="1"/>
          <p:nvPr/>
        </p:nvSpPr>
        <p:spPr>
          <a:xfrm>
            <a:off x="5597350" y="1317025"/>
            <a:ext cx="3292500" cy="24012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SzPts val="1300"/>
              <a:buFont typeface="Lato"/>
              <a:buChar char="➢"/>
            </a:pPr>
            <a:r>
              <a:rPr b="1" lang="en" sz="1300">
                <a:latin typeface="Lato"/>
                <a:ea typeface="Lato"/>
                <a:cs typeface="Lato"/>
                <a:sym typeface="Lato"/>
              </a:rPr>
              <a:t>Model</a:t>
            </a:r>
            <a:endParaRPr b="1" sz="1300">
              <a:latin typeface="Lato"/>
              <a:ea typeface="Lato"/>
              <a:cs typeface="Lato"/>
              <a:sym typeface="Lato"/>
            </a:endParaRPr>
          </a:p>
          <a:p>
            <a:pPr indent="-311150" lvl="1" marL="914400" rtl="0" algn="l">
              <a:spcBef>
                <a:spcPts val="0"/>
              </a:spcBef>
              <a:spcAft>
                <a:spcPts val="0"/>
              </a:spcAft>
              <a:buSzPts val="1300"/>
              <a:buFont typeface="Lato Light"/>
              <a:buChar char="○"/>
            </a:pPr>
            <a:r>
              <a:rPr lang="en" sz="1300">
                <a:latin typeface="Lato Light"/>
                <a:ea typeface="Lato Light"/>
                <a:cs typeface="Lato Light"/>
                <a:sym typeface="Lato Light"/>
              </a:rPr>
              <a:t>Minimize False Negatives</a:t>
            </a:r>
            <a:endParaRPr sz="1300">
              <a:latin typeface="Lato Light"/>
              <a:ea typeface="Lato Light"/>
              <a:cs typeface="Lato Light"/>
              <a:sym typeface="Lato Light"/>
            </a:endParaRPr>
          </a:p>
          <a:p>
            <a:pPr indent="-311150" lvl="1" marL="914400" rtl="0" algn="l">
              <a:spcBef>
                <a:spcPts val="0"/>
              </a:spcBef>
              <a:spcAft>
                <a:spcPts val="0"/>
              </a:spcAft>
              <a:buSzPts val="1300"/>
              <a:buFont typeface="Lato Light"/>
              <a:buChar char="○"/>
            </a:pPr>
            <a:r>
              <a:rPr lang="en" sz="1300">
                <a:latin typeface="Lato Light"/>
                <a:ea typeface="Lato Light"/>
                <a:cs typeface="Lato Light"/>
                <a:sym typeface="Lato Light"/>
              </a:rPr>
              <a:t>Maximize True Positives</a:t>
            </a:r>
            <a:endParaRPr sz="1300">
              <a:latin typeface="Lato Light"/>
              <a:ea typeface="Lato Light"/>
              <a:cs typeface="Lato Light"/>
              <a:sym typeface="Lato Light"/>
            </a:endParaRPr>
          </a:p>
          <a:p>
            <a:pPr indent="0" lvl="0" marL="457200" rtl="0" algn="l">
              <a:spcBef>
                <a:spcPts val="0"/>
              </a:spcBef>
              <a:spcAft>
                <a:spcPts val="0"/>
              </a:spcAft>
              <a:buNone/>
            </a:pPr>
            <a:r>
              <a:t/>
            </a:r>
            <a:endParaRPr sz="1300">
              <a:latin typeface="Lato Light"/>
              <a:ea typeface="Lato Light"/>
              <a:cs typeface="Lato Light"/>
              <a:sym typeface="Lato Light"/>
            </a:endParaRPr>
          </a:p>
          <a:p>
            <a:pPr indent="-311150" lvl="0" marL="457200" rtl="0" algn="l">
              <a:spcBef>
                <a:spcPts val="0"/>
              </a:spcBef>
              <a:spcAft>
                <a:spcPts val="0"/>
              </a:spcAft>
              <a:buSzPts val="1300"/>
              <a:buFont typeface="Lato"/>
              <a:buChar char="➢"/>
            </a:pPr>
            <a:r>
              <a:rPr b="1" lang="en" sz="1300">
                <a:latin typeface="Lato"/>
                <a:ea typeface="Lato"/>
                <a:cs typeface="Lato"/>
                <a:sym typeface="Lato"/>
              </a:rPr>
              <a:t>Scoring</a:t>
            </a:r>
            <a:endParaRPr b="1" sz="1300">
              <a:latin typeface="Lato"/>
              <a:ea typeface="Lato"/>
              <a:cs typeface="Lato"/>
              <a:sym typeface="Lato"/>
            </a:endParaRPr>
          </a:p>
          <a:p>
            <a:pPr indent="-311150" lvl="1" marL="914400" rtl="0" algn="l">
              <a:spcBef>
                <a:spcPts val="0"/>
              </a:spcBef>
              <a:spcAft>
                <a:spcPts val="0"/>
              </a:spcAft>
              <a:buSzPts val="1300"/>
              <a:buFont typeface="Lato Light"/>
              <a:buChar char="○"/>
            </a:pPr>
            <a:r>
              <a:rPr lang="en" sz="1300">
                <a:latin typeface="Lato Light"/>
                <a:ea typeface="Lato Light"/>
                <a:cs typeface="Lato Light"/>
                <a:sym typeface="Lato Light"/>
              </a:rPr>
              <a:t>Accuracy - 86%</a:t>
            </a:r>
            <a:endParaRPr sz="1300">
              <a:latin typeface="Lato Light"/>
              <a:ea typeface="Lato Light"/>
              <a:cs typeface="Lato Light"/>
              <a:sym typeface="Lato Light"/>
            </a:endParaRPr>
          </a:p>
          <a:p>
            <a:pPr indent="-311150" lvl="1" marL="914400" rtl="0" algn="l">
              <a:spcBef>
                <a:spcPts val="0"/>
              </a:spcBef>
              <a:spcAft>
                <a:spcPts val="0"/>
              </a:spcAft>
              <a:buSzPts val="1300"/>
              <a:buFont typeface="Lato Light"/>
              <a:buChar char="○"/>
            </a:pPr>
            <a:r>
              <a:rPr lang="en" sz="1300">
                <a:latin typeface="Lato Light"/>
                <a:ea typeface="Lato Light"/>
                <a:cs typeface="Lato Light"/>
                <a:sym typeface="Lato Light"/>
              </a:rPr>
              <a:t>Recall - 86%</a:t>
            </a:r>
            <a:endParaRPr sz="1300">
              <a:latin typeface="Lato Light"/>
              <a:ea typeface="Lato Light"/>
              <a:cs typeface="Lato Light"/>
              <a:sym typeface="Lato Light"/>
            </a:endParaRPr>
          </a:p>
          <a:p>
            <a:pPr indent="0" lvl="0" marL="457200" rtl="0" algn="l">
              <a:spcBef>
                <a:spcPts val="0"/>
              </a:spcBef>
              <a:spcAft>
                <a:spcPts val="0"/>
              </a:spcAft>
              <a:buNone/>
            </a:pPr>
            <a:r>
              <a:t/>
            </a:r>
            <a:endParaRPr sz="1300">
              <a:latin typeface="Lato Light"/>
              <a:ea typeface="Lato Light"/>
              <a:cs typeface="Lato Light"/>
              <a:sym typeface="Lato Light"/>
            </a:endParaRPr>
          </a:p>
          <a:p>
            <a:pPr indent="-311150" lvl="0" marL="457200" rtl="0" algn="l">
              <a:spcBef>
                <a:spcPts val="0"/>
              </a:spcBef>
              <a:spcAft>
                <a:spcPts val="0"/>
              </a:spcAft>
              <a:buSzPts val="1300"/>
              <a:buFont typeface="Lato"/>
              <a:buChar char="➢"/>
            </a:pPr>
            <a:r>
              <a:rPr b="1" lang="en" sz="1300">
                <a:latin typeface="Lato"/>
                <a:ea typeface="Lato"/>
                <a:cs typeface="Lato"/>
                <a:sym typeface="Lato"/>
              </a:rPr>
              <a:t>Validation</a:t>
            </a:r>
            <a:endParaRPr b="1" sz="1300">
              <a:latin typeface="Lato"/>
              <a:ea typeface="Lato"/>
              <a:cs typeface="Lato"/>
              <a:sym typeface="Lato"/>
            </a:endParaRPr>
          </a:p>
          <a:p>
            <a:pPr indent="-311150" lvl="1" marL="914400" rtl="0" algn="l">
              <a:spcBef>
                <a:spcPts val="0"/>
              </a:spcBef>
              <a:spcAft>
                <a:spcPts val="0"/>
              </a:spcAft>
              <a:buSzPts val="1300"/>
              <a:buFont typeface="Lato Light"/>
              <a:buChar char="○"/>
            </a:pPr>
            <a:r>
              <a:rPr lang="en" sz="1300">
                <a:latin typeface="Lato Light"/>
                <a:ea typeface="Lato Light"/>
                <a:cs typeface="Lato Light"/>
                <a:sym typeface="Lato Light"/>
              </a:rPr>
              <a:t>GridSearchCV</a:t>
            </a:r>
            <a:endParaRPr sz="1300">
              <a:latin typeface="Lato Light"/>
              <a:ea typeface="Lato Light"/>
              <a:cs typeface="Lato Light"/>
              <a:sym typeface="Lato Light"/>
            </a:endParaRPr>
          </a:p>
          <a:p>
            <a:pPr indent="-317500" lvl="1" marL="914400" rtl="0" algn="l">
              <a:spcBef>
                <a:spcPts val="0"/>
              </a:spcBef>
              <a:spcAft>
                <a:spcPts val="0"/>
              </a:spcAft>
              <a:buSzPts val="1400"/>
              <a:buFont typeface="Lato Light"/>
              <a:buChar char="○"/>
            </a:pPr>
            <a:r>
              <a:rPr lang="en" sz="1300">
                <a:latin typeface="Lato Light"/>
                <a:ea typeface="Lato Light"/>
                <a:cs typeface="Lato Light"/>
                <a:sym typeface="Lato Light"/>
              </a:rPr>
              <a:t>Threshold Manipulation - 0.3</a:t>
            </a:r>
            <a:r>
              <a:rPr lang="en">
                <a:latin typeface="Lato Light"/>
                <a:ea typeface="Lato Light"/>
                <a:cs typeface="Lato Light"/>
                <a:sym typeface="Lato Light"/>
              </a:rPr>
              <a:t>  </a:t>
            </a:r>
            <a:endParaRPr>
              <a:latin typeface="Lato Light"/>
              <a:ea typeface="Lato Light"/>
              <a:cs typeface="Lato Light"/>
              <a:sym typeface="Lato Light"/>
            </a:endParaRPr>
          </a:p>
        </p:txBody>
      </p:sp>
      <p:pic>
        <p:nvPicPr>
          <p:cNvPr id="310" name="Google Shape;310;p36"/>
          <p:cNvPicPr preferRelativeResize="0"/>
          <p:nvPr/>
        </p:nvPicPr>
        <p:blipFill rotWithShape="1">
          <a:blip r:embed="rId3">
            <a:alphaModFix/>
          </a:blip>
          <a:srcRect b="0" l="0" r="0" t="0"/>
          <a:stretch/>
        </p:blipFill>
        <p:spPr>
          <a:xfrm>
            <a:off x="1004976" y="1220898"/>
            <a:ext cx="3514725" cy="24003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7"/>
          <p:cNvSpPr/>
          <p:nvPr/>
        </p:nvSpPr>
        <p:spPr>
          <a:xfrm>
            <a:off x="6199500" y="480225"/>
            <a:ext cx="2980500" cy="245700"/>
          </a:xfrm>
          <a:prstGeom prst="rect">
            <a:avLst/>
          </a:prstGeom>
          <a:solidFill>
            <a:srgbClr val="FB6B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37"/>
          <p:cNvSpPr txBox="1"/>
          <p:nvPr>
            <p:ph type="ctrTitle"/>
          </p:nvPr>
        </p:nvSpPr>
        <p:spPr>
          <a:xfrm>
            <a:off x="5912225" y="337300"/>
            <a:ext cx="2619000" cy="4590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1000"/>
              <a:buNone/>
            </a:pPr>
            <a:r>
              <a:rPr lang="en">
                <a:solidFill>
                  <a:srgbClr val="FFFFFF"/>
                </a:solidFill>
              </a:rPr>
              <a:t>Zack Slide (Visuals)</a:t>
            </a:r>
            <a:endParaRPr>
              <a:solidFill>
                <a:srgbClr val="FFFFFF"/>
              </a:solidFill>
            </a:endParaRPr>
          </a:p>
        </p:txBody>
      </p:sp>
      <p:sp>
        <p:nvSpPr>
          <p:cNvPr id="317" name="Google Shape;317;p37"/>
          <p:cNvSpPr/>
          <p:nvPr/>
        </p:nvSpPr>
        <p:spPr>
          <a:xfrm>
            <a:off x="5270750" y="354575"/>
            <a:ext cx="3909900" cy="629100"/>
          </a:xfrm>
          <a:prstGeom prst="rect">
            <a:avLst/>
          </a:prstGeom>
          <a:solidFill>
            <a:srgbClr val="1C4587"/>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37"/>
          <p:cNvSpPr txBox="1"/>
          <p:nvPr>
            <p:ph type="ctrTitle"/>
          </p:nvPr>
        </p:nvSpPr>
        <p:spPr>
          <a:xfrm>
            <a:off x="5424000" y="288525"/>
            <a:ext cx="3756000" cy="629100"/>
          </a:xfrm>
          <a:prstGeom prst="rect">
            <a:avLst/>
          </a:prstGeom>
          <a:noFill/>
          <a:ln>
            <a:noFill/>
          </a:ln>
          <a:effectLst>
            <a:outerShdw blurRad="57150" rotWithShape="0" algn="bl" dir="5400000" dist="19050">
              <a:srgbClr val="000000">
                <a:alpha val="49020"/>
              </a:srgbClr>
            </a:outerShdw>
          </a:effectLst>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000"/>
              <a:buNone/>
            </a:pPr>
            <a:r>
              <a:rPr lang="en" sz="2000">
                <a:solidFill>
                  <a:srgbClr val="FFFFFF"/>
                </a:solidFill>
              </a:rPr>
              <a:t>Random Forest</a:t>
            </a:r>
            <a:r>
              <a:rPr lang="en" sz="2000">
                <a:solidFill>
                  <a:srgbClr val="FFFFFF"/>
                </a:solidFill>
              </a:rPr>
              <a:t> </a:t>
            </a:r>
            <a:endParaRPr sz="2000">
              <a:solidFill>
                <a:srgbClr val="FFFFFF"/>
              </a:solidFill>
            </a:endParaRPr>
          </a:p>
        </p:txBody>
      </p:sp>
      <p:sp>
        <p:nvSpPr>
          <p:cNvPr id="319" name="Google Shape;319;p37"/>
          <p:cNvSpPr txBox="1"/>
          <p:nvPr/>
        </p:nvSpPr>
        <p:spPr>
          <a:xfrm>
            <a:off x="5597350" y="1317025"/>
            <a:ext cx="3292500" cy="23859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SzPts val="1300"/>
              <a:buFont typeface="Lato"/>
              <a:buChar char="➢"/>
            </a:pPr>
            <a:r>
              <a:rPr b="1" lang="en" sz="1300">
                <a:latin typeface="Lato"/>
                <a:ea typeface="Lato"/>
                <a:cs typeface="Lato"/>
                <a:sym typeface="Lato"/>
              </a:rPr>
              <a:t>Model</a:t>
            </a:r>
            <a:endParaRPr b="1" sz="1300">
              <a:latin typeface="Lato"/>
              <a:ea typeface="Lato"/>
              <a:cs typeface="Lato"/>
              <a:sym typeface="Lato"/>
            </a:endParaRPr>
          </a:p>
          <a:p>
            <a:pPr indent="-311150" lvl="1" marL="914400" rtl="0" algn="l">
              <a:spcBef>
                <a:spcPts val="0"/>
              </a:spcBef>
              <a:spcAft>
                <a:spcPts val="0"/>
              </a:spcAft>
              <a:buClr>
                <a:schemeClr val="dk1"/>
              </a:buClr>
              <a:buSzPts val="1300"/>
              <a:buFont typeface="Lato Light"/>
              <a:buChar char="○"/>
            </a:pPr>
            <a:r>
              <a:rPr lang="en" sz="1300">
                <a:solidFill>
                  <a:schemeClr val="dk1"/>
                </a:solidFill>
                <a:latin typeface="Lato Light"/>
                <a:ea typeface="Lato Light"/>
                <a:cs typeface="Lato Light"/>
                <a:sym typeface="Lato Light"/>
              </a:rPr>
              <a:t>Minimize False Negatives</a:t>
            </a:r>
            <a:endParaRPr sz="1300">
              <a:solidFill>
                <a:schemeClr val="dk1"/>
              </a:solidFill>
              <a:latin typeface="Lato Light"/>
              <a:ea typeface="Lato Light"/>
              <a:cs typeface="Lato Light"/>
              <a:sym typeface="Lato Light"/>
            </a:endParaRPr>
          </a:p>
          <a:p>
            <a:pPr indent="-311150" lvl="1" marL="914400" rtl="0" algn="l">
              <a:spcBef>
                <a:spcPts val="0"/>
              </a:spcBef>
              <a:spcAft>
                <a:spcPts val="0"/>
              </a:spcAft>
              <a:buSzPts val="1300"/>
              <a:buFont typeface="Lato Light"/>
              <a:buChar char="○"/>
            </a:pPr>
            <a:r>
              <a:rPr lang="en" sz="1300">
                <a:solidFill>
                  <a:schemeClr val="dk1"/>
                </a:solidFill>
                <a:latin typeface="Lato Light"/>
                <a:ea typeface="Lato Light"/>
                <a:cs typeface="Lato Light"/>
                <a:sym typeface="Lato Light"/>
              </a:rPr>
              <a:t>Maximize True Positives</a:t>
            </a:r>
            <a:r>
              <a:rPr lang="en" sz="1300">
                <a:latin typeface="Lato Light"/>
                <a:ea typeface="Lato Light"/>
                <a:cs typeface="Lato Light"/>
                <a:sym typeface="Lato Light"/>
              </a:rPr>
              <a:t> </a:t>
            </a:r>
            <a:endParaRPr sz="1300">
              <a:latin typeface="Lato Light"/>
              <a:ea typeface="Lato Light"/>
              <a:cs typeface="Lato Light"/>
              <a:sym typeface="Lato Light"/>
            </a:endParaRPr>
          </a:p>
          <a:p>
            <a:pPr indent="0" lvl="0" marL="0" rtl="0" algn="l">
              <a:spcBef>
                <a:spcPts val="0"/>
              </a:spcBef>
              <a:spcAft>
                <a:spcPts val="0"/>
              </a:spcAft>
              <a:buNone/>
            </a:pPr>
            <a:r>
              <a:t/>
            </a:r>
            <a:endParaRPr sz="1300">
              <a:latin typeface="Lato Light"/>
              <a:ea typeface="Lato Light"/>
              <a:cs typeface="Lato Light"/>
              <a:sym typeface="Lato Light"/>
            </a:endParaRPr>
          </a:p>
          <a:p>
            <a:pPr indent="-311150" lvl="0" marL="457200" rtl="0" algn="l">
              <a:spcBef>
                <a:spcPts val="0"/>
              </a:spcBef>
              <a:spcAft>
                <a:spcPts val="0"/>
              </a:spcAft>
              <a:buSzPts val="1300"/>
              <a:buFont typeface="Lato"/>
              <a:buChar char="➢"/>
            </a:pPr>
            <a:r>
              <a:rPr b="1" lang="en" sz="1300">
                <a:latin typeface="Lato"/>
                <a:ea typeface="Lato"/>
                <a:cs typeface="Lato"/>
                <a:sym typeface="Lato"/>
              </a:rPr>
              <a:t>Scoring</a:t>
            </a:r>
            <a:endParaRPr b="1" sz="1300">
              <a:latin typeface="Lato"/>
              <a:ea typeface="Lato"/>
              <a:cs typeface="Lato"/>
              <a:sym typeface="Lato"/>
            </a:endParaRPr>
          </a:p>
          <a:p>
            <a:pPr indent="-311150" lvl="1" marL="914400" rtl="0" algn="l">
              <a:spcBef>
                <a:spcPts val="0"/>
              </a:spcBef>
              <a:spcAft>
                <a:spcPts val="0"/>
              </a:spcAft>
              <a:buSzPts val="1300"/>
              <a:buFont typeface="Lato Light"/>
              <a:buChar char="○"/>
            </a:pPr>
            <a:r>
              <a:rPr lang="en" sz="1300">
                <a:latin typeface="Lato Light"/>
                <a:ea typeface="Lato Light"/>
                <a:cs typeface="Lato Light"/>
                <a:sym typeface="Lato Light"/>
              </a:rPr>
              <a:t>Accuracy - 86%</a:t>
            </a:r>
            <a:endParaRPr sz="1300">
              <a:latin typeface="Lato Light"/>
              <a:ea typeface="Lato Light"/>
              <a:cs typeface="Lato Light"/>
              <a:sym typeface="Lato Light"/>
            </a:endParaRPr>
          </a:p>
          <a:p>
            <a:pPr indent="-311150" lvl="1" marL="914400" rtl="0" algn="l">
              <a:spcBef>
                <a:spcPts val="0"/>
              </a:spcBef>
              <a:spcAft>
                <a:spcPts val="0"/>
              </a:spcAft>
              <a:buSzPts val="1300"/>
              <a:buFont typeface="Lato Light"/>
              <a:buChar char="○"/>
            </a:pPr>
            <a:r>
              <a:rPr lang="en" sz="1300">
                <a:latin typeface="Lato Light"/>
                <a:ea typeface="Lato Light"/>
                <a:cs typeface="Lato Light"/>
                <a:sym typeface="Lato Light"/>
              </a:rPr>
              <a:t>Recall - 86%</a:t>
            </a:r>
            <a:endParaRPr sz="1300">
              <a:latin typeface="Lato Light"/>
              <a:ea typeface="Lato Light"/>
              <a:cs typeface="Lato Light"/>
              <a:sym typeface="Lato Light"/>
            </a:endParaRPr>
          </a:p>
          <a:p>
            <a:pPr indent="0" lvl="0" marL="457200" rtl="0" algn="l">
              <a:spcBef>
                <a:spcPts val="0"/>
              </a:spcBef>
              <a:spcAft>
                <a:spcPts val="0"/>
              </a:spcAft>
              <a:buNone/>
            </a:pPr>
            <a:r>
              <a:t/>
            </a:r>
            <a:endParaRPr sz="1300">
              <a:latin typeface="Lato Light"/>
              <a:ea typeface="Lato Light"/>
              <a:cs typeface="Lato Light"/>
              <a:sym typeface="Lato Light"/>
            </a:endParaRPr>
          </a:p>
          <a:p>
            <a:pPr indent="-311150" lvl="0" marL="457200" rtl="0" algn="l">
              <a:spcBef>
                <a:spcPts val="0"/>
              </a:spcBef>
              <a:spcAft>
                <a:spcPts val="0"/>
              </a:spcAft>
              <a:buSzPts val="1300"/>
              <a:buFont typeface="Lato"/>
              <a:buChar char="➢"/>
            </a:pPr>
            <a:r>
              <a:rPr b="1" lang="en" sz="1300">
                <a:latin typeface="Lato"/>
                <a:ea typeface="Lato"/>
                <a:cs typeface="Lato"/>
                <a:sym typeface="Lato"/>
              </a:rPr>
              <a:t>Validation</a:t>
            </a:r>
            <a:endParaRPr b="1" sz="1300">
              <a:latin typeface="Lato"/>
              <a:ea typeface="Lato"/>
              <a:cs typeface="Lato"/>
              <a:sym typeface="Lato"/>
            </a:endParaRPr>
          </a:p>
          <a:p>
            <a:pPr indent="-311150" lvl="1" marL="914400" rtl="0" algn="l">
              <a:spcBef>
                <a:spcPts val="0"/>
              </a:spcBef>
              <a:spcAft>
                <a:spcPts val="0"/>
              </a:spcAft>
              <a:buSzPts val="1300"/>
              <a:buFont typeface="Lato Light"/>
              <a:buChar char="○"/>
            </a:pPr>
            <a:r>
              <a:rPr lang="en" sz="1300">
                <a:latin typeface="Lato Light"/>
                <a:ea typeface="Lato Light"/>
                <a:cs typeface="Lato Light"/>
                <a:sym typeface="Lato Light"/>
              </a:rPr>
              <a:t>GridSearchCV</a:t>
            </a:r>
            <a:endParaRPr sz="1300">
              <a:latin typeface="Lato Light"/>
              <a:ea typeface="Lato Light"/>
              <a:cs typeface="Lato Light"/>
              <a:sym typeface="Lato Light"/>
            </a:endParaRPr>
          </a:p>
          <a:p>
            <a:pPr indent="-311150" lvl="1" marL="914400" rtl="0" algn="l">
              <a:spcBef>
                <a:spcPts val="0"/>
              </a:spcBef>
              <a:spcAft>
                <a:spcPts val="0"/>
              </a:spcAft>
              <a:buSzPts val="1300"/>
              <a:buFont typeface="Lato Light"/>
              <a:buChar char="○"/>
            </a:pPr>
            <a:r>
              <a:rPr lang="en" sz="1300">
                <a:latin typeface="Lato Light"/>
                <a:ea typeface="Lato Light"/>
                <a:cs typeface="Lato Light"/>
                <a:sym typeface="Lato Light"/>
              </a:rPr>
              <a:t>Threshold Manipulation - 0.3  </a:t>
            </a:r>
            <a:endParaRPr sz="1300">
              <a:latin typeface="Lato Light"/>
              <a:ea typeface="Lato Light"/>
              <a:cs typeface="Lato Light"/>
              <a:sym typeface="Lato Light"/>
            </a:endParaRPr>
          </a:p>
        </p:txBody>
      </p:sp>
      <p:pic>
        <p:nvPicPr>
          <p:cNvPr id="320" name="Google Shape;320;p37"/>
          <p:cNvPicPr preferRelativeResize="0"/>
          <p:nvPr/>
        </p:nvPicPr>
        <p:blipFill rotWithShape="1">
          <a:blip r:embed="rId3">
            <a:alphaModFix/>
          </a:blip>
          <a:srcRect b="0" l="0" r="0" t="0"/>
          <a:stretch/>
        </p:blipFill>
        <p:spPr>
          <a:xfrm>
            <a:off x="1061973" y="1211261"/>
            <a:ext cx="3638550" cy="2428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38"/>
          <p:cNvSpPr/>
          <p:nvPr/>
        </p:nvSpPr>
        <p:spPr>
          <a:xfrm>
            <a:off x="7441675" y="480225"/>
            <a:ext cx="1738200" cy="245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38"/>
          <p:cNvSpPr txBox="1"/>
          <p:nvPr>
            <p:ph type="ctrTitle"/>
          </p:nvPr>
        </p:nvSpPr>
        <p:spPr>
          <a:xfrm>
            <a:off x="5925025" y="319150"/>
            <a:ext cx="2619000" cy="4590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1000"/>
              <a:buNone/>
            </a:pPr>
            <a:r>
              <a:rPr lang="en">
                <a:solidFill>
                  <a:srgbClr val="FFFFFF"/>
                </a:solidFill>
              </a:rPr>
              <a:t>Implications &amp; Limitations</a:t>
            </a:r>
            <a:endParaRPr>
              <a:solidFill>
                <a:srgbClr val="FFFFFF"/>
              </a:solidFill>
            </a:endParaRPr>
          </a:p>
        </p:txBody>
      </p:sp>
      <p:sp>
        <p:nvSpPr>
          <p:cNvPr id="327" name="Google Shape;327;p38"/>
          <p:cNvSpPr/>
          <p:nvPr/>
        </p:nvSpPr>
        <p:spPr>
          <a:xfrm>
            <a:off x="5270750" y="354575"/>
            <a:ext cx="3909900" cy="629100"/>
          </a:xfrm>
          <a:prstGeom prst="rect">
            <a:avLst/>
          </a:prstGeom>
          <a:solidFill>
            <a:schemeClr val="accent1"/>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38"/>
          <p:cNvSpPr txBox="1"/>
          <p:nvPr>
            <p:ph type="ctrTitle"/>
          </p:nvPr>
        </p:nvSpPr>
        <p:spPr>
          <a:xfrm>
            <a:off x="5424675" y="354675"/>
            <a:ext cx="3756000" cy="629100"/>
          </a:xfrm>
          <a:prstGeom prst="rect">
            <a:avLst/>
          </a:prstGeom>
          <a:noFill/>
          <a:ln>
            <a:noFill/>
          </a:ln>
          <a:effectLst>
            <a:outerShdw blurRad="57150" rotWithShape="0" algn="bl" dir="5400000" dist="19050">
              <a:srgbClr val="000000">
                <a:alpha val="49800"/>
              </a:srgbClr>
            </a:outerShdw>
          </a:effectLst>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000"/>
              <a:buNone/>
            </a:pPr>
            <a:r>
              <a:rPr lang="en" sz="2000">
                <a:solidFill>
                  <a:srgbClr val="FFFFFF"/>
                </a:solidFill>
              </a:rPr>
              <a:t>DISCUSSION</a:t>
            </a:r>
            <a:endParaRPr sz="2000">
              <a:solidFill>
                <a:srgbClr val="FFFFFF"/>
              </a:solidFill>
            </a:endParaRPr>
          </a:p>
        </p:txBody>
      </p:sp>
      <p:sp>
        <p:nvSpPr>
          <p:cNvPr id="329" name="Google Shape;329;p38"/>
          <p:cNvSpPr/>
          <p:nvPr/>
        </p:nvSpPr>
        <p:spPr>
          <a:xfrm>
            <a:off x="6455250" y="480225"/>
            <a:ext cx="2724900" cy="245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38"/>
          <p:cNvSpPr txBox="1"/>
          <p:nvPr>
            <p:ph type="ctrTitle"/>
          </p:nvPr>
        </p:nvSpPr>
        <p:spPr>
          <a:xfrm>
            <a:off x="5925025" y="319150"/>
            <a:ext cx="2619000" cy="4590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1000"/>
              <a:buNone/>
            </a:pPr>
            <a:r>
              <a:rPr lang="en">
                <a:solidFill>
                  <a:srgbClr val="FFFFFF"/>
                </a:solidFill>
              </a:rPr>
              <a:t>Brenden (Visuals)</a:t>
            </a:r>
            <a:endParaRPr>
              <a:solidFill>
                <a:srgbClr val="FFFFFF"/>
              </a:solidFill>
            </a:endParaRPr>
          </a:p>
        </p:txBody>
      </p:sp>
      <p:sp>
        <p:nvSpPr>
          <p:cNvPr id="331" name="Google Shape;331;p38"/>
          <p:cNvSpPr/>
          <p:nvPr/>
        </p:nvSpPr>
        <p:spPr>
          <a:xfrm>
            <a:off x="5270750" y="354575"/>
            <a:ext cx="3909900" cy="629100"/>
          </a:xfrm>
          <a:prstGeom prst="rect">
            <a:avLst/>
          </a:prstGeom>
          <a:solidFill>
            <a:srgbClr val="1C45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38"/>
          <p:cNvSpPr txBox="1"/>
          <p:nvPr>
            <p:ph type="ctrTitle"/>
          </p:nvPr>
        </p:nvSpPr>
        <p:spPr>
          <a:xfrm>
            <a:off x="5424675" y="278475"/>
            <a:ext cx="3756000" cy="629100"/>
          </a:xfrm>
          <a:prstGeom prst="rect">
            <a:avLst/>
          </a:prstGeom>
          <a:noFill/>
          <a:ln>
            <a:noFill/>
          </a:ln>
          <a:effectLst>
            <a:outerShdw blurRad="57150" rotWithShape="0" algn="bl" dir="5400000" dist="19050">
              <a:srgbClr val="000000">
                <a:alpha val="49800"/>
              </a:srgbClr>
            </a:outerShdw>
          </a:effectLst>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000"/>
              <a:buNone/>
            </a:pPr>
            <a:r>
              <a:rPr lang="en" sz="2000">
                <a:solidFill>
                  <a:srgbClr val="FFFFFF"/>
                </a:solidFill>
              </a:rPr>
              <a:t>Comparing Models</a:t>
            </a:r>
            <a:endParaRPr sz="2000">
              <a:solidFill>
                <a:srgbClr val="FFFFFF"/>
              </a:solidFill>
            </a:endParaRPr>
          </a:p>
        </p:txBody>
      </p:sp>
      <p:pic>
        <p:nvPicPr>
          <p:cNvPr id="333" name="Google Shape;333;p38"/>
          <p:cNvPicPr preferRelativeResize="0"/>
          <p:nvPr/>
        </p:nvPicPr>
        <p:blipFill rotWithShape="1">
          <a:blip r:embed="rId3">
            <a:alphaModFix/>
          </a:blip>
          <a:srcRect b="0" l="0" r="0" t="0"/>
          <a:stretch/>
        </p:blipFill>
        <p:spPr>
          <a:xfrm>
            <a:off x="688398" y="1620548"/>
            <a:ext cx="3638550" cy="2428875"/>
          </a:xfrm>
          <a:prstGeom prst="rect">
            <a:avLst/>
          </a:prstGeom>
          <a:noFill/>
          <a:ln>
            <a:noFill/>
          </a:ln>
        </p:spPr>
      </p:pic>
      <p:pic>
        <p:nvPicPr>
          <p:cNvPr id="334" name="Google Shape;334;p38"/>
          <p:cNvPicPr preferRelativeResize="0"/>
          <p:nvPr/>
        </p:nvPicPr>
        <p:blipFill rotWithShape="1">
          <a:blip r:embed="rId4">
            <a:alphaModFix/>
          </a:blip>
          <a:srcRect b="0" l="0" r="0" t="0"/>
          <a:stretch/>
        </p:blipFill>
        <p:spPr>
          <a:xfrm>
            <a:off x="4826476" y="1649123"/>
            <a:ext cx="3514725" cy="2400300"/>
          </a:xfrm>
          <a:prstGeom prst="rect">
            <a:avLst/>
          </a:prstGeom>
          <a:noFill/>
          <a:ln>
            <a:noFill/>
          </a:ln>
        </p:spPr>
      </p:pic>
      <p:sp>
        <p:nvSpPr>
          <p:cNvPr id="335" name="Google Shape;335;p38"/>
          <p:cNvSpPr txBox="1"/>
          <p:nvPr/>
        </p:nvSpPr>
        <p:spPr>
          <a:xfrm>
            <a:off x="5804953" y="4613757"/>
            <a:ext cx="14664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a:p>
        </p:txBody>
      </p:sp>
      <p:sp>
        <p:nvSpPr>
          <p:cNvPr id="336" name="Google Shape;336;p38"/>
          <p:cNvSpPr/>
          <p:nvPr/>
        </p:nvSpPr>
        <p:spPr>
          <a:xfrm>
            <a:off x="945225" y="1744763"/>
            <a:ext cx="1273500" cy="1011600"/>
          </a:xfrm>
          <a:prstGeom prst="rect">
            <a:avLst/>
          </a:prstGeom>
          <a:noFill/>
          <a:ln cap="flat" cmpd="sng" w="28575">
            <a:solidFill>
              <a:srgbClr val="00B05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8"/>
          <p:cNvSpPr/>
          <p:nvPr/>
        </p:nvSpPr>
        <p:spPr>
          <a:xfrm>
            <a:off x="5108125" y="1727075"/>
            <a:ext cx="1244100" cy="1047000"/>
          </a:xfrm>
          <a:prstGeom prst="rect">
            <a:avLst/>
          </a:prstGeom>
          <a:noFill/>
          <a:ln cap="flat" cmpd="sng" w="28575">
            <a:solidFill>
              <a:srgbClr val="00B05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8"/>
          <p:cNvSpPr/>
          <p:nvPr/>
        </p:nvSpPr>
        <p:spPr>
          <a:xfrm>
            <a:off x="2247675" y="2774075"/>
            <a:ext cx="1273500" cy="1047000"/>
          </a:xfrm>
          <a:prstGeom prst="rect">
            <a:avLst/>
          </a:prstGeom>
          <a:noFill/>
          <a:ln cap="flat" cmpd="sng" w="28575">
            <a:solidFill>
              <a:srgbClr val="00B05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8"/>
          <p:cNvSpPr/>
          <p:nvPr/>
        </p:nvSpPr>
        <p:spPr>
          <a:xfrm>
            <a:off x="6352100" y="2774075"/>
            <a:ext cx="1273500" cy="1047000"/>
          </a:xfrm>
          <a:prstGeom prst="rect">
            <a:avLst/>
          </a:prstGeom>
          <a:noFill/>
          <a:ln cap="flat" cmpd="sng" w="28575">
            <a:solidFill>
              <a:srgbClr val="00B05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8"/>
          <p:cNvSpPr/>
          <p:nvPr/>
        </p:nvSpPr>
        <p:spPr>
          <a:xfrm>
            <a:off x="2276625" y="1746950"/>
            <a:ext cx="1215600" cy="1011600"/>
          </a:xfrm>
          <a:prstGeom prst="rect">
            <a:avLst/>
          </a:pr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8"/>
          <p:cNvSpPr/>
          <p:nvPr/>
        </p:nvSpPr>
        <p:spPr>
          <a:xfrm>
            <a:off x="949825" y="2791775"/>
            <a:ext cx="1273500" cy="1011600"/>
          </a:xfrm>
          <a:prstGeom prst="rect">
            <a:avLst/>
          </a:pr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8"/>
          <p:cNvSpPr/>
          <p:nvPr/>
        </p:nvSpPr>
        <p:spPr>
          <a:xfrm>
            <a:off x="5108125" y="2809450"/>
            <a:ext cx="1215600" cy="1011600"/>
          </a:xfrm>
          <a:prstGeom prst="rect">
            <a:avLst/>
          </a:pr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8"/>
          <p:cNvSpPr/>
          <p:nvPr/>
        </p:nvSpPr>
        <p:spPr>
          <a:xfrm>
            <a:off x="6380575" y="1723500"/>
            <a:ext cx="1273500" cy="1011600"/>
          </a:xfrm>
          <a:prstGeom prst="rect">
            <a:avLst/>
          </a:pr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8"/>
          <p:cNvSpPr/>
          <p:nvPr/>
        </p:nvSpPr>
        <p:spPr>
          <a:xfrm>
            <a:off x="2612625" y="3174725"/>
            <a:ext cx="543600" cy="2457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8"/>
          <p:cNvSpPr/>
          <p:nvPr/>
        </p:nvSpPr>
        <p:spPr>
          <a:xfrm>
            <a:off x="6745525" y="3146425"/>
            <a:ext cx="543600" cy="2457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8"/>
          <p:cNvSpPr txBox="1"/>
          <p:nvPr/>
        </p:nvSpPr>
        <p:spPr>
          <a:xfrm>
            <a:off x="925525" y="3496625"/>
            <a:ext cx="1322100" cy="2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 sz="850">
                <a:solidFill>
                  <a:schemeClr val="lt1"/>
                </a:solidFill>
              </a:rPr>
              <a:t>U</a:t>
            </a:r>
            <a:r>
              <a:rPr b="0" i="0" lang="en" sz="850" u="none" cap="none" strike="noStrike">
                <a:solidFill>
                  <a:schemeClr val="lt1"/>
                </a:solidFill>
                <a:latin typeface="Arial"/>
                <a:ea typeface="Arial"/>
                <a:cs typeface="Arial"/>
                <a:sym typeface="Arial"/>
              </a:rPr>
              <a:t>nexpected Defaulters </a:t>
            </a:r>
            <a:endParaRPr sz="1200">
              <a:solidFill>
                <a:schemeClr val="lt1"/>
              </a:solidFill>
            </a:endParaRPr>
          </a:p>
        </p:txBody>
      </p:sp>
      <p:sp>
        <p:nvSpPr>
          <p:cNvPr id="347" name="Google Shape;347;p38"/>
          <p:cNvSpPr txBox="1"/>
          <p:nvPr/>
        </p:nvSpPr>
        <p:spPr>
          <a:xfrm>
            <a:off x="2323875" y="3496625"/>
            <a:ext cx="1273500" cy="2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 sz="850">
                <a:solidFill>
                  <a:schemeClr val="lt1"/>
                </a:solidFill>
              </a:rPr>
              <a:t>E</a:t>
            </a:r>
            <a:r>
              <a:rPr b="0" i="0" lang="en" sz="850" u="none" cap="none" strike="noStrike">
                <a:solidFill>
                  <a:schemeClr val="lt1"/>
                </a:solidFill>
                <a:latin typeface="Arial"/>
                <a:ea typeface="Arial"/>
                <a:cs typeface="Arial"/>
                <a:sym typeface="Arial"/>
              </a:rPr>
              <a:t>xpected Defaulters </a:t>
            </a:r>
            <a:endParaRPr sz="1200">
              <a:solidFill>
                <a:schemeClr val="lt1"/>
              </a:solidFill>
            </a:endParaRPr>
          </a:p>
        </p:txBody>
      </p:sp>
      <p:sp>
        <p:nvSpPr>
          <p:cNvPr id="348" name="Google Shape;348;p38"/>
          <p:cNvSpPr txBox="1"/>
          <p:nvPr/>
        </p:nvSpPr>
        <p:spPr>
          <a:xfrm>
            <a:off x="5040325" y="3496625"/>
            <a:ext cx="1322100" cy="2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 sz="850">
                <a:solidFill>
                  <a:schemeClr val="lt1"/>
                </a:solidFill>
              </a:rPr>
              <a:t>U</a:t>
            </a:r>
            <a:r>
              <a:rPr b="0" i="0" lang="en" sz="850" u="none" cap="none" strike="noStrike">
                <a:solidFill>
                  <a:schemeClr val="lt1"/>
                </a:solidFill>
                <a:latin typeface="Arial"/>
                <a:ea typeface="Arial"/>
                <a:cs typeface="Arial"/>
                <a:sym typeface="Arial"/>
              </a:rPr>
              <a:t>nexpected Defaulters </a:t>
            </a:r>
            <a:endParaRPr sz="1200">
              <a:solidFill>
                <a:schemeClr val="lt1"/>
              </a:solidFill>
            </a:endParaRPr>
          </a:p>
        </p:txBody>
      </p:sp>
      <p:sp>
        <p:nvSpPr>
          <p:cNvPr id="349" name="Google Shape;349;p38"/>
          <p:cNvSpPr txBox="1"/>
          <p:nvPr/>
        </p:nvSpPr>
        <p:spPr>
          <a:xfrm>
            <a:off x="6438675" y="3496625"/>
            <a:ext cx="1273500" cy="2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 sz="850">
                <a:solidFill>
                  <a:schemeClr val="lt1"/>
                </a:solidFill>
              </a:rPr>
              <a:t>E</a:t>
            </a:r>
            <a:r>
              <a:rPr b="0" i="0" lang="en" sz="850" u="none" cap="none" strike="noStrike">
                <a:solidFill>
                  <a:schemeClr val="lt1"/>
                </a:solidFill>
                <a:latin typeface="Arial"/>
                <a:ea typeface="Arial"/>
                <a:cs typeface="Arial"/>
                <a:sym typeface="Arial"/>
              </a:rPr>
              <a:t>xpected Defaulters </a:t>
            </a:r>
            <a:endParaRPr sz="1200">
              <a:solidFill>
                <a:schemeClr val="lt1"/>
              </a:solidFill>
            </a:endParaRPr>
          </a:p>
        </p:txBody>
      </p:sp>
      <p:sp>
        <p:nvSpPr>
          <p:cNvPr id="350" name="Google Shape;350;p38"/>
          <p:cNvSpPr txBox="1"/>
          <p:nvPr/>
        </p:nvSpPr>
        <p:spPr>
          <a:xfrm>
            <a:off x="887125" y="2439775"/>
            <a:ext cx="1466400" cy="2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 sz="850">
                <a:solidFill>
                  <a:schemeClr val="dk1"/>
                </a:solidFill>
              </a:rPr>
              <a:t>E</a:t>
            </a:r>
            <a:r>
              <a:rPr b="0" i="0" lang="en" sz="850" u="none" cap="none" strike="noStrike">
                <a:solidFill>
                  <a:schemeClr val="dk1"/>
                </a:solidFill>
                <a:latin typeface="Arial"/>
                <a:ea typeface="Arial"/>
                <a:cs typeface="Arial"/>
                <a:sym typeface="Arial"/>
              </a:rPr>
              <a:t>xpected Non Defaulters </a:t>
            </a:r>
            <a:endParaRPr sz="1200">
              <a:solidFill>
                <a:schemeClr val="dk1"/>
              </a:solidFill>
            </a:endParaRPr>
          </a:p>
        </p:txBody>
      </p:sp>
      <p:sp>
        <p:nvSpPr>
          <p:cNvPr id="351" name="Google Shape;351;p38"/>
          <p:cNvSpPr txBox="1"/>
          <p:nvPr/>
        </p:nvSpPr>
        <p:spPr>
          <a:xfrm>
            <a:off x="2454975" y="2374388"/>
            <a:ext cx="926400" cy="354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 sz="850">
                <a:solidFill>
                  <a:schemeClr val="lt1"/>
                </a:solidFill>
              </a:rPr>
              <a:t>Unexpected</a:t>
            </a:r>
            <a:r>
              <a:rPr b="0" i="0" lang="en" sz="850" u="none" cap="none" strike="noStrike">
                <a:solidFill>
                  <a:schemeClr val="lt1"/>
                </a:solidFill>
                <a:latin typeface="Arial"/>
                <a:ea typeface="Arial"/>
                <a:cs typeface="Arial"/>
                <a:sym typeface="Arial"/>
              </a:rPr>
              <a:t> Non Defaulters </a:t>
            </a:r>
            <a:endParaRPr sz="1200">
              <a:solidFill>
                <a:schemeClr val="lt1"/>
              </a:solidFill>
            </a:endParaRPr>
          </a:p>
        </p:txBody>
      </p:sp>
      <p:sp>
        <p:nvSpPr>
          <p:cNvPr id="352" name="Google Shape;352;p38"/>
          <p:cNvSpPr txBox="1"/>
          <p:nvPr/>
        </p:nvSpPr>
        <p:spPr>
          <a:xfrm>
            <a:off x="5040325" y="2439775"/>
            <a:ext cx="1466400" cy="2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 sz="850">
                <a:solidFill>
                  <a:schemeClr val="dk1"/>
                </a:solidFill>
              </a:rPr>
              <a:t>E</a:t>
            </a:r>
            <a:r>
              <a:rPr b="0" i="0" lang="en" sz="850" u="none" cap="none" strike="noStrike">
                <a:solidFill>
                  <a:schemeClr val="dk1"/>
                </a:solidFill>
                <a:latin typeface="Arial"/>
                <a:ea typeface="Arial"/>
                <a:cs typeface="Arial"/>
                <a:sym typeface="Arial"/>
              </a:rPr>
              <a:t>xpected Non Defaulters </a:t>
            </a:r>
            <a:endParaRPr sz="1200">
              <a:solidFill>
                <a:schemeClr val="dk1"/>
              </a:solidFill>
            </a:endParaRPr>
          </a:p>
        </p:txBody>
      </p:sp>
      <p:sp>
        <p:nvSpPr>
          <p:cNvPr id="353" name="Google Shape;353;p38"/>
          <p:cNvSpPr txBox="1"/>
          <p:nvPr/>
        </p:nvSpPr>
        <p:spPr>
          <a:xfrm>
            <a:off x="6569775" y="2374388"/>
            <a:ext cx="926400" cy="354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 sz="850">
                <a:solidFill>
                  <a:schemeClr val="lt1"/>
                </a:solidFill>
              </a:rPr>
              <a:t>Unexpected</a:t>
            </a:r>
            <a:r>
              <a:rPr b="0" i="0" lang="en" sz="850" u="none" cap="none" strike="noStrike">
                <a:solidFill>
                  <a:schemeClr val="lt1"/>
                </a:solidFill>
                <a:latin typeface="Arial"/>
                <a:ea typeface="Arial"/>
                <a:cs typeface="Arial"/>
                <a:sym typeface="Arial"/>
              </a:rPr>
              <a:t> Non Defaulters </a:t>
            </a:r>
            <a:endParaRPr sz="1200">
              <a:solidFill>
                <a:schemeClr val="lt1"/>
              </a:solidFill>
            </a:endParaRPr>
          </a:p>
        </p:txBody>
      </p:sp>
      <p:sp>
        <p:nvSpPr>
          <p:cNvPr id="354" name="Google Shape;354;p38"/>
          <p:cNvSpPr txBox="1"/>
          <p:nvPr/>
        </p:nvSpPr>
        <p:spPr>
          <a:xfrm>
            <a:off x="887125" y="1324463"/>
            <a:ext cx="3000000" cy="4002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
                <a:solidFill>
                  <a:schemeClr val="dk1"/>
                </a:solidFill>
                <a:latin typeface="Lato"/>
                <a:ea typeface="Lato"/>
                <a:cs typeface="Lato"/>
                <a:sym typeface="Lato"/>
              </a:rPr>
              <a:t>Random Forest Classifie</a:t>
            </a:r>
            <a:r>
              <a:rPr b="1" lang="en" sz="1300">
                <a:solidFill>
                  <a:schemeClr val="dk1"/>
                </a:solidFill>
                <a:latin typeface="Lato"/>
                <a:ea typeface="Lato"/>
                <a:cs typeface="Lato"/>
                <a:sym typeface="Lato"/>
              </a:rPr>
              <a:t>r</a:t>
            </a:r>
            <a:endParaRPr b="1"/>
          </a:p>
        </p:txBody>
      </p:sp>
      <p:sp>
        <p:nvSpPr>
          <p:cNvPr id="355" name="Google Shape;355;p38"/>
          <p:cNvSpPr txBox="1"/>
          <p:nvPr/>
        </p:nvSpPr>
        <p:spPr>
          <a:xfrm>
            <a:off x="5001913" y="1299613"/>
            <a:ext cx="3000000" cy="4002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
                <a:solidFill>
                  <a:schemeClr val="dk1"/>
                </a:solidFill>
                <a:latin typeface="Lato"/>
                <a:ea typeface="Lato"/>
                <a:cs typeface="Lato"/>
                <a:sym typeface="Lato"/>
              </a:rPr>
              <a:t>Decision Tree Classifier </a:t>
            </a:r>
            <a:endParaRPr b="1" sz="1500"/>
          </a:p>
        </p:txBody>
      </p:sp>
      <p:sp>
        <p:nvSpPr>
          <p:cNvPr id="356" name="Google Shape;356;p38"/>
          <p:cNvSpPr txBox="1"/>
          <p:nvPr/>
        </p:nvSpPr>
        <p:spPr>
          <a:xfrm>
            <a:off x="1465700" y="4262875"/>
            <a:ext cx="1518000" cy="5079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en" sz="1050">
                <a:solidFill>
                  <a:schemeClr val="dk1"/>
                </a:solidFill>
              </a:rPr>
              <a:t>Captures 91% of all Defaulters </a:t>
            </a:r>
            <a:endParaRPr sz="1000">
              <a:latin typeface="Lato Light"/>
              <a:ea typeface="Lato Light"/>
              <a:cs typeface="Lato Light"/>
              <a:sym typeface="Lato Light"/>
            </a:endParaRPr>
          </a:p>
        </p:txBody>
      </p:sp>
      <p:sp>
        <p:nvSpPr>
          <p:cNvPr id="357" name="Google Shape;357;p38"/>
          <p:cNvSpPr txBox="1"/>
          <p:nvPr/>
        </p:nvSpPr>
        <p:spPr>
          <a:xfrm>
            <a:off x="5593675" y="4262863"/>
            <a:ext cx="1518000" cy="5079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en" sz="1050">
                <a:solidFill>
                  <a:schemeClr val="dk1"/>
                </a:solidFill>
              </a:rPr>
              <a:t>Captures 88% of all Defaulters </a:t>
            </a:r>
            <a:endParaRPr sz="1000">
              <a:latin typeface="Lato Light"/>
              <a:ea typeface="Lato Light"/>
              <a:cs typeface="Lato Light"/>
              <a:sym typeface="Lato Light"/>
            </a:endParaRPr>
          </a:p>
        </p:txBody>
      </p:sp>
      <p:sp>
        <p:nvSpPr>
          <p:cNvPr id="358" name="Google Shape;358;p38"/>
          <p:cNvSpPr/>
          <p:nvPr/>
        </p:nvSpPr>
        <p:spPr>
          <a:xfrm>
            <a:off x="1343075" y="4287325"/>
            <a:ext cx="1571700" cy="4590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8"/>
          <p:cNvSpPr/>
          <p:nvPr/>
        </p:nvSpPr>
        <p:spPr>
          <a:xfrm>
            <a:off x="5593675" y="4280175"/>
            <a:ext cx="1571700" cy="4590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8"/>
          <p:cNvSpPr/>
          <p:nvPr/>
        </p:nvSpPr>
        <p:spPr>
          <a:xfrm rot="1433927">
            <a:off x="2440902" y="3841683"/>
            <a:ext cx="219193" cy="445910"/>
          </a:xfrm>
          <a:prstGeom prst="downArrow">
            <a:avLst>
              <a:gd fmla="val 50000" name="adj1"/>
              <a:gd fmla="val 50000" name="adj2"/>
            </a:avLst>
          </a:prstGeom>
          <a:solidFill>
            <a:schemeClr val="lt2"/>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8"/>
          <p:cNvSpPr/>
          <p:nvPr/>
        </p:nvSpPr>
        <p:spPr>
          <a:xfrm rot="1433927">
            <a:off x="6587627" y="3828733"/>
            <a:ext cx="219193" cy="445910"/>
          </a:xfrm>
          <a:prstGeom prst="downArrow">
            <a:avLst>
              <a:gd fmla="val 50000" name="adj1"/>
              <a:gd fmla="val 50000" name="adj2"/>
            </a:avLst>
          </a:prstGeom>
          <a:solidFill>
            <a:schemeClr val="lt2"/>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39"/>
          <p:cNvSpPr/>
          <p:nvPr/>
        </p:nvSpPr>
        <p:spPr>
          <a:xfrm>
            <a:off x="7441675" y="480225"/>
            <a:ext cx="1738200" cy="245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39"/>
          <p:cNvSpPr txBox="1"/>
          <p:nvPr>
            <p:ph type="ctrTitle"/>
          </p:nvPr>
        </p:nvSpPr>
        <p:spPr>
          <a:xfrm>
            <a:off x="5925025" y="319150"/>
            <a:ext cx="2619000" cy="4590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1000"/>
              <a:buNone/>
            </a:pPr>
            <a:r>
              <a:rPr lang="en">
                <a:solidFill>
                  <a:srgbClr val="FFFFFF"/>
                </a:solidFill>
              </a:rPr>
              <a:t>Implications &amp; Limitations</a:t>
            </a:r>
            <a:endParaRPr>
              <a:solidFill>
                <a:srgbClr val="FFFFFF"/>
              </a:solidFill>
            </a:endParaRPr>
          </a:p>
        </p:txBody>
      </p:sp>
      <p:sp>
        <p:nvSpPr>
          <p:cNvPr id="368" name="Google Shape;368;p39"/>
          <p:cNvSpPr/>
          <p:nvPr/>
        </p:nvSpPr>
        <p:spPr>
          <a:xfrm>
            <a:off x="5270750" y="354575"/>
            <a:ext cx="3909900" cy="629100"/>
          </a:xfrm>
          <a:prstGeom prst="rect">
            <a:avLst/>
          </a:prstGeom>
          <a:solidFill>
            <a:schemeClr val="accent1"/>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39"/>
          <p:cNvSpPr txBox="1"/>
          <p:nvPr>
            <p:ph type="ctrTitle"/>
          </p:nvPr>
        </p:nvSpPr>
        <p:spPr>
          <a:xfrm>
            <a:off x="5424675" y="354675"/>
            <a:ext cx="3756000" cy="629100"/>
          </a:xfrm>
          <a:prstGeom prst="rect">
            <a:avLst/>
          </a:prstGeom>
          <a:noFill/>
          <a:ln>
            <a:noFill/>
          </a:ln>
          <a:effectLst>
            <a:outerShdw blurRad="57150" rotWithShape="0" algn="bl" dir="5400000" dist="19050">
              <a:srgbClr val="000000">
                <a:alpha val="49800"/>
              </a:srgbClr>
            </a:outerShdw>
          </a:effectLst>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000"/>
              <a:buNone/>
            </a:pPr>
            <a:r>
              <a:rPr lang="en" sz="2000">
                <a:solidFill>
                  <a:srgbClr val="FFFFFF"/>
                </a:solidFill>
              </a:rPr>
              <a:t>DISCUSSION</a:t>
            </a:r>
            <a:endParaRPr sz="2000">
              <a:solidFill>
                <a:srgbClr val="FFFFFF"/>
              </a:solidFill>
            </a:endParaRPr>
          </a:p>
        </p:txBody>
      </p:sp>
      <p:sp>
        <p:nvSpPr>
          <p:cNvPr id="370" name="Google Shape;370;p39"/>
          <p:cNvSpPr/>
          <p:nvPr/>
        </p:nvSpPr>
        <p:spPr>
          <a:xfrm>
            <a:off x="6455250" y="480225"/>
            <a:ext cx="2724900" cy="245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39"/>
          <p:cNvSpPr txBox="1"/>
          <p:nvPr>
            <p:ph type="ctrTitle"/>
          </p:nvPr>
        </p:nvSpPr>
        <p:spPr>
          <a:xfrm>
            <a:off x="5925025" y="319150"/>
            <a:ext cx="2619000" cy="4590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1000"/>
              <a:buNone/>
            </a:pPr>
            <a:r>
              <a:rPr lang="en">
                <a:solidFill>
                  <a:srgbClr val="FFFFFF"/>
                </a:solidFill>
              </a:rPr>
              <a:t>Brenden (Visuals)</a:t>
            </a:r>
            <a:endParaRPr>
              <a:solidFill>
                <a:srgbClr val="FFFFFF"/>
              </a:solidFill>
            </a:endParaRPr>
          </a:p>
        </p:txBody>
      </p:sp>
      <p:sp>
        <p:nvSpPr>
          <p:cNvPr id="372" name="Google Shape;372;p39"/>
          <p:cNvSpPr/>
          <p:nvPr/>
        </p:nvSpPr>
        <p:spPr>
          <a:xfrm>
            <a:off x="5270750" y="354575"/>
            <a:ext cx="3909900" cy="629100"/>
          </a:xfrm>
          <a:prstGeom prst="rect">
            <a:avLst/>
          </a:prstGeom>
          <a:solidFill>
            <a:srgbClr val="1C45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39"/>
          <p:cNvSpPr txBox="1"/>
          <p:nvPr>
            <p:ph type="ctrTitle"/>
          </p:nvPr>
        </p:nvSpPr>
        <p:spPr>
          <a:xfrm>
            <a:off x="5424675" y="278475"/>
            <a:ext cx="3756000" cy="629100"/>
          </a:xfrm>
          <a:prstGeom prst="rect">
            <a:avLst/>
          </a:prstGeom>
          <a:noFill/>
          <a:ln>
            <a:noFill/>
          </a:ln>
          <a:effectLst>
            <a:outerShdw blurRad="57150" rotWithShape="0" algn="bl" dir="5400000" dist="19050">
              <a:srgbClr val="000000">
                <a:alpha val="49800"/>
              </a:srgbClr>
            </a:outerShdw>
          </a:effectLst>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000"/>
              <a:buNone/>
            </a:pPr>
            <a:r>
              <a:rPr lang="en" sz="2000">
                <a:solidFill>
                  <a:srgbClr val="FFFFFF"/>
                </a:solidFill>
              </a:rPr>
              <a:t>Comparing the Savings </a:t>
            </a:r>
            <a:endParaRPr sz="2000">
              <a:solidFill>
                <a:srgbClr val="FFFFFF"/>
              </a:solidFill>
            </a:endParaRPr>
          </a:p>
        </p:txBody>
      </p:sp>
      <p:graphicFrame>
        <p:nvGraphicFramePr>
          <p:cNvPr id="374" name="Google Shape;374;p39"/>
          <p:cNvGraphicFramePr/>
          <p:nvPr/>
        </p:nvGraphicFramePr>
        <p:xfrm>
          <a:off x="1132998" y="1077326"/>
          <a:ext cx="3000000" cy="3000000"/>
        </p:xfrm>
        <a:graphic>
          <a:graphicData uri="http://schemas.openxmlformats.org/drawingml/2006/table">
            <a:tbl>
              <a:tblPr>
                <a:noFill/>
                <a:tableStyleId>{06ABBB99-871F-4A78-BBCB-79AB63EEDBF3}</a:tableStyleId>
              </a:tblPr>
              <a:tblGrid>
                <a:gridCol w="1565900"/>
                <a:gridCol w="764750"/>
              </a:tblGrid>
              <a:tr h="132650">
                <a:tc gridSpan="2">
                  <a:txBody>
                    <a:bodyPr/>
                    <a:lstStyle/>
                    <a:p>
                      <a:pPr indent="0" lvl="0" marL="0" marR="0" rtl="0" algn="ctr">
                        <a:lnSpc>
                          <a:spcPct val="100000"/>
                        </a:lnSpc>
                        <a:spcBef>
                          <a:spcPts val="0"/>
                        </a:spcBef>
                        <a:spcAft>
                          <a:spcPts val="0"/>
                        </a:spcAft>
                        <a:buNone/>
                      </a:pPr>
                      <a:r>
                        <a:rPr b="1" i="0" lang="en" sz="1100" u="none" cap="none" strike="noStrike">
                          <a:solidFill>
                            <a:srgbClr val="FFFFFF"/>
                          </a:solidFill>
                          <a:latin typeface="Calibri"/>
                          <a:ea typeface="Calibri"/>
                          <a:cs typeface="Calibri"/>
                          <a:sym typeface="Calibri"/>
                        </a:rPr>
                        <a:t>Net Savings  from RFC Model </a:t>
                      </a:r>
                      <a:endParaRPr sz="1800"/>
                    </a:p>
                  </a:txBody>
                  <a:tcPr marT="4700" marB="0" marR="4700" marL="47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2060"/>
                    </a:solidFill>
                  </a:tcPr>
                </a:tc>
                <a:tc hMerge="1"/>
              </a:tr>
              <a:tr h="132650">
                <a:tc>
                  <a:txBody>
                    <a:bodyPr/>
                    <a:lstStyle/>
                    <a:p>
                      <a:pPr indent="0" lvl="0" marL="0" marR="0" rtl="0" algn="ctr">
                        <a:lnSpc>
                          <a:spcPct val="100000"/>
                        </a:lnSpc>
                        <a:spcBef>
                          <a:spcPts val="0"/>
                        </a:spcBef>
                        <a:spcAft>
                          <a:spcPts val="0"/>
                        </a:spcAft>
                        <a:buNone/>
                      </a:pPr>
                      <a:r>
                        <a:rPr b="0" i="0" lang="en" sz="800" u="none" cap="none" strike="noStrike">
                          <a:solidFill>
                            <a:srgbClr val="000000"/>
                          </a:solidFill>
                          <a:latin typeface="Calibri"/>
                          <a:ea typeface="Calibri"/>
                          <a:cs typeface="Calibri"/>
                          <a:sym typeface="Calibri"/>
                        </a:rPr>
                        <a:t> </a:t>
                      </a:r>
                      <a:endParaRPr sz="1500"/>
                    </a:p>
                  </a:txBody>
                  <a:tcPr marT="4700" marB="0" marR="4700" marL="4700" anchor="b">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 sz="800" u="none" cap="none" strike="noStrike">
                          <a:solidFill>
                            <a:srgbClr val="000000"/>
                          </a:solidFill>
                          <a:latin typeface="Calibri"/>
                          <a:ea typeface="Calibri"/>
                          <a:cs typeface="Calibri"/>
                          <a:sym typeface="Calibri"/>
                        </a:rPr>
                        <a:t> </a:t>
                      </a:r>
                      <a:endParaRPr sz="1500"/>
                    </a:p>
                  </a:txBody>
                  <a:tcPr marT="4700" marB="0" marR="4700" marL="4700" anchor="b">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32650">
                <a:tc gridSpan="2">
                  <a:txBody>
                    <a:bodyPr/>
                    <a:lstStyle/>
                    <a:p>
                      <a:pPr indent="0" lvl="0" marL="0" marR="0" rtl="0" algn="ctr">
                        <a:lnSpc>
                          <a:spcPct val="100000"/>
                        </a:lnSpc>
                        <a:spcBef>
                          <a:spcPts val="0"/>
                        </a:spcBef>
                        <a:spcAft>
                          <a:spcPts val="0"/>
                        </a:spcAft>
                        <a:buNone/>
                      </a:pPr>
                      <a:r>
                        <a:rPr b="1" i="0" lang="en" sz="800" u="none" cap="none" strike="noStrike">
                          <a:solidFill>
                            <a:srgbClr val="000000"/>
                          </a:solidFill>
                          <a:latin typeface="Calibri"/>
                          <a:ea typeface="Calibri"/>
                          <a:cs typeface="Calibri"/>
                          <a:sym typeface="Calibri"/>
                        </a:rPr>
                        <a:t>Conversion Rate</a:t>
                      </a:r>
                      <a:endParaRPr sz="1500"/>
                    </a:p>
                  </a:txBody>
                  <a:tcPr marT="4700" marB="0" marR="4700" marL="47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E6E6"/>
                    </a:solidFill>
                  </a:tcPr>
                </a:tc>
                <a:tc hMerge="1"/>
              </a:tr>
              <a:tr h="132650">
                <a:tc>
                  <a:txBody>
                    <a:bodyPr/>
                    <a:lstStyle/>
                    <a:p>
                      <a:pPr indent="0" lvl="0" marL="0" marR="0" rtl="0" algn="l">
                        <a:lnSpc>
                          <a:spcPct val="100000"/>
                        </a:lnSpc>
                        <a:spcBef>
                          <a:spcPts val="0"/>
                        </a:spcBef>
                        <a:spcAft>
                          <a:spcPts val="0"/>
                        </a:spcAft>
                        <a:buNone/>
                      </a:pPr>
                      <a:r>
                        <a:rPr b="0" i="0" lang="en" sz="800" u="none" cap="none" strike="noStrike">
                          <a:solidFill>
                            <a:srgbClr val="000000"/>
                          </a:solidFill>
                          <a:latin typeface="Calibri"/>
                          <a:ea typeface="Calibri"/>
                          <a:cs typeface="Calibri"/>
                          <a:sym typeface="Calibri"/>
                        </a:rPr>
                        <a:t>Rupees</a:t>
                      </a:r>
                      <a:endParaRPr sz="1500"/>
                    </a:p>
                  </a:txBody>
                  <a:tcPr marT="4700" marB="0" marR="4700" marL="4700" anchor="b">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 sz="800" u="none" cap="none" strike="noStrike">
                          <a:solidFill>
                            <a:srgbClr val="000000"/>
                          </a:solidFill>
                          <a:latin typeface="Calibri"/>
                          <a:ea typeface="Calibri"/>
                          <a:cs typeface="Calibri"/>
                          <a:sym typeface="Calibri"/>
                        </a:rPr>
                        <a:t>           </a:t>
                      </a:r>
                      <a:r>
                        <a:rPr lang="en" sz="800">
                          <a:latin typeface="Calibri"/>
                          <a:ea typeface="Calibri"/>
                          <a:cs typeface="Calibri"/>
                          <a:sym typeface="Calibri"/>
                        </a:rPr>
                        <a:t>1</a:t>
                      </a:r>
                      <a:r>
                        <a:rPr b="0" i="0" lang="en" sz="800" u="none" cap="none" strike="noStrike">
                          <a:solidFill>
                            <a:srgbClr val="000000"/>
                          </a:solidFill>
                          <a:latin typeface="Calibri"/>
                          <a:ea typeface="Calibri"/>
                          <a:cs typeface="Calibri"/>
                          <a:sym typeface="Calibri"/>
                        </a:rPr>
                        <a:t>.00 </a:t>
                      </a:r>
                      <a:endParaRPr sz="1500"/>
                    </a:p>
                  </a:txBody>
                  <a:tcPr marT="4700" marB="0" marR="4700" marL="4700" anchor="b">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32650">
                <a:tc>
                  <a:txBody>
                    <a:bodyPr/>
                    <a:lstStyle/>
                    <a:p>
                      <a:pPr indent="0" lvl="0" marL="0" marR="0" rtl="0" algn="l">
                        <a:lnSpc>
                          <a:spcPct val="100000"/>
                        </a:lnSpc>
                        <a:spcBef>
                          <a:spcPts val="0"/>
                        </a:spcBef>
                        <a:spcAft>
                          <a:spcPts val="0"/>
                        </a:spcAft>
                        <a:buNone/>
                      </a:pPr>
                      <a:r>
                        <a:rPr b="0" i="0" lang="en" sz="800" u="none" cap="none" strike="noStrike">
                          <a:solidFill>
                            <a:srgbClr val="000000"/>
                          </a:solidFill>
                          <a:latin typeface="Calibri"/>
                          <a:ea typeface="Calibri"/>
                          <a:cs typeface="Calibri"/>
                          <a:sym typeface="Calibri"/>
                        </a:rPr>
                        <a:t>Conversion Rate</a:t>
                      </a:r>
                      <a:endParaRPr sz="1500"/>
                    </a:p>
                  </a:txBody>
                  <a:tcPr marT="4700" marB="0" marR="4700" marL="4700" anchor="b">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n" sz="800" u="none" cap="none" strike="noStrike">
                          <a:solidFill>
                            <a:srgbClr val="000000"/>
                          </a:solidFill>
                          <a:latin typeface="Calibri"/>
                          <a:ea typeface="Calibri"/>
                          <a:cs typeface="Calibri"/>
                          <a:sym typeface="Calibri"/>
                        </a:rPr>
                        <a:t>0.01333</a:t>
                      </a:r>
                      <a:endParaRPr sz="1500"/>
                    </a:p>
                  </a:txBody>
                  <a:tcPr marT="4700" marB="0" marR="4700" marL="4700" anchor="b">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32650">
                <a:tc>
                  <a:txBody>
                    <a:bodyPr/>
                    <a:lstStyle/>
                    <a:p>
                      <a:pPr indent="0" lvl="0" marL="0" marR="0" rtl="0" algn="l">
                        <a:lnSpc>
                          <a:spcPct val="100000"/>
                        </a:lnSpc>
                        <a:spcBef>
                          <a:spcPts val="0"/>
                        </a:spcBef>
                        <a:spcAft>
                          <a:spcPts val="0"/>
                        </a:spcAft>
                        <a:buNone/>
                      </a:pPr>
                      <a:r>
                        <a:rPr b="0" i="0" lang="en" sz="800" u="none" cap="none" strike="noStrike">
                          <a:solidFill>
                            <a:srgbClr val="000000"/>
                          </a:solidFill>
                          <a:latin typeface="Calibri"/>
                          <a:ea typeface="Calibri"/>
                          <a:cs typeface="Calibri"/>
                          <a:sym typeface="Calibri"/>
                        </a:rPr>
                        <a:t>Dollars</a:t>
                      </a:r>
                      <a:endParaRPr sz="1500"/>
                    </a:p>
                  </a:txBody>
                  <a:tcPr marT="4700" marB="0" marR="4700" marL="4700" anchor="b">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n" sz="800" u="none" cap="none" strike="noStrike">
                          <a:solidFill>
                            <a:srgbClr val="000000"/>
                          </a:solidFill>
                          <a:latin typeface="Calibri"/>
                          <a:ea typeface="Calibri"/>
                          <a:cs typeface="Calibri"/>
                          <a:sym typeface="Calibri"/>
                        </a:rPr>
                        <a:t>$0.01 </a:t>
                      </a:r>
                      <a:endParaRPr sz="1500"/>
                    </a:p>
                  </a:txBody>
                  <a:tcPr marT="4700" marB="0" marR="4700" marL="4700" anchor="b">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32650">
                <a:tc>
                  <a:txBody>
                    <a:bodyPr/>
                    <a:lstStyle/>
                    <a:p>
                      <a:pPr indent="0" lvl="0" marL="0" marR="0" rtl="0" algn="l">
                        <a:lnSpc>
                          <a:spcPct val="100000"/>
                        </a:lnSpc>
                        <a:spcBef>
                          <a:spcPts val="0"/>
                        </a:spcBef>
                        <a:spcAft>
                          <a:spcPts val="0"/>
                        </a:spcAft>
                        <a:buNone/>
                      </a:pPr>
                      <a:r>
                        <a:rPr b="0" i="0" lang="en" sz="800" u="none" cap="none" strike="noStrike">
                          <a:solidFill>
                            <a:srgbClr val="000000"/>
                          </a:solidFill>
                          <a:latin typeface="Calibri"/>
                          <a:ea typeface="Calibri"/>
                          <a:cs typeface="Calibri"/>
                          <a:sym typeface="Calibri"/>
                        </a:rPr>
                        <a:t> </a:t>
                      </a:r>
                      <a:endParaRPr sz="1500"/>
                    </a:p>
                  </a:txBody>
                  <a:tcPr marT="4700" marB="0" marR="4700" marL="4700" anchor="b">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 sz="800" u="none" cap="none" strike="noStrike">
                          <a:solidFill>
                            <a:srgbClr val="000000"/>
                          </a:solidFill>
                          <a:latin typeface="Calibri"/>
                          <a:ea typeface="Calibri"/>
                          <a:cs typeface="Calibri"/>
                          <a:sym typeface="Calibri"/>
                        </a:rPr>
                        <a:t> </a:t>
                      </a:r>
                      <a:endParaRPr sz="1500"/>
                    </a:p>
                  </a:txBody>
                  <a:tcPr marT="4700" marB="0" marR="4700" marL="4700" anchor="b">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r>
              <a:tr h="132650">
                <a:tc gridSpan="2">
                  <a:txBody>
                    <a:bodyPr/>
                    <a:lstStyle/>
                    <a:p>
                      <a:pPr indent="0" lvl="0" marL="0" marR="0" rtl="0" algn="ctr">
                        <a:lnSpc>
                          <a:spcPct val="100000"/>
                        </a:lnSpc>
                        <a:spcBef>
                          <a:spcPts val="0"/>
                        </a:spcBef>
                        <a:spcAft>
                          <a:spcPts val="0"/>
                        </a:spcAft>
                        <a:buNone/>
                      </a:pPr>
                      <a:r>
                        <a:rPr b="1" i="0" lang="en" sz="800" u="none" cap="none" strike="noStrike">
                          <a:solidFill>
                            <a:srgbClr val="000000"/>
                          </a:solidFill>
                          <a:latin typeface="Calibri"/>
                          <a:ea typeface="Calibri"/>
                          <a:cs typeface="Calibri"/>
                          <a:sym typeface="Calibri"/>
                        </a:rPr>
                        <a:t>Average Loan and Interest Rate in India </a:t>
                      </a:r>
                      <a:endParaRPr sz="1500"/>
                    </a:p>
                  </a:txBody>
                  <a:tcPr marT="4700" marB="0" marR="4700" marL="47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E6E6"/>
                    </a:solidFill>
                  </a:tcPr>
                </a:tc>
                <a:tc hMerge="1"/>
              </a:tr>
              <a:tr h="132650">
                <a:tc>
                  <a:txBody>
                    <a:bodyPr/>
                    <a:lstStyle/>
                    <a:p>
                      <a:pPr indent="0" lvl="0" marL="0" marR="0" rtl="0" algn="l">
                        <a:lnSpc>
                          <a:spcPct val="100000"/>
                        </a:lnSpc>
                        <a:spcBef>
                          <a:spcPts val="0"/>
                        </a:spcBef>
                        <a:spcAft>
                          <a:spcPts val="0"/>
                        </a:spcAft>
                        <a:buNone/>
                      </a:pPr>
                      <a:r>
                        <a:rPr b="0" i="0" lang="en" sz="800" u="none" cap="none" strike="noStrike">
                          <a:solidFill>
                            <a:srgbClr val="000000"/>
                          </a:solidFill>
                          <a:latin typeface="Calibri"/>
                          <a:ea typeface="Calibri"/>
                          <a:cs typeface="Calibri"/>
                          <a:sym typeface="Calibri"/>
                        </a:rPr>
                        <a:t>Average consumer loan in </a:t>
                      </a:r>
                      <a:r>
                        <a:rPr lang="en" sz="800">
                          <a:latin typeface="Calibri"/>
                          <a:ea typeface="Calibri"/>
                          <a:cs typeface="Calibri"/>
                          <a:sym typeface="Calibri"/>
                        </a:rPr>
                        <a:t>USD</a:t>
                      </a:r>
                      <a:endParaRPr sz="1500"/>
                    </a:p>
                  </a:txBody>
                  <a:tcPr marT="4700" marB="0" marR="4700" marL="4700" anchor="b">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 sz="800" u="none" cap="none" strike="noStrike">
                          <a:solidFill>
                            <a:srgbClr val="000000"/>
                          </a:solidFill>
                          <a:latin typeface="Calibri"/>
                          <a:ea typeface="Calibri"/>
                          <a:cs typeface="Calibri"/>
                          <a:sym typeface="Calibri"/>
                        </a:rPr>
                        <a:t>         $</a:t>
                      </a:r>
                      <a:r>
                        <a:rPr lang="en" sz="800">
                          <a:latin typeface="Calibri"/>
                          <a:ea typeface="Calibri"/>
                          <a:cs typeface="Calibri"/>
                          <a:sym typeface="Calibri"/>
                        </a:rPr>
                        <a:t>1331.67</a:t>
                      </a:r>
                      <a:endParaRPr sz="1500"/>
                    </a:p>
                  </a:txBody>
                  <a:tcPr marT="4700" marB="0" marR="4700" marL="4700" anchor="b">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32650">
                <a:tc>
                  <a:txBody>
                    <a:bodyPr/>
                    <a:lstStyle/>
                    <a:p>
                      <a:pPr indent="0" lvl="0" marL="0" marR="0" rtl="0" algn="l">
                        <a:lnSpc>
                          <a:spcPct val="100000"/>
                        </a:lnSpc>
                        <a:spcBef>
                          <a:spcPts val="0"/>
                        </a:spcBef>
                        <a:spcAft>
                          <a:spcPts val="0"/>
                        </a:spcAft>
                        <a:buNone/>
                      </a:pPr>
                      <a:r>
                        <a:rPr b="0" i="0" lang="en" sz="800" u="none" cap="none" strike="noStrike">
                          <a:solidFill>
                            <a:srgbClr val="000000"/>
                          </a:solidFill>
                          <a:latin typeface="Calibri"/>
                          <a:ea typeface="Calibri"/>
                          <a:cs typeface="Calibri"/>
                          <a:sym typeface="Calibri"/>
                        </a:rPr>
                        <a:t>Average interest rate </a:t>
                      </a:r>
                      <a:endParaRPr sz="1500"/>
                    </a:p>
                  </a:txBody>
                  <a:tcPr marT="4700" marB="0" marR="4700" marL="4700" anchor="b">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n" sz="800" u="none" cap="none" strike="noStrike">
                          <a:solidFill>
                            <a:srgbClr val="000000"/>
                          </a:solidFill>
                          <a:latin typeface="Calibri"/>
                          <a:ea typeface="Calibri"/>
                          <a:cs typeface="Calibri"/>
                          <a:sym typeface="Calibri"/>
                        </a:rPr>
                        <a:t>9.15%</a:t>
                      </a:r>
                      <a:endParaRPr sz="1500"/>
                    </a:p>
                  </a:txBody>
                  <a:tcPr marT="4700" marB="0" marR="4700" marL="4700" anchor="b">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32650">
                <a:tc>
                  <a:txBody>
                    <a:bodyPr/>
                    <a:lstStyle/>
                    <a:p>
                      <a:pPr indent="0" lvl="0" marL="0" marR="0" rtl="0" algn="l">
                        <a:lnSpc>
                          <a:spcPct val="100000"/>
                        </a:lnSpc>
                        <a:spcBef>
                          <a:spcPts val="0"/>
                        </a:spcBef>
                        <a:spcAft>
                          <a:spcPts val="0"/>
                        </a:spcAft>
                        <a:buNone/>
                      </a:pPr>
                      <a:r>
                        <a:rPr b="0" i="0" lang="en" sz="800" u="none" cap="none" strike="noStrike">
                          <a:solidFill>
                            <a:srgbClr val="000000"/>
                          </a:solidFill>
                          <a:latin typeface="Calibri"/>
                          <a:ea typeface="Calibri"/>
                          <a:cs typeface="Calibri"/>
                          <a:sym typeface="Calibri"/>
                        </a:rPr>
                        <a:t> </a:t>
                      </a:r>
                      <a:endParaRPr sz="1500"/>
                    </a:p>
                  </a:txBody>
                  <a:tcPr marT="4700" marB="0" marR="4700" marL="4700" anchor="b">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 sz="800" u="none" cap="none" strike="noStrike">
                          <a:solidFill>
                            <a:srgbClr val="000000"/>
                          </a:solidFill>
                          <a:latin typeface="Calibri"/>
                          <a:ea typeface="Calibri"/>
                          <a:cs typeface="Calibri"/>
                          <a:sym typeface="Calibri"/>
                        </a:rPr>
                        <a:t> </a:t>
                      </a:r>
                      <a:endParaRPr sz="1500"/>
                    </a:p>
                  </a:txBody>
                  <a:tcPr marT="4700" marB="0" marR="4700" marL="4700" anchor="b">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r>
              <a:tr h="132650">
                <a:tc gridSpan="2">
                  <a:txBody>
                    <a:bodyPr/>
                    <a:lstStyle/>
                    <a:p>
                      <a:pPr indent="0" lvl="0" marL="0" marR="0" rtl="0" algn="ctr">
                        <a:lnSpc>
                          <a:spcPct val="100000"/>
                        </a:lnSpc>
                        <a:spcBef>
                          <a:spcPts val="0"/>
                        </a:spcBef>
                        <a:spcAft>
                          <a:spcPts val="0"/>
                        </a:spcAft>
                        <a:buNone/>
                      </a:pPr>
                      <a:r>
                        <a:rPr b="1" i="0" lang="en" sz="800" u="none" cap="none" strike="noStrike">
                          <a:solidFill>
                            <a:srgbClr val="000000"/>
                          </a:solidFill>
                          <a:latin typeface="Calibri"/>
                          <a:ea typeface="Calibri"/>
                          <a:cs typeface="Calibri"/>
                          <a:sym typeface="Calibri"/>
                        </a:rPr>
                        <a:t>Net Savings / (Loss)</a:t>
                      </a:r>
                      <a:endParaRPr sz="1500"/>
                    </a:p>
                  </a:txBody>
                  <a:tcPr marT="4700" marB="0" marR="4700" marL="47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E6E6"/>
                    </a:solidFill>
                  </a:tcPr>
                </a:tc>
                <a:tc hMerge="1"/>
              </a:tr>
              <a:tr h="260400">
                <a:tc>
                  <a:txBody>
                    <a:bodyPr/>
                    <a:lstStyle/>
                    <a:p>
                      <a:pPr indent="0" lvl="0" marL="0" marR="0" rtl="0" algn="l">
                        <a:lnSpc>
                          <a:spcPct val="100000"/>
                        </a:lnSpc>
                        <a:spcBef>
                          <a:spcPts val="0"/>
                        </a:spcBef>
                        <a:spcAft>
                          <a:spcPts val="0"/>
                        </a:spcAft>
                        <a:buNone/>
                      </a:pPr>
                      <a:r>
                        <a:rPr b="0" i="0" lang="en" sz="800" u="none" cap="none" strike="noStrike">
                          <a:solidFill>
                            <a:srgbClr val="000000"/>
                          </a:solidFill>
                          <a:latin typeface="Calibri"/>
                          <a:ea typeface="Calibri"/>
                          <a:cs typeface="Calibri"/>
                          <a:sym typeface="Calibri"/>
                        </a:rPr>
                        <a:t>Number of Unexpected Defaults </a:t>
                      </a:r>
                      <a:endParaRPr sz="1500"/>
                    </a:p>
                  </a:txBody>
                  <a:tcPr marT="4700" marB="0" marR="4700" marL="4700" anchor="b">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n" sz="800" u="none" cap="none" strike="noStrike">
                          <a:solidFill>
                            <a:srgbClr val="000000"/>
                          </a:solidFill>
                          <a:latin typeface="Calibri"/>
                          <a:ea typeface="Calibri"/>
                          <a:cs typeface="Calibri"/>
                          <a:sym typeface="Calibri"/>
                        </a:rPr>
                        <a:t>532</a:t>
                      </a:r>
                      <a:endParaRPr sz="1500"/>
                    </a:p>
                  </a:txBody>
                  <a:tcPr marT="4700" marB="0" marR="4700" marL="4700" anchor="b">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60400">
                <a:tc>
                  <a:txBody>
                    <a:bodyPr/>
                    <a:lstStyle/>
                    <a:p>
                      <a:pPr indent="0" lvl="0" marL="0" marR="0" rtl="0" algn="l">
                        <a:lnSpc>
                          <a:spcPct val="100000"/>
                        </a:lnSpc>
                        <a:spcBef>
                          <a:spcPts val="0"/>
                        </a:spcBef>
                        <a:spcAft>
                          <a:spcPts val="0"/>
                        </a:spcAft>
                        <a:buNone/>
                      </a:pPr>
                      <a:r>
                        <a:rPr b="0" i="0" lang="en" sz="800" u="none" cap="none" strike="noStrike">
                          <a:solidFill>
                            <a:srgbClr val="000000"/>
                          </a:solidFill>
                          <a:latin typeface="Calibri"/>
                          <a:ea typeface="Calibri"/>
                          <a:cs typeface="Calibri"/>
                          <a:sym typeface="Calibri"/>
                        </a:rPr>
                        <a:t>Loss Given Unexpected Defaults </a:t>
                      </a:r>
                      <a:endParaRPr sz="1500"/>
                    </a:p>
                  </a:txBody>
                  <a:tcPr marT="4700" marB="0" marR="4700" marL="4700" anchor="b">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 sz="800" u="none" cap="none" strike="noStrike">
                          <a:solidFill>
                            <a:srgbClr val="000000"/>
                          </a:solidFill>
                          <a:latin typeface="Calibri"/>
                          <a:ea typeface="Calibri"/>
                          <a:cs typeface="Calibri"/>
                          <a:sym typeface="Calibri"/>
                        </a:rPr>
                        <a:t> $     (836,096.46)</a:t>
                      </a:r>
                      <a:endParaRPr sz="1500"/>
                    </a:p>
                  </a:txBody>
                  <a:tcPr marT="4700" marB="0" marR="4700" marL="4700" anchor="b">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32650">
                <a:tc>
                  <a:txBody>
                    <a:bodyPr/>
                    <a:lstStyle/>
                    <a:p>
                      <a:pPr indent="0" lvl="0" marL="0" marR="0" rtl="0" algn="l">
                        <a:lnSpc>
                          <a:spcPct val="100000"/>
                        </a:lnSpc>
                        <a:spcBef>
                          <a:spcPts val="0"/>
                        </a:spcBef>
                        <a:spcAft>
                          <a:spcPts val="0"/>
                        </a:spcAft>
                        <a:buNone/>
                      </a:pPr>
                      <a:r>
                        <a:rPr b="0" i="0" lang="en" sz="800" u="none" cap="none" strike="noStrike">
                          <a:solidFill>
                            <a:srgbClr val="000000"/>
                          </a:solidFill>
                          <a:latin typeface="Calibri"/>
                          <a:ea typeface="Calibri"/>
                          <a:cs typeface="Calibri"/>
                          <a:sym typeface="Calibri"/>
                        </a:rPr>
                        <a:t> </a:t>
                      </a:r>
                      <a:endParaRPr sz="1500"/>
                    </a:p>
                  </a:txBody>
                  <a:tcPr marT="4700" marB="0" marR="4700" marL="4700" anchor="b">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 sz="800" u="none" cap="none" strike="noStrike">
                          <a:solidFill>
                            <a:srgbClr val="000000"/>
                          </a:solidFill>
                          <a:latin typeface="Calibri"/>
                          <a:ea typeface="Calibri"/>
                          <a:cs typeface="Calibri"/>
                          <a:sym typeface="Calibri"/>
                        </a:rPr>
                        <a:t> </a:t>
                      </a:r>
                      <a:endParaRPr sz="1500"/>
                    </a:p>
                  </a:txBody>
                  <a:tcPr marT="4700" marB="0" marR="4700" marL="4700" anchor="b">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32650">
                <a:tc>
                  <a:txBody>
                    <a:bodyPr/>
                    <a:lstStyle/>
                    <a:p>
                      <a:pPr indent="0" lvl="0" marL="0" marR="0" rtl="0" algn="l">
                        <a:lnSpc>
                          <a:spcPct val="100000"/>
                        </a:lnSpc>
                        <a:spcBef>
                          <a:spcPts val="0"/>
                        </a:spcBef>
                        <a:spcAft>
                          <a:spcPts val="0"/>
                        </a:spcAft>
                        <a:buNone/>
                      </a:pPr>
                      <a:r>
                        <a:rPr b="0" i="0" lang="en" sz="800" u="none" cap="none" strike="noStrike">
                          <a:solidFill>
                            <a:srgbClr val="000000"/>
                          </a:solidFill>
                          <a:latin typeface="Calibri"/>
                          <a:ea typeface="Calibri"/>
                          <a:cs typeface="Calibri"/>
                          <a:sym typeface="Calibri"/>
                        </a:rPr>
                        <a:t>Number of Missed Loans </a:t>
                      </a:r>
                      <a:endParaRPr sz="1500"/>
                    </a:p>
                  </a:txBody>
                  <a:tcPr marT="4700" marB="0" marR="4700" marL="4700" anchor="b">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n" sz="800" u="none" cap="none" strike="noStrike">
                          <a:solidFill>
                            <a:srgbClr val="000000"/>
                          </a:solidFill>
                          <a:latin typeface="Calibri"/>
                          <a:ea typeface="Calibri"/>
                          <a:cs typeface="Calibri"/>
                          <a:sym typeface="Calibri"/>
                        </a:rPr>
                        <a:t>7619</a:t>
                      </a:r>
                      <a:endParaRPr sz="1500"/>
                    </a:p>
                  </a:txBody>
                  <a:tcPr marT="4700" marB="0" marR="4700" marL="4700" anchor="b">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60400">
                <a:tc>
                  <a:txBody>
                    <a:bodyPr/>
                    <a:lstStyle/>
                    <a:p>
                      <a:pPr indent="0" lvl="0" marL="0" marR="0" rtl="0" algn="l">
                        <a:lnSpc>
                          <a:spcPct val="100000"/>
                        </a:lnSpc>
                        <a:spcBef>
                          <a:spcPts val="0"/>
                        </a:spcBef>
                        <a:spcAft>
                          <a:spcPts val="0"/>
                        </a:spcAft>
                        <a:buNone/>
                      </a:pPr>
                      <a:r>
                        <a:rPr b="0" i="0" lang="en" sz="800" u="none" cap="none" strike="noStrike">
                          <a:solidFill>
                            <a:srgbClr val="000000"/>
                          </a:solidFill>
                          <a:latin typeface="Calibri"/>
                          <a:ea typeface="Calibri"/>
                          <a:cs typeface="Calibri"/>
                          <a:sym typeface="Calibri"/>
                        </a:rPr>
                        <a:t>Loss Given # of Missed Loans</a:t>
                      </a:r>
                      <a:endParaRPr sz="1500"/>
                    </a:p>
                  </a:txBody>
                  <a:tcPr marT="4700" marB="0" marR="4700" marL="4700" anchor="b">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 sz="800" u="none" cap="none" strike="noStrike">
                          <a:solidFill>
                            <a:srgbClr val="000000"/>
                          </a:solidFill>
                          <a:latin typeface="Calibri"/>
                          <a:ea typeface="Calibri"/>
                          <a:cs typeface="Calibri"/>
                          <a:sym typeface="Calibri"/>
                        </a:rPr>
                        <a:t> $     (914,062.41)</a:t>
                      </a:r>
                      <a:endParaRPr sz="1500"/>
                    </a:p>
                  </a:txBody>
                  <a:tcPr marT="4700" marB="0" marR="4700" marL="4700" anchor="b">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32650">
                <a:tc>
                  <a:txBody>
                    <a:bodyPr/>
                    <a:lstStyle/>
                    <a:p>
                      <a:pPr indent="0" lvl="0" marL="0" marR="0" rtl="0" algn="l">
                        <a:lnSpc>
                          <a:spcPct val="100000"/>
                        </a:lnSpc>
                        <a:spcBef>
                          <a:spcPts val="0"/>
                        </a:spcBef>
                        <a:spcAft>
                          <a:spcPts val="0"/>
                        </a:spcAft>
                        <a:buNone/>
                      </a:pPr>
                      <a:r>
                        <a:rPr b="0" i="0" lang="en" sz="800" u="none" cap="none" strike="noStrike">
                          <a:solidFill>
                            <a:srgbClr val="000000"/>
                          </a:solidFill>
                          <a:latin typeface="Calibri"/>
                          <a:ea typeface="Calibri"/>
                          <a:cs typeface="Calibri"/>
                          <a:sym typeface="Calibri"/>
                        </a:rPr>
                        <a:t> </a:t>
                      </a:r>
                      <a:endParaRPr sz="1500"/>
                    </a:p>
                  </a:txBody>
                  <a:tcPr marT="4700" marB="0" marR="4700" marL="4700" anchor="b">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 sz="800" u="none" cap="none" strike="noStrike">
                          <a:solidFill>
                            <a:srgbClr val="000000"/>
                          </a:solidFill>
                          <a:latin typeface="Calibri"/>
                          <a:ea typeface="Calibri"/>
                          <a:cs typeface="Calibri"/>
                          <a:sym typeface="Calibri"/>
                        </a:rPr>
                        <a:t> </a:t>
                      </a:r>
                      <a:endParaRPr sz="1500"/>
                    </a:p>
                  </a:txBody>
                  <a:tcPr marT="4700" marB="0" marR="4700" marL="4700" anchor="b">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32650">
                <a:tc>
                  <a:txBody>
                    <a:bodyPr/>
                    <a:lstStyle/>
                    <a:p>
                      <a:pPr indent="0" lvl="0" marL="0" marR="0" rtl="0" algn="l">
                        <a:lnSpc>
                          <a:spcPct val="100000"/>
                        </a:lnSpc>
                        <a:spcBef>
                          <a:spcPts val="0"/>
                        </a:spcBef>
                        <a:spcAft>
                          <a:spcPts val="0"/>
                        </a:spcAft>
                        <a:buNone/>
                      </a:pPr>
                      <a:r>
                        <a:rPr b="0" i="0" lang="en" sz="800" u="none" cap="none" strike="noStrike">
                          <a:solidFill>
                            <a:srgbClr val="000000"/>
                          </a:solidFill>
                          <a:latin typeface="Calibri"/>
                          <a:ea typeface="Calibri"/>
                          <a:cs typeface="Calibri"/>
                          <a:sym typeface="Calibri"/>
                        </a:rPr>
                        <a:t>Number of Expected Defaults</a:t>
                      </a:r>
                      <a:endParaRPr sz="1500"/>
                    </a:p>
                  </a:txBody>
                  <a:tcPr marT="4700" marB="0" marR="4700" marL="4700" anchor="b">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n" sz="800" u="none" cap="none" strike="noStrike">
                          <a:solidFill>
                            <a:srgbClr val="000000"/>
                          </a:solidFill>
                          <a:latin typeface="Calibri"/>
                          <a:ea typeface="Calibri"/>
                          <a:cs typeface="Calibri"/>
                          <a:sym typeface="Calibri"/>
                        </a:rPr>
                        <a:t>5667</a:t>
                      </a:r>
                      <a:endParaRPr sz="1500"/>
                    </a:p>
                  </a:txBody>
                  <a:tcPr marT="4700" marB="0" marR="4700" marL="4700" anchor="b">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60400">
                <a:tc>
                  <a:txBody>
                    <a:bodyPr/>
                    <a:lstStyle/>
                    <a:p>
                      <a:pPr indent="0" lvl="0" marL="0" marR="0" rtl="0" algn="l">
                        <a:lnSpc>
                          <a:spcPct val="100000"/>
                        </a:lnSpc>
                        <a:spcBef>
                          <a:spcPts val="0"/>
                        </a:spcBef>
                        <a:spcAft>
                          <a:spcPts val="0"/>
                        </a:spcAft>
                        <a:buNone/>
                      </a:pPr>
                      <a:r>
                        <a:rPr b="0" i="0" lang="en" sz="800" u="none" cap="none" strike="noStrike">
                          <a:solidFill>
                            <a:srgbClr val="000000"/>
                          </a:solidFill>
                          <a:latin typeface="Calibri"/>
                          <a:ea typeface="Calibri"/>
                          <a:cs typeface="Calibri"/>
                          <a:sym typeface="Calibri"/>
                        </a:rPr>
                        <a:t>Savings of Expected Defaults</a:t>
                      </a:r>
                      <a:endParaRPr sz="1500"/>
                    </a:p>
                  </a:txBody>
                  <a:tcPr marT="4700" marB="0" marR="4700" marL="4700" anchor="b">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 sz="800" u="none" cap="none" strike="noStrike">
                          <a:solidFill>
                            <a:srgbClr val="000000"/>
                          </a:solidFill>
                          <a:latin typeface="Calibri"/>
                          <a:ea typeface="Calibri"/>
                          <a:cs typeface="Calibri"/>
                          <a:sym typeface="Calibri"/>
                        </a:rPr>
                        <a:t> $   8,906,313.21 </a:t>
                      </a:r>
                      <a:endParaRPr sz="1500"/>
                    </a:p>
                  </a:txBody>
                  <a:tcPr marT="4700" marB="0" marR="4700" marL="4700" anchor="b">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32650">
                <a:tc>
                  <a:txBody>
                    <a:bodyPr/>
                    <a:lstStyle/>
                    <a:p>
                      <a:pPr indent="0" lvl="0" marL="0" marR="0" rtl="0" algn="l">
                        <a:lnSpc>
                          <a:spcPct val="100000"/>
                        </a:lnSpc>
                        <a:spcBef>
                          <a:spcPts val="0"/>
                        </a:spcBef>
                        <a:spcAft>
                          <a:spcPts val="0"/>
                        </a:spcAft>
                        <a:buNone/>
                      </a:pPr>
                      <a:r>
                        <a:rPr b="0" i="0" lang="en" sz="800" u="none" cap="none" strike="noStrike">
                          <a:solidFill>
                            <a:srgbClr val="000000"/>
                          </a:solidFill>
                          <a:latin typeface="Calibri"/>
                          <a:ea typeface="Calibri"/>
                          <a:cs typeface="Calibri"/>
                          <a:sym typeface="Calibri"/>
                        </a:rPr>
                        <a:t> </a:t>
                      </a:r>
                      <a:endParaRPr sz="1500"/>
                    </a:p>
                  </a:txBody>
                  <a:tcPr marT="4700" marB="0" marR="4700" marL="4700" anchor="b">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 sz="800" u="none" cap="none" strike="noStrike">
                          <a:solidFill>
                            <a:srgbClr val="000000"/>
                          </a:solidFill>
                          <a:latin typeface="Calibri"/>
                          <a:ea typeface="Calibri"/>
                          <a:cs typeface="Calibri"/>
                          <a:sym typeface="Calibri"/>
                        </a:rPr>
                        <a:t> </a:t>
                      </a:r>
                      <a:endParaRPr sz="1500"/>
                    </a:p>
                  </a:txBody>
                  <a:tcPr marT="4700" marB="0" marR="4700" marL="4700" anchor="b">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60400">
                <a:tc>
                  <a:txBody>
                    <a:bodyPr/>
                    <a:lstStyle/>
                    <a:p>
                      <a:pPr indent="0" lvl="0" marL="0" marR="0" rtl="0" algn="ctr">
                        <a:lnSpc>
                          <a:spcPct val="100000"/>
                        </a:lnSpc>
                        <a:spcBef>
                          <a:spcPts val="0"/>
                        </a:spcBef>
                        <a:spcAft>
                          <a:spcPts val="0"/>
                        </a:spcAft>
                        <a:buNone/>
                      </a:pPr>
                      <a:r>
                        <a:rPr b="1" i="0" lang="en" sz="800" u="none" cap="none" strike="noStrike">
                          <a:solidFill>
                            <a:srgbClr val="000000"/>
                          </a:solidFill>
                          <a:latin typeface="Calibri"/>
                          <a:ea typeface="Calibri"/>
                          <a:cs typeface="Calibri"/>
                          <a:sym typeface="Calibri"/>
                        </a:rPr>
                        <a:t>Net Savings  </a:t>
                      </a:r>
                      <a:endParaRPr sz="1500"/>
                    </a:p>
                  </a:txBody>
                  <a:tcPr marT="4700" marB="0" marR="4700" marL="4700" anchor="ctr">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solidFill>
                      <a:srgbClr val="93C47D"/>
                    </a:solidFill>
                  </a:tcPr>
                </a:tc>
                <a:tc>
                  <a:txBody>
                    <a:bodyPr/>
                    <a:lstStyle/>
                    <a:p>
                      <a:pPr indent="0" lvl="0" marL="0" marR="0" rtl="0" algn="ctr">
                        <a:lnSpc>
                          <a:spcPct val="100000"/>
                        </a:lnSpc>
                        <a:spcBef>
                          <a:spcPts val="0"/>
                        </a:spcBef>
                        <a:spcAft>
                          <a:spcPts val="0"/>
                        </a:spcAft>
                        <a:buNone/>
                      </a:pPr>
                      <a:r>
                        <a:rPr b="1" i="0" lang="en" sz="800" u="none" cap="none" strike="noStrike">
                          <a:solidFill>
                            <a:srgbClr val="000000"/>
                          </a:solidFill>
                          <a:latin typeface="Calibri"/>
                          <a:ea typeface="Calibri"/>
                          <a:cs typeface="Calibri"/>
                          <a:sym typeface="Calibri"/>
                        </a:rPr>
                        <a:t> $  7,156,154.34 </a:t>
                      </a:r>
                      <a:endParaRPr sz="1500"/>
                    </a:p>
                  </a:txBody>
                  <a:tcPr marT="4700" marB="0" marR="4700" marL="4700" anchor="ctr">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solidFill>
                      <a:srgbClr val="93C47D"/>
                    </a:solidFill>
                  </a:tcPr>
                </a:tc>
              </a:tr>
              <a:tr h="738750">
                <a:tc gridSpan="2">
                  <a:txBody>
                    <a:bodyPr/>
                    <a:lstStyle/>
                    <a:p>
                      <a:pPr indent="0" lvl="0" marL="0" marR="0" rtl="0" algn="l">
                        <a:lnSpc>
                          <a:spcPct val="100000"/>
                        </a:lnSpc>
                        <a:spcBef>
                          <a:spcPts val="0"/>
                        </a:spcBef>
                        <a:spcAft>
                          <a:spcPts val="0"/>
                        </a:spcAft>
                        <a:buNone/>
                      </a:pPr>
                      <a:r>
                        <a:rPr b="0" i="1" lang="en" sz="700" u="none" cap="none" strike="noStrike">
                          <a:solidFill>
                            <a:srgbClr val="000000"/>
                          </a:solidFill>
                          <a:latin typeface="Calibri"/>
                          <a:ea typeface="Calibri"/>
                          <a:cs typeface="Calibri"/>
                          <a:sym typeface="Calibri"/>
                        </a:rPr>
                        <a:t>*Assumption: Two year period (typical delinquency period starts at 6 months) </a:t>
                      </a:r>
                      <a:br>
                        <a:rPr b="0" i="1" lang="en" sz="700" u="none" cap="none" strike="noStrike">
                          <a:solidFill>
                            <a:srgbClr val="000000"/>
                          </a:solidFill>
                          <a:latin typeface="Calibri"/>
                          <a:ea typeface="Calibri"/>
                          <a:cs typeface="Calibri"/>
                          <a:sym typeface="Calibri"/>
                        </a:rPr>
                      </a:br>
                      <a:r>
                        <a:rPr b="0" i="1" lang="en" sz="700" u="none" cap="none" strike="noStrike">
                          <a:solidFill>
                            <a:srgbClr val="000000"/>
                          </a:solidFill>
                          <a:latin typeface="Calibri"/>
                          <a:ea typeface="Calibri"/>
                          <a:cs typeface="Calibri"/>
                          <a:sym typeface="Calibri"/>
                        </a:rPr>
                        <a:t>This does not include acquisition costs, potential cross product purchases, and more. </a:t>
                      </a:r>
                      <a:endParaRPr/>
                    </a:p>
                  </a:txBody>
                  <a:tcPr marT="4700" marB="0" marR="4700" marL="47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hMerge="1"/>
              </a:tr>
            </a:tbl>
          </a:graphicData>
        </a:graphic>
      </p:graphicFrame>
      <p:graphicFrame>
        <p:nvGraphicFramePr>
          <p:cNvPr id="375" name="Google Shape;375;p39"/>
          <p:cNvGraphicFramePr/>
          <p:nvPr/>
        </p:nvGraphicFramePr>
        <p:xfrm>
          <a:off x="5334434" y="1061646"/>
          <a:ext cx="3000000" cy="3000000"/>
        </p:xfrm>
        <a:graphic>
          <a:graphicData uri="http://schemas.openxmlformats.org/drawingml/2006/table">
            <a:tbl>
              <a:tblPr>
                <a:noFill/>
                <a:tableStyleId>{06ABBB99-871F-4A78-BBCB-79AB63EEDBF3}</a:tableStyleId>
              </a:tblPr>
              <a:tblGrid>
                <a:gridCol w="1565925"/>
                <a:gridCol w="764725"/>
              </a:tblGrid>
              <a:tr h="128125">
                <a:tc gridSpan="2">
                  <a:txBody>
                    <a:bodyPr/>
                    <a:lstStyle/>
                    <a:p>
                      <a:pPr indent="0" lvl="0" marL="0" marR="0" rtl="0" algn="ctr">
                        <a:lnSpc>
                          <a:spcPct val="100000"/>
                        </a:lnSpc>
                        <a:spcBef>
                          <a:spcPts val="0"/>
                        </a:spcBef>
                        <a:spcAft>
                          <a:spcPts val="0"/>
                        </a:spcAft>
                        <a:buNone/>
                      </a:pPr>
                      <a:r>
                        <a:rPr b="1" i="0" lang="en" sz="1100" u="none" cap="none" strike="noStrike">
                          <a:solidFill>
                            <a:srgbClr val="FFFFFF"/>
                          </a:solidFill>
                          <a:latin typeface="Calibri"/>
                          <a:ea typeface="Calibri"/>
                          <a:cs typeface="Calibri"/>
                          <a:sym typeface="Calibri"/>
                        </a:rPr>
                        <a:t>Net Savings from DT Model </a:t>
                      </a:r>
                      <a:endParaRPr sz="1800"/>
                    </a:p>
                  </a:txBody>
                  <a:tcPr marT="4850" marB="0" marR="4850" marL="48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2060"/>
                    </a:solidFill>
                  </a:tcPr>
                </a:tc>
                <a:tc hMerge="1"/>
              </a:tr>
              <a:tr h="128125">
                <a:tc>
                  <a:txBody>
                    <a:bodyPr/>
                    <a:lstStyle/>
                    <a:p>
                      <a:pPr indent="0" lvl="0" marL="0" marR="0" rtl="0" algn="ctr">
                        <a:lnSpc>
                          <a:spcPct val="100000"/>
                        </a:lnSpc>
                        <a:spcBef>
                          <a:spcPts val="0"/>
                        </a:spcBef>
                        <a:spcAft>
                          <a:spcPts val="0"/>
                        </a:spcAft>
                        <a:buNone/>
                      </a:pPr>
                      <a:r>
                        <a:rPr b="0" i="0" lang="en" sz="800" u="none" cap="none" strike="noStrike">
                          <a:solidFill>
                            <a:srgbClr val="000000"/>
                          </a:solidFill>
                          <a:latin typeface="Calibri"/>
                          <a:ea typeface="Calibri"/>
                          <a:cs typeface="Calibri"/>
                          <a:sym typeface="Calibri"/>
                        </a:rPr>
                        <a:t> </a:t>
                      </a:r>
                      <a:endParaRPr sz="1500"/>
                    </a:p>
                  </a:txBody>
                  <a:tcPr marT="4850" marB="0" marR="4850" marL="4850" anchor="b">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 sz="800" u="none" cap="none" strike="noStrike">
                          <a:solidFill>
                            <a:srgbClr val="000000"/>
                          </a:solidFill>
                          <a:latin typeface="Calibri"/>
                          <a:ea typeface="Calibri"/>
                          <a:cs typeface="Calibri"/>
                          <a:sym typeface="Calibri"/>
                        </a:rPr>
                        <a:t> </a:t>
                      </a:r>
                      <a:endParaRPr sz="1500"/>
                    </a:p>
                  </a:txBody>
                  <a:tcPr marT="4850" marB="0" marR="4850" marL="4850" anchor="b">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28125">
                <a:tc gridSpan="2">
                  <a:txBody>
                    <a:bodyPr/>
                    <a:lstStyle/>
                    <a:p>
                      <a:pPr indent="0" lvl="0" marL="0" marR="0" rtl="0" algn="ctr">
                        <a:lnSpc>
                          <a:spcPct val="100000"/>
                        </a:lnSpc>
                        <a:spcBef>
                          <a:spcPts val="0"/>
                        </a:spcBef>
                        <a:spcAft>
                          <a:spcPts val="0"/>
                        </a:spcAft>
                        <a:buNone/>
                      </a:pPr>
                      <a:r>
                        <a:rPr b="1" i="0" lang="en" sz="800" u="none" cap="none" strike="noStrike">
                          <a:solidFill>
                            <a:srgbClr val="000000"/>
                          </a:solidFill>
                          <a:latin typeface="Calibri"/>
                          <a:ea typeface="Calibri"/>
                          <a:cs typeface="Calibri"/>
                          <a:sym typeface="Calibri"/>
                        </a:rPr>
                        <a:t>Conversion Rate</a:t>
                      </a:r>
                      <a:endParaRPr sz="1500"/>
                    </a:p>
                  </a:txBody>
                  <a:tcPr marT="4850" marB="0" marR="4850" marL="48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E6E6"/>
                    </a:solidFill>
                  </a:tcPr>
                </a:tc>
                <a:tc hMerge="1"/>
              </a:tr>
              <a:tr h="240900">
                <a:tc>
                  <a:txBody>
                    <a:bodyPr/>
                    <a:lstStyle/>
                    <a:p>
                      <a:pPr indent="0" lvl="0" marL="0" marR="0" rtl="0" algn="l">
                        <a:lnSpc>
                          <a:spcPct val="100000"/>
                        </a:lnSpc>
                        <a:spcBef>
                          <a:spcPts val="0"/>
                        </a:spcBef>
                        <a:spcAft>
                          <a:spcPts val="0"/>
                        </a:spcAft>
                        <a:buNone/>
                      </a:pPr>
                      <a:r>
                        <a:rPr b="0" i="0" lang="en" sz="800" u="none" cap="none" strike="noStrike">
                          <a:solidFill>
                            <a:srgbClr val="000000"/>
                          </a:solidFill>
                          <a:latin typeface="Calibri"/>
                          <a:ea typeface="Calibri"/>
                          <a:cs typeface="Calibri"/>
                          <a:sym typeface="Calibri"/>
                        </a:rPr>
                        <a:t>Rupees</a:t>
                      </a:r>
                      <a:endParaRPr sz="1500"/>
                    </a:p>
                  </a:txBody>
                  <a:tcPr marT="4850" marB="0" marR="4850" marL="4850" anchor="b">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 sz="800" u="none" cap="none" strike="noStrike">
                          <a:solidFill>
                            <a:srgbClr val="000000"/>
                          </a:solidFill>
                          <a:latin typeface="Calibri"/>
                          <a:ea typeface="Calibri"/>
                          <a:cs typeface="Calibri"/>
                          <a:sym typeface="Calibri"/>
                        </a:rPr>
                        <a:t>                      1.00 </a:t>
                      </a:r>
                      <a:endParaRPr sz="1500"/>
                    </a:p>
                  </a:txBody>
                  <a:tcPr marT="4850" marB="0" marR="4850" marL="4850" anchor="b">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28125">
                <a:tc>
                  <a:txBody>
                    <a:bodyPr/>
                    <a:lstStyle/>
                    <a:p>
                      <a:pPr indent="0" lvl="0" marL="0" marR="0" rtl="0" algn="l">
                        <a:lnSpc>
                          <a:spcPct val="100000"/>
                        </a:lnSpc>
                        <a:spcBef>
                          <a:spcPts val="0"/>
                        </a:spcBef>
                        <a:spcAft>
                          <a:spcPts val="0"/>
                        </a:spcAft>
                        <a:buNone/>
                      </a:pPr>
                      <a:r>
                        <a:rPr b="0" i="0" lang="en" sz="800" u="none" cap="none" strike="noStrike">
                          <a:solidFill>
                            <a:srgbClr val="000000"/>
                          </a:solidFill>
                          <a:latin typeface="Calibri"/>
                          <a:ea typeface="Calibri"/>
                          <a:cs typeface="Calibri"/>
                          <a:sym typeface="Calibri"/>
                        </a:rPr>
                        <a:t>Conversion Rate</a:t>
                      </a:r>
                      <a:endParaRPr sz="1500"/>
                    </a:p>
                  </a:txBody>
                  <a:tcPr marT="4850" marB="0" marR="4850" marL="4850" anchor="b">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n" sz="800" u="none" cap="none" strike="noStrike">
                          <a:solidFill>
                            <a:srgbClr val="000000"/>
                          </a:solidFill>
                          <a:latin typeface="Calibri"/>
                          <a:ea typeface="Calibri"/>
                          <a:cs typeface="Calibri"/>
                          <a:sym typeface="Calibri"/>
                        </a:rPr>
                        <a:t>0.01333</a:t>
                      </a:r>
                      <a:endParaRPr sz="1500"/>
                    </a:p>
                  </a:txBody>
                  <a:tcPr marT="4850" marB="0" marR="4850" marL="4850" anchor="b">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28125">
                <a:tc>
                  <a:txBody>
                    <a:bodyPr/>
                    <a:lstStyle/>
                    <a:p>
                      <a:pPr indent="0" lvl="0" marL="0" marR="0" rtl="0" algn="l">
                        <a:lnSpc>
                          <a:spcPct val="100000"/>
                        </a:lnSpc>
                        <a:spcBef>
                          <a:spcPts val="0"/>
                        </a:spcBef>
                        <a:spcAft>
                          <a:spcPts val="0"/>
                        </a:spcAft>
                        <a:buNone/>
                      </a:pPr>
                      <a:r>
                        <a:rPr b="0" i="0" lang="en" sz="800" u="none" cap="none" strike="noStrike">
                          <a:solidFill>
                            <a:srgbClr val="000000"/>
                          </a:solidFill>
                          <a:latin typeface="Calibri"/>
                          <a:ea typeface="Calibri"/>
                          <a:cs typeface="Calibri"/>
                          <a:sym typeface="Calibri"/>
                        </a:rPr>
                        <a:t>Dollars</a:t>
                      </a:r>
                      <a:endParaRPr sz="1500"/>
                    </a:p>
                  </a:txBody>
                  <a:tcPr marT="4850" marB="0" marR="4850" marL="4850" anchor="b">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n" sz="800" u="none" cap="none" strike="noStrike">
                          <a:solidFill>
                            <a:srgbClr val="000000"/>
                          </a:solidFill>
                          <a:latin typeface="Calibri"/>
                          <a:ea typeface="Calibri"/>
                          <a:cs typeface="Calibri"/>
                          <a:sym typeface="Calibri"/>
                        </a:rPr>
                        <a:t>$0.01 </a:t>
                      </a:r>
                      <a:endParaRPr sz="1500"/>
                    </a:p>
                  </a:txBody>
                  <a:tcPr marT="4850" marB="0" marR="4850" marL="4850" anchor="b">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28125">
                <a:tc>
                  <a:txBody>
                    <a:bodyPr/>
                    <a:lstStyle/>
                    <a:p>
                      <a:pPr indent="0" lvl="0" marL="0" marR="0" rtl="0" algn="l">
                        <a:lnSpc>
                          <a:spcPct val="100000"/>
                        </a:lnSpc>
                        <a:spcBef>
                          <a:spcPts val="0"/>
                        </a:spcBef>
                        <a:spcAft>
                          <a:spcPts val="0"/>
                        </a:spcAft>
                        <a:buNone/>
                      </a:pPr>
                      <a:r>
                        <a:rPr b="0" i="0" lang="en" sz="800" u="none" cap="none" strike="noStrike">
                          <a:solidFill>
                            <a:srgbClr val="000000"/>
                          </a:solidFill>
                          <a:latin typeface="Calibri"/>
                          <a:ea typeface="Calibri"/>
                          <a:cs typeface="Calibri"/>
                          <a:sym typeface="Calibri"/>
                        </a:rPr>
                        <a:t> </a:t>
                      </a:r>
                      <a:endParaRPr sz="1500"/>
                    </a:p>
                  </a:txBody>
                  <a:tcPr marT="4850" marB="0" marR="4850" marL="4850" anchor="b">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 sz="800" u="none" cap="none" strike="noStrike">
                          <a:solidFill>
                            <a:srgbClr val="000000"/>
                          </a:solidFill>
                          <a:latin typeface="Calibri"/>
                          <a:ea typeface="Calibri"/>
                          <a:cs typeface="Calibri"/>
                          <a:sym typeface="Calibri"/>
                        </a:rPr>
                        <a:t> </a:t>
                      </a:r>
                      <a:endParaRPr sz="1500"/>
                    </a:p>
                  </a:txBody>
                  <a:tcPr marT="4850" marB="0" marR="4850" marL="4850" anchor="b">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r>
              <a:tr h="128125">
                <a:tc gridSpan="2">
                  <a:txBody>
                    <a:bodyPr/>
                    <a:lstStyle/>
                    <a:p>
                      <a:pPr indent="0" lvl="0" marL="0" marR="0" rtl="0" algn="ctr">
                        <a:lnSpc>
                          <a:spcPct val="100000"/>
                        </a:lnSpc>
                        <a:spcBef>
                          <a:spcPts val="0"/>
                        </a:spcBef>
                        <a:spcAft>
                          <a:spcPts val="0"/>
                        </a:spcAft>
                        <a:buNone/>
                      </a:pPr>
                      <a:r>
                        <a:rPr b="1" i="0" lang="en" sz="800" u="none" cap="none" strike="noStrike">
                          <a:solidFill>
                            <a:srgbClr val="000000"/>
                          </a:solidFill>
                          <a:latin typeface="Calibri"/>
                          <a:ea typeface="Calibri"/>
                          <a:cs typeface="Calibri"/>
                          <a:sym typeface="Calibri"/>
                        </a:rPr>
                        <a:t>Average Loan and Interest Rate in India </a:t>
                      </a:r>
                      <a:endParaRPr sz="1500"/>
                    </a:p>
                  </a:txBody>
                  <a:tcPr marT="4850" marB="0" marR="4850" marL="48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E6E6"/>
                    </a:solidFill>
                  </a:tcPr>
                </a:tc>
                <a:tc hMerge="1"/>
              </a:tr>
              <a:tr h="240900">
                <a:tc>
                  <a:txBody>
                    <a:bodyPr/>
                    <a:lstStyle/>
                    <a:p>
                      <a:pPr indent="0" lvl="0" marL="0" marR="0" rtl="0" algn="l">
                        <a:lnSpc>
                          <a:spcPct val="100000"/>
                        </a:lnSpc>
                        <a:spcBef>
                          <a:spcPts val="0"/>
                        </a:spcBef>
                        <a:spcAft>
                          <a:spcPts val="0"/>
                        </a:spcAft>
                        <a:buNone/>
                      </a:pPr>
                      <a:r>
                        <a:rPr b="0" i="0" lang="en" sz="800" u="none" cap="none" strike="noStrike">
                          <a:solidFill>
                            <a:srgbClr val="000000"/>
                          </a:solidFill>
                          <a:latin typeface="Calibri"/>
                          <a:ea typeface="Calibri"/>
                          <a:cs typeface="Calibri"/>
                          <a:sym typeface="Calibri"/>
                        </a:rPr>
                        <a:t>Average consumer loan in USD</a:t>
                      </a:r>
                      <a:endParaRPr sz="1500"/>
                    </a:p>
                  </a:txBody>
                  <a:tcPr marT="4850" marB="0" marR="4850" marL="4850" anchor="b">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 sz="800" u="none" cap="none" strike="noStrike">
                          <a:solidFill>
                            <a:srgbClr val="000000"/>
                          </a:solidFill>
                          <a:latin typeface="Calibri"/>
                          <a:ea typeface="Calibri"/>
                          <a:cs typeface="Calibri"/>
                          <a:sym typeface="Calibri"/>
                        </a:rPr>
                        <a:t>            </a:t>
                      </a:r>
                      <a:r>
                        <a:rPr lang="en" sz="800">
                          <a:solidFill>
                            <a:schemeClr val="dk1"/>
                          </a:solidFill>
                          <a:latin typeface="Calibri"/>
                          <a:ea typeface="Calibri"/>
                          <a:cs typeface="Calibri"/>
                          <a:sym typeface="Calibri"/>
                        </a:rPr>
                        <a:t> $1331.67</a:t>
                      </a:r>
                      <a:endParaRPr sz="1500"/>
                    </a:p>
                  </a:txBody>
                  <a:tcPr marT="4850" marB="0" marR="4850" marL="4850" anchor="b">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28125">
                <a:tc>
                  <a:txBody>
                    <a:bodyPr/>
                    <a:lstStyle/>
                    <a:p>
                      <a:pPr indent="0" lvl="0" marL="0" marR="0" rtl="0" algn="l">
                        <a:lnSpc>
                          <a:spcPct val="100000"/>
                        </a:lnSpc>
                        <a:spcBef>
                          <a:spcPts val="0"/>
                        </a:spcBef>
                        <a:spcAft>
                          <a:spcPts val="0"/>
                        </a:spcAft>
                        <a:buNone/>
                      </a:pPr>
                      <a:r>
                        <a:rPr b="0" i="0" lang="en" sz="800" u="none" cap="none" strike="noStrike">
                          <a:solidFill>
                            <a:srgbClr val="000000"/>
                          </a:solidFill>
                          <a:latin typeface="Calibri"/>
                          <a:ea typeface="Calibri"/>
                          <a:cs typeface="Calibri"/>
                          <a:sym typeface="Calibri"/>
                        </a:rPr>
                        <a:t>Average interest rate </a:t>
                      </a:r>
                      <a:endParaRPr sz="1500"/>
                    </a:p>
                  </a:txBody>
                  <a:tcPr marT="4850" marB="0" marR="4850" marL="4850" anchor="b">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n" sz="800" u="none" cap="none" strike="noStrike">
                          <a:solidFill>
                            <a:srgbClr val="000000"/>
                          </a:solidFill>
                          <a:latin typeface="Calibri"/>
                          <a:ea typeface="Calibri"/>
                          <a:cs typeface="Calibri"/>
                          <a:sym typeface="Calibri"/>
                        </a:rPr>
                        <a:t>9.15%</a:t>
                      </a:r>
                      <a:endParaRPr sz="1500"/>
                    </a:p>
                  </a:txBody>
                  <a:tcPr marT="4850" marB="0" marR="4850" marL="4850" anchor="b">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28125">
                <a:tc>
                  <a:txBody>
                    <a:bodyPr/>
                    <a:lstStyle/>
                    <a:p>
                      <a:pPr indent="0" lvl="0" marL="0" marR="0" rtl="0" algn="l">
                        <a:lnSpc>
                          <a:spcPct val="100000"/>
                        </a:lnSpc>
                        <a:spcBef>
                          <a:spcPts val="0"/>
                        </a:spcBef>
                        <a:spcAft>
                          <a:spcPts val="0"/>
                        </a:spcAft>
                        <a:buNone/>
                      </a:pPr>
                      <a:r>
                        <a:rPr b="0" i="0" lang="en" sz="800" u="none" cap="none" strike="noStrike">
                          <a:solidFill>
                            <a:srgbClr val="000000"/>
                          </a:solidFill>
                          <a:latin typeface="Calibri"/>
                          <a:ea typeface="Calibri"/>
                          <a:cs typeface="Calibri"/>
                          <a:sym typeface="Calibri"/>
                        </a:rPr>
                        <a:t> </a:t>
                      </a:r>
                      <a:endParaRPr sz="1500"/>
                    </a:p>
                  </a:txBody>
                  <a:tcPr marT="4850" marB="0" marR="4850" marL="4850" anchor="b">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 sz="800" u="none" cap="none" strike="noStrike">
                          <a:solidFill>
                            <a:srgbClr val="000000"/>
                          </a:solidFill>
                          <a:latin typeface="Calibri"/>
                          <a:ea typeface="Calibri"/>
                          <a:cs typeface="Calibri"/>
                          <a:sym typeface="Calibri"/>
                        </a:rPr>
                        <a:t> </a:t>
                      </a:r>
                      <a:endParaRPr sz="1500"/>
                    </a:p>
                  </a:txBody>
                  <a:tcPr marT="4850" marB="0" marR="4850" marL="4850" anchor="b">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r>
              <a:tr h="128125">
                <a:tc gridSpan="2">
                  <a:txBody>
                    <a:bodyPr/>
                    <a:lstStyle/>
                    <a:p>
                      <a:pPr indent="0" lvl="0" marL="0" marR="0" rtl="0" algn="ctr">
                        <a:lnSpc>
                          <a:spcPct val="100000"/>
                        </a:lnSpc>
                        <a:spcBef>
                          <a:spcPts val="0"/>
                        </a:spcBef>
                        <a:spcAft>
                          <a:spcPts val="0"/>
                        </a:spcAft>
                        <a:buNone/>
                      </a:pPr>
                      <a:r>
                        <a:rPr b="1" i="0" lang="en" sz="800" u="none" cap="none" strike="noStrike">
                          <a:solidFill>
                            <a:srgbClr val="000000"/>
                          </a:solidFill>
                          <a:latin typeface="Calibri"/>
                          <a:ea typeface="Calibri"/>
                          <a:cs typeface="Calibri"/>
                          <a:sym typeface="Calibri"/>
                        </a:rPr>
                        <a:t>Net Savings / (Loss)</a:t>
                      </a:r>
                      <a:endParaRPr sz="1500"/>
                    </a:p>
                  </a:txBody>
                  <a:tcPr marT="4850" marB="0" marR="4850" marL="48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E6E6"/>
                    </a:solidFill>
                  </a:tcPr>
                </a:tc>
                <a:tc hMerge="1"/>
              </a:tr>
              <a:tr h="240900">
                <a:tc>
                  <a:txBody>
                    <a:bodyPr/>
                    <a:lstStyle/>
                    <a:p>
                      <a:pPr indent="0" lvl="0" marL="0" marR="0" rtl="0" algn="l">
                        <a:lnSpc>
                          <a:spcPct val="100000"/>
                        </a:lnSpc>
                        <a:spcBef>
                          <a:spcPts val="0"/>
                        </a:spcBef>
                        <a:spcAft>
                          <a:spcPts val="0"/>
                        </a:spcAft>
                        <a:buNone/>
                      </a:pPr>
                      <a:r>
                        <a:rPr b="0" i="0" lang="en" sz="800" u="none" cap="none" strike="noStrike">
                          <a:solidFill>
                            <a:srgbClr val="000000"/>
                          </a:solidFill>
                          <a:latin typeface="Calibri"/>
                          <a:ea typeface="Calibri"/>
                          <a:cs typeface="Calibri"/>
                          <a:sym typeface="Calibri"/>
                        </a:rPr>
                        <a:t>Number of Unexpected Defaults </a:t>
                      </a:r>
                      <a:endParaRPr sz="1500"/>
                    </a:p>
                  </a:txBody>
                  <a:tcPr marT="4850" marB="0" marR="4850" marL="4850" anchor="b">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n" sz="800" u="none" cap="none" strike="noStrike">
                          <a:solidFill>
                            <a:srgbClr val="000000"/>
                          </a:solidFill>
                          <a:latin typeface="Calibri"/>
                          <a:ea typeface="Calibri"/>
                          <a:cs typeface="Calibri"/>
                          <a:sym typeface="Calibri"/>
                        </a:rPr>
                        <a:t>853</a:t>
                      </a:r>
                      <a:endParaRPr sz="1500"/>
                    </a:p>
                  </a:txBody>
                  <a:tcPr marT="4850" marB="0" marR="4850" marL="4850" anchor="b">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40900">
                <a:tc>
                  <a:txBody>
                    <a:bodyPr/>
                    <a:lstStyle/>
                    <a:p>
                      <a:pPr indent="0" lvl="0" marL="0" marR="0" rtl="0" algn="l">
                        <a:lnSpc>
                          <a:spcPct val="100000"/>
                        </a:lnSpc>
                        <a:spcBef>
                          <a:spcPts val="0"/>
                        </a:spcBef>
                        <a:spcAft>
                          <a:spcPts val="0"/>
                        </a:spcAft>
                        <a:buNone/>
                      </a:pPr>
                      <a:r>
                        <a:rPr b="0" i="0" lang="en" sz="800" u="none" cap="none" strike="noStrike">
                          <a:solidFill>
                            <a:srgbClr val="000000"/>
                          </a:solidFill>
                          <a:latin typeface="Calibri"/>
                          <a:ea typeface="Calibri"/>
                          <a:cs typeface="Calibri"/>
                          <a:sym typeface="Calibri"/>
                        </a:rPr>
                        <a:t>Loss Given Unexpected Defaults </a:t>
                      </a:r>
                      <a:endParaRPr sz="1500"/>
                    </a:p>
                  </a:txBody>
                  <a:tcPr marT="4850" marB="0" marR="4850" marL="4850" anchor="b">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 sz="800" u="none" cap="none" strike="noStrike">
                          <a:solidFill>
                            <a:srgbClr val="000000"/>
                          </a:solidFill>
                          <a:latin typeface="Calibri"/>
                          <a:ea typeface="Calibri"/>
                          <a:cs typeface="Calibri"/>
                          <a:sym typeface="Calibri"/>
                        </a:rPr>
                        <a:t> $ (1,340,583.23)</a:t>
                      </a:r>
                      <a:endParaRPr sz="1500"/>
                    </a:p>
                  </a:txBody>
                  <a:tcPr marT="4850" marB="0" marR="4850" marL="4850" anchor="b">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28125">
                <a:tc>
                  <a:txBody>
                    <a:bodyPr/>
                    <a:lstStyle/>
                    <a:p>
                      <a:pPr indent="0" lvl="0" marL="0" marR="0" rtl="0" algn="l">
                        <a:lnSpc>
                          <a:spcPct val="100000"/>
                        </a:lnSpc>
                        <a:spcBef>
                          <a:spcPts val="0"/>
                        </a:spcBef>
                        <a:spcAft>
                          <a:spcPts val="0"/>
                        </a:spcAft>
                        <a:buNone/>
                      </a:pPr>
                      <a:r>
                        <a:rPr b="0" i="0" lang="en" sz="800" u="none" cap="none" strike="noStrike">
                          <a:solidFill>
                            <a:srgbClr val="000000"/>
                          </a:solidFill>
                          <a:latin typeface="Calibri"/>
                          <a:ea typeface="Calibri"/>
                          <a:cs typeface="Calibri"/>
                          <a:sym typeface="Calibri"/>
                        </a:rPr>
                        <a:t> </a:t>
                      </a:r>
                      <a:endParaRPr sz="1500"/>
                    </a:p>
                  </a:txBody>
                  <a:tcPr marT="4850" marB="0" marR="4850" marL="4850" anchor="b">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 sz="800" u="none" cap="none" strike="noStrike">
                          <a:solidFill>
                            <a:srgbClr val="000000"/>
                          </a:solidFill>
                          <a:latin typeface="Calibri"/>
                          <a:ea typeface="Calibri"/>
                          <a:cs typeface="Calibri"/>
                          <a:sym typeface="Calibri"/>
                        </a:rPr>
                        <a:t> </a:t>
                      </a:r>
                      <a:endParaRPr sz="1500"/>
                    </a:p>
                  </a:txBody>
                  <a:tcPr marT="4850" marB="0" marR="4850" marL="4850" anchor="b">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28125">
                <a:tc>
                  <a:txBody>
                    <a:bodyPr/>
                    <a:lstStyle/>
                    <a:p>
                      <a:pPr indent="0" lvl="0" marL="0" marR="0" rtl="0" algn="l">
                        <a:lnSpc>
                          <a:spcPct val="100000"/>
                        </a:lnSpc>
                        <a:spcBef>
                          <a:spcPts val="0"/>
                        </a:spcBef>
                        <a:spcAft>
                          <a:spcPts val="0"/>
                        </a:spcAft>
                        <a:buNone/>
                      </a:pPr>
                      <a:r>
                        <a:rPr b="0" i="0" lang="en" sz="800" u="none" cap="none" strike="noStrike">
                          <a:solidFill>
                            <a:srgbClr val="000000"/>
                          </a:solidFill>
                          <a:latin typeface="Calibri"/>
                          <a:ea typeface="Calibri"/>
                          <a:cs typeface="Calibri"/>
                          <a:sym typeface="Calibri"/>
                        </a:rPr>
                        <a:t>Number of Missed Loans </a:t>
                      </a:r>
                      <a:endParaRPr sz="1500"/>
                    </a:p>
                  </a:txBody>
                  <a:tcPr marT="4850" marB="0" marR="4850" marL="4850" anchor="b">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n" sz="800" u="none" cap="none" strike="noStrike">
                          <a:solidFill>
                            <a:srgbClr val="000000"/>
                          </a:solidFill>
                          <a:latin typeface="Calibri"/>
                          <a:ea typeface="Calibri"/>
                          <a:cs typeface="Calibri"/>
                          <a:sym typeface="Calibri"/>
                        </a:rPr>
                        <a:t>6236</a:t>
                      </a:r>
                      <a:endParaRPr sz="1500"/>
                    </a:p>
                  </a:txBody>
                  <a:tcPr marT="4850" marB="0" marR="4850" marL="4850" anchor="b">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40900">
                <a:tc>
                  <a:txBody>
                    <a:bodyPr/>
                    <a:lstStyle/>
                    <a:p>
                      <a:pPr indent="0" lvl="0" marL="0" marR="0" rtl="0" algn="l">
                        <a:lnSpc>
                          <a:spcPct val="100000"/>
                        </a:lnSpc>
                        <a:spcBef>
                          <a:spcPts val="0"/>
                        </a:spcBef>
                        <a:spcAft>
                          <a:spcPts val="0"/>
                        </a:spcAft>
                        <a:buNone/>
                      </a:pPr>
                      <a:r>
                        <a:rPr b="0" i="0" lang="en" sz="800" u="none" cap="none" strike="noStrike">
                          <a:solidFill>
                            <a:srgbClr val="000000"/>
                          </a:solidFill>
                          <a:latin typeface="Calibri"/>
                          <a:ea typeface="Calibri"/>
                          <a:cs typeface="Calibri"/>
                          <a:sym typeface="Calibri"/>
                        </a:rPr>
                        <a:t>Loss Given # of Missed Loans</a:t>
                      </a:r>
                      <a:endParaRPr sz="1500"/>
                    </a:p>
                  </a:txBody>
                  <a:tcPr marT="4850" marB="0" marR="4850" marL="4850" anchor="b">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 sz="800" u="none" cap="none" strike="noStrike">
                          <a:solidFill>
                            <a:srgbClr val="000000"/>
                          </a:solidFill>
                          <a:latin typeface="Calibri"/>
                          <a:ea typeface="Calibri"/>
                          <a:cs typeface="Calibri"/>
                          <a:sym typeface="Calibri"/>
                        </a:rPr>
                        <a:t> $     (748,141.91)</a:t>
                      </a:r>
                      <a:endParaRPr sz="1500"/>
                    </a:p>
                  </a:txBody>
                  <a:tcPr marT="4850" marB="0" marR="4850" marL="4850" anchor="b">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28125">
                <a:tc>
                  <a:txBody>
                    <a:bodyPr/>
                    <a:lstStyle/>
                    <a:p>
                      <a:pPr indent="0" lvl="0" marL="0" marR="0" rtl="0" algn="l">
                        <a:lnSpc>
                          <a:spcPct val="100000"/>
                        </a:lnSpc>
                        <a:spcBef>
                          <a:spcPts val="0"/>
                        </a:spcBef>
                        <a:spcAft>
                          <a:spcPts val="0"/>
                        </a:spcAft>
                        <a:buNone/>
                      </a:pPr>
                      <a:r>
                        <a:rPr b="0" i="0" lang="en" sz="800" u="none" cap="none" strike="noStrike">
                          <a:solidFill>
                            <a:srgbClr val="000000"/>
                          </a:solidFill>
                          <a:latin typeface="Calibri"/>
                          <a:ea typeface="Calibri"/>
                          <a:cs typeface="Calibri"/>
                          <a:sym typeface="Calibri"/>
                        </a:rPr>
                        <a:t> </a:t>
                      </a:r>
                      <a:endParaRPr sz="1500"/>
                    </a:p>
                  </a:txBody>
                  <a:tcPr marT="4850" marB="0" marR="4850" marL="4850" anchor="b">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 sz="800" u="none" cap="none" strike="noStrike">
                          <a:solidFill>
                            <a:srgbClr val="000000"/>
                          </a:solidFill>
                          <a:latin typeface="Calibri"/>
                          <a:ea typeface="Calibri"/>
                          <a:cs typeface="Calibri"/>
                          <a:sym typeface="Calibri"/>
                        </a:rPr>
                        <a:t> </a:t>
                      </a:r>
                      <a:endParaRPr sz="1500"/>
                    </a:p>
                  </a:txBody>
                  <a:tcPr marT="4850" marB="0" marR="4850" marL="4850" anchor="b">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28125">
                <a:tc>
                  <a:txBody>
                    <a:bodyPr/>
                    <a:lstStyle/>
                    <a:p>
                      <a:pPr indent="0" lvl="0" marL="0" marR="0" rtl="0" algn="l">
                        <a:lnSpc>
                          <a:spcPct val="100000"/>
                        </a:lnSpc>
                        <a:spcBef>
                          <a:spcPts val="0"/>
                        </a:spcBef>
                        <a:spcAft>
                          <a:spcPts val="0"/>
                        </a:spcAft>
                        <a:buNone/>
                      </a:pPr>
                      <a:r>
                        <a:rPr b="0" i="0" lang="en" sz="800" u="none" cap="none" strike="noStrike">
                          <a:solidFill>
                            <a:srgbClr val="000000"/>
                          </a:solidFill>
                          <a:latin typeface="Calibri"/>
                          <a:ea typeface="Calibri"/>
                          <a:cs typeface="Calibri"/>
                          <a:sym typeface="Calibri"/>
                        </a:rPr>
                        <a:t>Number of Expected Defaults</a:t>
                      </a:r>
                      <a:endParaRPr sz="1500"/>
                    </a:p>
                  </a:txBody>
                  <a:tcPr marT="4850" marB="0" marR="4850" marL="4850" anchor="b">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n" sz="800" u="none" cap="none" strike="noStrike">
                          <a:solidFill>
                            <a:srgbClr val="000000"/>
                          </a:solidFill>
                          <a:latin typeface="Calibri"/>
                          <a:ea typeface="Calibri"/>
                          <a:cs typeface="Calibri"/>
                          <a:sym typeface="Calibri"/>
                        </a:rPr>
                        <a:t>5346</a:t>
                      </a:r>
                      <a:endParaRPr sz="1500"/>
                    </a:p>
                  </a:txBody>
                  <a:tcPr marT="4850" marB="0" marR="4850" marL="4850" anchor="b">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40900">
                <a:tc>
                  <a:txBody>
                    <a:bodyPr/>
                    <a:lstStyle/>
                    <a:p>
                      <a:pPr indent="0" lvl="0" marL="0" marR="0" rtl="0" algn="l">
                        <a:lnSpc>
                          <a:spcPct val="100000"/>
                        </a:lnSpc>
                        <a:spcBef>
                          <a:spcPts val="0"/>
                        </a:spcBef>
                        <a:spcAft>
                          <a:spcPts val="0"/>
                        </a:spcAft>
                        <a:buNone/>
                      </a:pPr>
                      <a:r>
                        <a:rPr b="0" i="0" lang="en" sz="800" u="none" cap="none" strike="noStrike">
                          <a:solidFill>
                            <a:srgbClr val="000000"/>
                          </a:solidFill>
                          <a:latin typeface="Calibri"/>
                          <a:ea typeface="Calibri"/>
                          <a:cs typeface="Calibri"/>
                          <a:sym typeface="Calibri"/>
                        </a:rPr>
                        <a:t>Savings of Expected Defaults</a:t>
                      </a:r>
                      <a:endParaRPr sz="1500"/>
                    </a:p>
                  </a:txBody>
                  <a:tcPr marT="4850" marB="0" marR="4850" marL="4850" anchor="b">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 sz="800" u="none" cap="none" strike="noStrike">
                          <a:solidFill>
                            <a:srgbClr val="000000"/>
                          </a:solidFill>
                          <a:latin typeface="Calibri"/>
                          <a:ea typeface="Calibri"/>
                          <a:cs typeface="Calibri"/>
                          <a:sym typeface="Calibri"/>
                        </a:rPr>
                        <a:t> $   8,401,826.44 </a:t>
                      </a:r>
                      <a:endParaRPr sz="1500"/>
                    </a:p>
                  </a:txBody>
                  <a:tcPr marT="4850" marB="0" marR="4850" marL="4850" anchor="b">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28125">
                <a:tc>
                  <a:txBody>
                    <a:bodyPr/>
                    <a:lstStyle/>
                    <a:p>
                      <a:pPr indent="0" lvl="0" marL="0" marR="0" rtl="0" algn="l">
                        <a:lnSpc>
                          <a:spcPct val="100000"/>
                        </a:lnSpc>
                        <a:spcBef>
                          <a:spcPts val="0"/>
                        </a:spcBef>
                        <a:spcAft>
                          <a:spcPts val="0"/>
                        </a:spcAft>
                        <a:buNone/>
                      </a:pPr>
                      <a:r>
                        <a:rPr b="0" i="0" lang="en" sz="800" u="none" cap="none" strike="noStrike">
                          <a:solidFill>
                            <a:srgbClr val="000000"/>
                          </a:solidFill>
                          <a:latin typeface="Calibri"/>
                          <a:ea typeface="Calibri"/>
                          <a:cs typeface="Calibri"/>
                          <a:sym typeface="Calibri"/>
                        </a:rPr>
                        <a:t> </a:t>
                      </a:r>
                      <a:endParaRPr sz="1500"/>
                    </a:p>
                  </a:txBody>
                  <a:tcPr marT="4850" marB="0" marR="4850" marL="4850" anchor="b">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 sz="800" u="none" cap="none" strike="noStrike">
                          <a:solidFill>
                            <a:srgbClr val="000000"/>
                          </a:solidFill>
                          <a:latin typeface="Calibri"/>
                          <a:ea typeface="Calibri"/>
                          <a:cs typeface="Calibri"/>
                          <a:sym typeface="Calibri"/>
                        </a:rPr>
                        <a:t> </a:t>
                      </a:r>
                      <a:endParaRPr sz="1500"/>
                    </a:p>
                  </a:txBody>
                  <a:tcPr marT="4850" marB="0" marR="4850" marL="4850" anchor="b">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40900">
                <a:tc>
                  <a:txBody>
                    <a:bodyPr/>
                    <a:lstStyle/>
                    <a:p>
                      <a:pPr indent="0" lvl="0" marL="0" marR="0" rtl="0" algn="ctr">
                        <a:lnSpc>
                          <a:spcPct val="100000"/>
                        </a:lnSpc>
                        <a:spcBef>
                          <a:spcPts val="0"/>
                        </a:spcBef>
                        <a:spcAft>
                          <a:spcPts val="0"/>
                        </a:spcAft>
                        <a:buNone/>
                      </a:pPr>
                      <a:r>
                        <a:rPr b="1" i="0" lang="en" sz="800" u="none" cap="none" strike="noStrike">
                          <a:solidFill>
                            <a:srgbClr val="000000"/>
                          </a:solidFill>
                          <a:latin typeface="Calibri"/>
                          <a:ea typeface="Calibri"/>
                          <a:cs typeface="Calibri"/>
                          <a:sym typeface="Calibri"/>
                        </a:rPr>
                        <a:t>Net Savings </a:t>
                      </a:r>
                      <a:endParaRPr sz="1500"/>
                    </a:p>
                  </a:txBody>
                  <a:tcPr marT="4850" marB="0" marR="4850" marL="4850" anchor="ctr">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solidFill>
                      <a:srgbClr val="93C47D"/>
                    </a:solidFill>
                  </a:tcPr>
                </a:tc>
                <a:tc>
                  <a:txBody>
                    <a:bodyPr/>
                    <a:lstStyle/>
                    <a:p>
                      <a:pPr indent="0" lvl="0" marL="0" marR="0" rtl="0" algn="ctr">
                        <a:lnSpc>
                          <a:spcPct val="100000"/>
                        </a:lnSpc>
                        <a:spcBef>
                          <a:spcPts val="0"/>
                        </a:spcBef>
                        <a:spcAft>
                          <a:spcPts val="0"/>
                        </a:spcAft>
                        <a:buNone/>
                      </a:pPr>
                      <a:r>
                        <a:rPr b="1" i="0" lang="en" sz="800" u="none" cap="none" strike="noStrike">
                          <a:solidFill>
                            <a:srgbClr val="000000"/>
                          </a:solidFill>
                          <a:latin typeface="Calibri"/>
                          <a:ea typeface="Calibri"/>
                          <a:cs typeface="Calibri"/>
                          <a:sym typeface="Calibri"/>
                        </a:rPr>
                        <a:t> $  6,313,101.30 </a:t>
                      </a:r>
                      <a:endParaRPr sz="1500"/>
                    </a:p>
                  </a:txBody>
                  <a:tcPr marT="4850" marB="0" marR="4850" marL="4850" anchor="ctr">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solidFill>
                      <a:srgbClr val="93C47D"/>
                    </a:solidFill>
                  </a:tcPr>
                </a:tc>
              </a:tr>
              <a:tr h="703375">
                <a:tc gridSpan="2">
                  <a:txBody>
                    <a:bodyPr/>
                    <a:lstStyle/>
                    <a:p>
                      <a:pPr indent="0" lvl="0" marL="0" marR="0" rtl="0" algn="l">
                        <a:lnSpc>
                          <a:spcPct val="100000"/>
                        </a:lnSpc>
                        <a:spcBef>
                          <a:spcPts val="0"/>
                        </a:spcBef>
                        <a:spcAft>
                          <a:spcPts val="0"/>
                        </a:spcAft>
                        <a:buNone/>
                      </a:pPr>
                      <a:r>
                        <a:t/>
                      </a:r>
                      <a:endParaRPr/>
                    </a:p>
                  </a:txBody>
                  <a:tcPr marT="4850" marB="0" marR="4850" marL="48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hMerge="1"/>
              </a:tr>
            </a:tbl>
          </a:graphicData>
        </a:graphic>
      </p:graphicFrame>
      <p:sp>
        <p:nvSpPr>
          <p:cNvPr id="376" name="Google Shape;376;p39"/>
          <p:cNvSpPr txBox="1"/>
          <p:nvPr/>
        </p:nvSpPr>
        <p:spPr>
          <a:xfrm>
            <a:off x="3463651" y="2328279"/>
            <a:ext cx="1707000" cy="452700"/>
          </a:xfrm>
          <a:prstGeom prst="rect">
            <a:avLst/>
          </a:prstGeom>
          <a:noFill/>
          <a:ln>
            <a:noFill/>
          </a:ln>
        </p:spPr>
        <p:txBody>
          <a:bodyPr anchorCtr="0" anchor="t" bIns="91425" lIns="91425" spcFirstLastPara="1" rIns="91425" wrap="square" tIns="91425">
            <a:noAutofit/>
          </a:bodyPr>
          <a:lstStyle/>
          <a:p>
            <a:pPr indent="0" lvl="0" marL="457200" marR="0" rtl="0" algn="l">
              <a:lnSpc>
                <a:spcPct val="115000"/>
              </a:lnSpc>
              <a:spcBef>
                <a:spcPts val="0"/>
              </a:spcBef>
              <a:spcAft>
                <a:spcPts val="0"/>
              </a:spcAft>
              <a:buNone/>
            </a:pPr>
            <a:r>
              <a:rPr b="1" lang="en" sz="1200">
                <a:latin typeface="Lato Light"/>
                <a:ea typeface="Lato Light"/>
                <a:cs typeface="Lato Light"/>
                <a:sym typeface="Lato Light"/>
              </a:rPr>
              <a:t>Difference of </a:t>
            </a:r>
            <a:r>
              <a:rPr b="1" i="0" lang="en" sz="1200" u="none" cap="none" strike="noStrike">
                <a:solidFill>
                  <a:srgbClr val="000000"/>
                </a:solidFill>
                <a:latin typeface="Lato Light"/>
                <a:ea typeface="Lato Light"/>
                <a:cs typeface="Lato Light"/>
                <a:sym typeface="Lato Light"/>
              </a:rPr>
              <a:t> </a:t>
            </a:r>
            <a:r>
              <a:rPr b="1" i="0" lang="en" sz="1200" u="none" cap="none" strike="noStrike">
                <a:solidFill>
                  <a:srgbClr val="000000"/>
                </a:solidFill>
                <a:latin typeface="Lato"/>
                <a:ea typeface="Lato"/>
                <a:cs typeface="Lato"/>
                <a:sym typeface="Lato"/>
              </a:rPr>
              <a:t>$84</a:t>
            </a:r>
            <a:r>
              <a:rPr b="1" lang="en" sz="1200">
                <a:latin typeface="Lato"/>
                <a:ea typeface="Lato"/>
                <a:cs typeface="Lato"/>
                <a:sym typeface="Lato"/>
              </a:rPr>
              <a:t>3,053</a:t>
            </a:r>
            <a:r>
              <a:rPr b="1" i="0" lang="en" sz="1200" u="none" cap="none" strike="noStrike">
                <a:solidFill>
                  <a:srgbClr val="000000"/>
                </a:solidFill>
                <a:latin typeface="Lato"/>
                <a:ea typeface="Lato"/>
                <a:cs typeface="Lato"/>
                <a:sym typeface="Lato"/>
              </a:rPr>
              <a:t> </a:t>
            </a:r>
            <a:r>
              <a:rPr b="1" lang="en" sz="1200">
                <a:latin typeface="Lato Light"/>
                <a:ea typeface="Lato Light"/>
                <a:cs typeface="Lato Light"/>
                <a:sym typeface="Lato Light"/>
              </a:rPr>
              <a:t>between the two models </a:t>
            </a:r>
            <a:endParaRPr/>
          </a:p>
          <a:p>
            <a:pPr indent="0" lvl="0" marL="457200" marR="0" rtl="0" algn="l">
              <a:lnSpc>
                <a:spcPct val="115000"/>
              </a:lnSpc>
              <a:spcBef>
                <a:spcPts val="1600"/>
              </a:spcBef>
              <a:spcAft>
                <a:spcPts val="0"/>
              </a:spcAft>
              <a:buNone/>
            </a:pPr>
            <a:r>
              <a:t/>
            </a:r>
            <a:endParaRPr/>
          </a:p>
          <a:p>
            <a:pPr indent="0" lvl="0" marL="457200" marR="0" rtl="0" algn="ctr">
              <a:lnSpc>
                <a:spcPct val="115000"/>
              </a:lnSpc>
              <a:spcBef>
                <a:spcPts val="1600"/>
              </a:spcBef>
              <a:spcAft>
                <a:spcPts val="0"/>
              </a:spcAft>
              <a:buNone/>
            </a:pPr>
            <a:r>
              <a:t/>
            </a:r>
            <a:endParaRPr/>
          </a:p>
          <a:p>
            <a:pPr indent="0" lvl="0" marL="0" marR="0" rtl="0" algn="ctr">
              <a:lnSpc>
                <a:spcPct val="115000"/>
              </a:lnSpc>
              <a:spcBef>
                <a:spcPts val="1600"/>
              </a:spcBef>
              <a:spcAft>
                <a:spcPts val="1600"/>
              </a:spcAft>
              <a:buClr>
                <a:schemeClr val="dk1"/>
              </a:buClr>
              <a:buSzPts val="1100"/>
              <a:buFont typeface="Lato Light"/>
              <a:buNone/>
            </a:pPr>
            <a:r>
              <a:t/>
            </a:r>
            <a:endParaRPr b="0" i="0" sz="1400" u="none" cap="none" strike="noStrike">
              <a:solidFill>
                <a:srgbClr val="000000"/>
              </a:solidFill>
              <a:latin typeface="Lato Light"/>
              <a:ea typeface="Lato Light"/>
              <a:cs typeface="Lato Light"/>
              <a:sym typeface="Lato Light"/>
            </a:endParaRPr>
          </a:p>
        </p:txBody>
      </p:sp>
      <p:sp>
        <p:nvSpPr>
          <p:cNvPr id="377" name="Google Shape;377;p39"/>
          <p:cNvSpPr txBox="1"/>
          <p:nvPr/>
        </p:nvSpPr>
        <p:spPr>
          <a:xfrm>
            <a:off x="7427674" y="2027982"/>
            <a:ext cx="1707000" cy="4527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chemeClr val="dk1"/>
              </a:buClr>
              <a:buSzPts val="1100"/>
              <a:buFont typeface="Lato Light"/>
              <a:buNone/>
            </a:pPr>
            <a:r>
              <a:t/>
            </a:r>
            <a:endParaRPr b="0" i="0" sz="1400" u="none" cap="none" strike="noStrike">
              <a:solidFill>
                <a:srgbClr val="000000"/>
              </a:solidFill>
              <a:latin typeface="Lato Light"/>
              <a:ea typeface="Lato Light"/>
              <a:cs typeface="Lato Light"/>
              <a:sym typeface="Lato Light"/>
            </a:endParaRPr>
          </a:p>
        </p:txBody>
      </p:sp>
      <p:sp>
        <p:nvSpPr>
          <p:cNvPr id="378" name="Google Shape;378;p39"/>
          <p:cNvSpPr/>
          <p:nvPr/>
        </p:nvSpPr>
        <p:spPr>
          <a:xfrm>
            <a:off x="2625750" y="4413675"/>
            <a:ext cx="837900" cy="2457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9"/>
          <p:cNvSpPr/>
          <p:nvPr/>
        </p:nvSpPr>
        <p:spPr>
          <a:xfrm>
            <a:off x="6815575" y="4473275"/>
            <a:ext cx="837900" cy="2457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9"/>
          <p:cNvSpPr/>
          <p:nvPr/>
        </p:nvSpPr>
        <p:spPr>
          <a:xfrm>
            <a:off x="3719538" y="2271175"/>
            <a:ext cx="1359000" cy="11940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9"/>
          <p:cNvSpPr/>
          <p:nvPr/>
        </p:nvSpPr>
        <p:spPr>
          <a:xfrm rot="8830798">
            <a:off x="4796279" y="3394792"/>
            <a:ext cx="219187" cy="1240050"/>
          </a:xfrm>
          <a:prstGeom prst="downArrow">
            <a:avLst>
              <a:gd fmla="val 50000" name="adj1"/>
              <a:gd fmla="val 50000" name="adj2"/>
            </a:avLst>
          </a:prstGeom>
          <a:solidFill>
            <a:schemeClr val="lt2"/>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9"/>
          <p:cNvSpPr/>
          <p:nvPr/>
        </p:nvSpPr>
        <p:spPr>
          <a:xfrm rot="-8735545">
            <a:off x="3794421" y="3394813"/>
            <a:ext cx="219262" cy="1240007"/>
          </a:xfrm>
          <a:prstGeom prst="downArrow">
            <a:avLst>
              <a:gd fmla="val 50000" name="adj1"/>
              <a:gd fmla="val 50000" name="adj2"/>
            </a:avLst>
          </a:prstGeom>
          <a:solidFill>
            <a:schemeClr val="lt2"/>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40"/>
          <p:cNvSpPr/>
          <p:nvPr/>
        </p:nvSpPr>
        <p:spPr>
          <a:xfrm>
            <a:off x="7441675" y="480225"/>
            <a:ext cx="1738200" cy="245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40"/>
          <p:cNvSpPr txBox="1"/>
          <p:nvPr>
            <p:ph type="ctrTitle"/>
          </p:nvPr>
        </p:nvSpPr>
        <p:spPr>
          <a:xfrm>
            <a:off x="5925025" y="319150"/>
            <a:ext cx="2619000" cy="4590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1000"/>
              <a:buNone/>
            </a:pPr>
            <a:r>
              <a:rPr lang="en">
                <a:solidFill>
                  <a:srgbClr val="FFFFFF"/>
                </a:solidFill>
              </a:rPr>
              <a:t>Implications &amp; Limitations</a:t>
            </a:r>
            <a:endParaRPr>
              <a:solidFill>
                <a:srgbClr val="FFFFFF"/>
              </a:solidFill>
            </a:endParaRPr>
          </a:p>
        </p:txBody>
      </p:sp>
      <p:sp>
        <p:nvSpPr>
          <p:cNvPr id="389" name="Google Shape;389;p40"/>
          <p:cNvSpPr/>
          <p:nvPr/>
        </p:nvSpPr>
        <p:spPr>
          <a:xfrm>
            <a:off x="5270750" y="354575"/>
            <a:ext cx="3909900" cy="629100"/>
          </a:xfrm>
          <a:prstGeom prst="rect">
            <a:avLst/>
          </a:prstGeom>
          <a:solidFill>
            <a:schemeClr val="accent1"/>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40"/>
          <p:cNvSpPr txBox="1"/>
          <p:nvPr>
            <p:ph type="ctrTitle"/>
          </p:nvPr>
        </p:nvSpPr>
        <p:spPr>
          <a:xfrm>
            <a:off x="5424675" y="354675"/>
            <a:ext cx="3756000" cy="629100"/>
          </a:xfrm>
          <a:prstGeom prst="rect">
            <a:avLst/>
          </a:prstGeom>
          <a:noFill/>
          <a:ln>
            <a:noFill/>
          </a:ln>
          <a:effectLst>
            <a:outerShdw blurRad="57150" rotWithShape="0" algn="bl" dir="5400000" dist="19050">
              <a:srgbClr val="000000">
                <a:alpha val="49800"/>
              </a:srgbClr>
            </a:outerShdw>
          </a:effectLst>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000"/>
              <a:buNone/>
            </a:pPr>
            <a:r>
              <a:rPr lang="en" sz="2000">
                <a:solidFill>
                  <a:srgbClr val="FFFFFF"/>
                </a:solidFill>
              </a:rPr>
              <a:t>DISCUSSION</a:t>
            </a:r>
            <a:endParaRPr sz="2000">
              <a:solidFill>
                <a:srgbClr val="FFFFFF"/>
              </a:solidFill>
            </a:endParaRPr>
          </a:p>
        </p:txBody>
      </p:sp>
      <p:sp>
        <p:nvSpPr>
          <p:cNvPr id="391" name="Google Shape;391;p40"/>
          <p:cNvSpPr/>
          <p:nvPr/>
        </p:nvSpPr>
        <p:spPr>
          <a:xfrm>
            <a:off x="6455250" y="480225"/>
            <a:ext cx="2724900" cy="245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40"/>
          <p:cNvSpPr txBox="1"/>
          <p:nvPr>
            <p:ph type="ctrTitle"/>
          </p:nvPr>
        </p:nvSpPr>
        <p:spPr>
          <a:xfrm>
            <a:off x="5925025" y="319150"/>
            <a:ext cx="2619000" cy="4590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1000"/>
              <a:buNone/>
            </a:pPr>
            <a:r>
              <a:rPr lang="en">
                <a:solidFill>
                  <a:srgbClr val="FFFFFF"/>
                </a:solidFill>
              </a:rPr>
              <a:t>Brenden (Visuals)</a:t>
            </a:r>
            <a:endParaRPr>
              <a:solidFill>
                <a:srgbClr val="FFFFFF"/>
              </a:solidFill>
            </a:endParaRPr>
          </a:p>
        </p:txBody>
      </p:sp>
      <p:sp>
        <p:nvSpPr>
          <p:cNvPr id="393" name="Google Shape;393;p40"/>
          <p:cNvSpPr/>
          <p:nvPr/>
        </p:nvSpPr>
        <p:spPr>
          <a:xfrm>
            <a:off x="5270750" y="354575"/>
            <a:ext cx="3909900" cy="629100"/>
          </a:xfrm>
          <a:prstGeom prst="rect">
            <a:avLst/>
          </a:prstGeom>
          <a:solidFill>
            <a:srgbClr val="1C45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40"/>
          <p:cNvSpPr txBox="1"/>
          <p:nvPr>
            <p:ph type="ctrTitle"/>
          </p:nvPr>
        </p:nvSpPr>
        <p:spPr>
          <a:xfrm>
            <a:off x="5424675" y="278475"/>
            <a:ext cx="3756000" cy="629100"/>
          </a:xfrm>
          <a:prstGeom prst="rect">
            <a:avLst/>
          </a:prstGeom>
          <a:noFill/>
          <a:ln>
            <a:noFill/>
          </a:ln>
          <a:effectLst>
            <a:outerShdw blurRad="57150" rotWithShape="0" algn="bl" dir="5400000" dist="19050">
              <a:srgbClr val="000000">
                <a:alpha val="49800"/>
              </a:srgbClr>
            </a:outerShdw>
          </a:effectLst>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000"/>
              <a:buNone/>
            </a:pPr>
            <a:r>
              <a:rPr lang="en" sz="2000">
                <a:solidFill>
                  <a:srgbClr val="FFFFFF"/>
                </a:solidFill>
              </a:rPr>
              <a:t>Best </a:t>
            </a:r>
            <a:r>
              <a:rPr lang="en" sz="2000">
                <a:solidFill>
                  <a:srgbClr val="FFFFFF"/>
                </a:solidFill>
              </a:rPr>
              <a:t>Model</a:t>
            </a:r>
            <a:endParaRPr sz="2000">
              <a:solidFill>
                <a:srgbClr val="FFFFFF"/>
              </a:solidFill>
            </a:endParaRPr>
          </a:p>
        </p:txBody>
      </p:sp>
      <p:grpSp>
        <p:nvGrpSpPr>
          <p:cNvPr id="395" name="Google Shape;395;p40"/>
          <p:cNvGrpSpPr/>
          <p:nvPr/>
        </p:nvGrpSpPr>
        <p:grpSpPr>
          <a:xfrm>
            <a:off x="278797" y="1553063"/>
            <a:ext cx="3151128" cy="2701138"/>
            <a:chOff x="735997" y="1324463"/>
            <a:chExt cx="3151128" cy="2701138"/>
          </a:xfrm>
        </p:grpSpPr>
        <p:pic>
          <p:nvPicPr>
            <p:cNvPr id="396" name="Google Shape;396;p40"/>
            <p:cNvPicPr preferRelativeResize="0"/>
            <p:nvPr/>
          </p:nvPicPr>
          <p:blipFill rotWithShape="1">
            <a:blip r:embed="rId3">
              <a:alphaModFix/>
            </a:blip>
            <a:srcRect b="0" l="0" r="21154" t="0"/>
            <a:stretch/>
          </p:blipFill>
          <p:spPr>
            <a:xfrm>
              <a:off x="735997" y="1672925"/>
              <a:ext cx="2861375" cy="2352675"/>
            </a:xfrm>
            <a:prstGeom prst="rect">
              <a:avLst/>
            </a:prstGeom>
            <a:noFill/>
            <a:ln>
              <a:noFill/>
            </a:ln>
          </p:spPr>
        </p:pic>
        <p:sp>
          <p:nvSpPr>
            <p:cNvPr id="397" name="Google Shape;397;p40"/>
            <p:cNvSpPr/>
            <p:nvPr/>
          </p:nvSpPr>
          <p:spPr>
            <a:xfrm>
              <a:off x="945225" y="1744763"/>
              <a:ext cx="1273500" cy="1011600"/>
            </a:xfrm>
            <a:prstGeom prst="rect">
              <a:avLst/>
            </a:prstGeom>
            <a:noFill/>
            <a:ln cap="flat" cmpd="sng" w="28575">
              <a:solidFill>
                <a:srgbClr val="00B05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40"/>
            <p:cNvSpPr/>
            <p:nvPr/>
          </p:nvSpPr>
          <p:spPr>
            <a:xfrm>
              <a:off x="2247675" y="2774075"/>
              <a:ext cx="1273500" cy="1047000"/>
            </a:xfrm>
            <a:prstGeom prst="rect">
              <a:avLst/>
            </a:prstGeom>
            <a:noFill/>
            <a:ln cap="flat" cmpd="sng" w="28575">
              <a:solidFill>
                <a:srgbClr val="00B05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40"/>
            <p:cNvSpPr/>
            <p:nvPr/>
          </p:nvSpPr>
          <p:spPr>
            <a:xfrm>
              <a:off x="2247675" y="1746950"/>
              <a:ext cx="1244700" cy="1011600"/>
            </a:xfrm>
            <a:prstGeom prst="rect">
              <a:avLst/>
            </a:pr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40"/>
            <p:cNvSpPr/>
            <p:nvPr/>
          </p:nvSpPr>
          <p:spPr>
            <a:xfrm>
              <a:off x="949825" y="2791775"/>
              <a:ext cx="1273500" cy="1011600"/>
            </a:xfrm>
            <a:prstGeom prst="rect">
              <a:avLst/>
            </a:pr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40"/>
            <p:cNvSpPr/>
            <p:nvPr/>
          </p:nvSpPr>
          <p:spPr>
            <a:xfrm>
              <a:off x="2612625" y="3174725"/>
              <a:ext cx="543600" cy="2457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40"/>
            <p:cNvSpPr txBox="1"/>
            <p:nvPr/>
          </p:nvSpPr>
          <p:spPr>
            <a:xfrm>
              <a:off x="925525" y="3496625"/>
              <a:ext cx="1322100" cy="2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 sz="850">
                  <a:solidFill>
                    <a:schemeClr val="lt1"/>
                  </a:solidFill>
                </a:rPr>
                <a:t>U</a:t>
              </a:r>
              <a:r>
                <a:rPr b="0" i="0" lang="en" sz="850" u="none" cap="none" strike="noStrike">
                  <a:solidFill>
                    <a:schemeClr val="lt1"/>
                  </a:solidFill>
                  <a:latin typeface="Arial"/>
                  <a:ea typeface="Arial"/>
                  <a:cs typeface="Arial"/>
                  <a:sym typeface="Arial"/>
                </a:rPr>
                <a:t>nexpected Defaulters </a:t>
              </a:r>
              <a:endParaRPr sz="1200">
                <a:solidFill>
                  <a:schemeClr val="lt1"/>
                </a:solidFill>
              </a:endParaRPr>
            </a:p>
          </p:txBody>
        </p:sp>
        <p:sp>
          <p:nvSpPr>
            <p:cNvPr id="403" name="Google Shape;403;p40"/>
            <p:cNvSpPr txBox="1"/>
            <p:nvPr/>
          </p:nvSpPr>
          <p:spPr>
            <a:xfrm>
              <a:off x="2323875" y="3496625"/>
              <a:ext cx="1273500" cy="2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 sz="850">
                  <a:solidFill>
                    <a:schemeClr val="lt1"/>
                  </a:solidFill>
                </a:rPr>
                <a:t>E</a:t>
              </a:r>
              <a:r>
                <a:rPr b="0" i="0" lang="en" sz="850" u="none" cap="none" strike="noStrike">
                  <a:solidFill>
                    <a:schemeClr val="lt1"/>
                  </a:solidFill>
                  <a:latin typeface="Arial"/>
                  <a:ea typeface="Arial"/>
                  <a:cs typeface="Arial"/>
                  <a:sym typeface="Arial"/>
                </a:rPr>
                <a:t>xpected Defaulters </a:t>
              </a:r>
              <a:endParaRPr sz="1200">
                <a:solidFill>
                  <a:schemeClr val="lt1"/>
                </a:solidFill>
              </a:endParaRPr>
            </a:p>
          </p:txBody>
        </p:sp>
        <p:sp>
          <p:nvSpPr>
            <p:cNvPr id="404" name="Google Shape;404;p40"/>
            <p:cNvSpPr txBox="1"/>
            <p:nvPr/>
          </p:nvSpPr>
          <p:spPr>
            <a:xfrm>
              <a:off x="887125" y="2439775"/>
              <a:ext cx="1466400" cy="2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 sz="850">
                  <a:solidFill>
                    <a:schemeClr val="dk1"/>
                  </a:solidFill>
                </a:rPr>
                <a:t>E</a:t>
              </a:r>
              <a:r>
                <a:rPr b="0" i="0" lang="en" sz="850" u="none" cap="none" strike="noStrike">
                  <a:solidFill>
                    <a:schemeClr val="dk1"/>
                  </a:solidFill>
                  <a:latin typeface="Arial"/>
                  <a:ea typeface="Arial"/>
                  <a:cs typeface="Arial"/>
                  <a:sym typeface="Arial"/>
                </a:rPr>
                <a:t>xpected Non Defaulters </a:t>
              </a:r>
              <a:endParaRPr sz="1200">
                <a:solidFill>
                  <a:schemeClr val="dk1"/>
                </a:solidFill>
              </a:endParaRPr>
            </a:p>
          </p:txBody>
        </p:sp>
        <p:sp>
          <p:nvSpPr>
            <p:cNvPr id="405" name="Google Shape;405;p40"/>
            <p:cNvSpPr txBox="1"/>
            <p:nvPr/>
          </p:nvSpPr>
          <p:spPr>
            <a:xfrm>
              <a:off x="2454975" y="2374388"/>
              <a:ext cx="926400" cy="354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 sz="850">
                  <a:solidFill>
                    <a:schemeClr val="lt1"/>
                  </a:solidFill>
                </a:rPr>
                <a:t>Unexpected</a:t>
              </a:r>
              <a:r>
                <a:rPr b="0" i="0" lang="en" sz="850" u="none" cap="none" strike="noStrike">
                  <a:solidFill>
                    <a:schemeClr val="lt1"/>
                  </a:solidFill>
                  <a:latin typeface="Arial"/>
                  <a:ea typeface="Arial"/>
                  <a:cs typeface="Arial"/>
                  <a:sym typeface="Arial"/>
                </a:rPr>
                <a:t> Non Defaulters </a:t>
              </a:r>
              <a:endParaRPr sz="1200">
                <a:solidFill>
                  <a:schemeClr val="lt1"/>
                </a:solidFill>
              </a:endParaRPr>
            </a:p>
          </p:txBody>
        </p:sp>
        <p:sp>
          <p:nvSpPr>
            <p:cNvPr id="406" name="Google Shape;406;p40"/>
            <p:cNvSpPr txBox="1"/>
            <p:nvPr/>
          </p:nvSpPr>
          <p:spPr>
            <a:xfrm>
              <a:off x="887125" y="1324463"/>
              <a:ext cx="3000000" cy="4002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
                  <a:solidFill>
                    <a:schemeClr val="dk1"/>
                  </a:solidFill>
                  <a:latin typeface="Lato"/>
                  <a:ea typeface="Lato"/>
                  <a:cs typeface="Lato"/>
                  <a:sym typeface="Lato"/>
                </a:rPr>
                <a:t>Random Forest Classifie</a:t>
              </a:r>
              <a:r>
                <a:rPr b="1" lang="en" sz="1300">
                  <a:solidFill>
                    <a:schemeClr val="dk1"/>
                  </a:solidFill>
                  <a:latin typeface="Lato"/>
                  <a:ea typeface="Lato"/>
                  <a:cs typeface="Lato"/>
                  <a:sym typeface="Lato"/>
                </a:rPr>
                <a:t>r</a:t>
              </a:r>
              <a:endParaRPr b="1"/>
            </a:p>
          </p:txBody>
        </p:sp>
      </p:grpSp>
      <p:sp>
        <p:nvSpPr>
          <p:cNvPr id="407" name="Google Shape;407;p40"/>
          <p:cNvSpPr txBox="1"/>
          <p:nvPr/>
        </p:nvSpPr>
        <p:spPr>
          <a:xfrm>
            <a:off x="1089350" y="4563800"/>
            <a:ext cx="1518000" cy="5079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en" sz="1050">
                <a:solidFill>
                  <a:schemeClr val="dk1"/>
                </a:solidFill>
              </a:rPr>
              <a:t>Captures 99% of all Defaulters </a:t>
            </a:r>
            <a:endParaRPr sz="1000">
              <a:latin typeface="Lato Light"/>
              <a:ea typeface="Lato Light"/>
              <a:cs typeface="Lato Light"/>
              <a:sym typeface="Lato Light"/>
            </a:endParaRPr>
          </a:p>
        </p:txBody>
      </p:sp>
      <p:sp>
        <p:nvSpPr>
          <p:cNvPr id="408" name="Google Shape;408;p40"/>
          <p:cNvSpPr/>
          <p:nvPr/>
        </p:nvSpPr>
        <p:spPr>
          <a:xfrm rot="1433927">
            <a:off x="1784152" y="4092583"/>
            <a:ext cx="219193" cy="445910"/>
          </a:xfrm>
          <a:prstGeom prst="downArrow">
            <a:avLst>
              <a:gd fmla="val 50000" name="adj1"/>
              <a:gd fmla="val 50000" name="adj2"/>
            </a:avLst>
          </a:prstGeom>
          <a:solidFill>
            <a:schemeClr val="lt2"/>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40"/>
          <p:cNvSpPr txBox="1"/>
          <p:nvPr/>
        </p:nvSpPr>
        <p:spPr>
          <a:xfrm>
            <a:off x="3272775" y="794300"/>
            <a:ext cx="1518000" cy="3387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t/>
            </a:r>
            <a:endParaRPr sz="1000">
              <a:latin typeface="Lato Light"/>
              <a:ea typeface="Lato Light"/>
              <a:cs typeface="Lato Light"/>
              <a:sym typeface="Lato Light"/>
            </a:endParaRPr>
          </a:p>
        </p:txBody>
      </p:sp>
      <p:graphicFrame>
        <p:nvGraphicFramePr>
          <p:cNvPr id="410" name="Google Shape;410;p40"/>
          <p:cNvGraphicFramePr/>
          <p:nvPr/>
        </p:nvGraphicFramePr>
        <p:xfrm>
          <a:off x="3755423" y="1746694"/>
          <a:ext cx="3000000" cy="3000000"/>
        </p:xfrm>
        <a:graphic>
          <a:graphicData uri="http://schemas.openxmlformats.org/drawingml/2006/table">
            <a:tbl>
              <a:tblPr>
                <a:noFill/>
                <a:tableStyleId>{06ABBB99-871F-4A78-BBCB-79AB63EEDBF3}</a:tableStyleId>
              </a:tblPr>
              <a:tblGrid>
                <a:gridCol w="1430575"/>
                <a:gridCol w="991750"/>
              </a:tblGrid>
              <a:tr h="209675">
                <a:tc gridSpan="2">
                  <a:txBody>
                    <a:bodyPr/>
                    <a:lstStyle/>
                    <a:p>
                      <a:pPr indent="0" lvl="0" marL="0" marR="0" rtl="0" algn="ctr">
                        <a:lnSpc>
                          <a:spcPct val="100000"/>
                        </a:lnSpc>
                        <a:spcBef>
                          <a:spcPts val="0"/>
                        </a:spcBef>
                        <a:spcAft>
                          <a:spcPts val="0"/>
                        </a:spcAft>
                        <a:buNone/>
                      </a:pPr>
                      <a:r>
                        <a:rPr b="1" i="0" lang="en" sz="1200" u="none" cap="none" strike="noStrike">
                          <a:solidFill>
                            <a:srgbClr val="FFFFFF"/>
                          </a:solidFill>
                          <a:latin typeface="Calibri"/>
                          <a:ea typeface="Calibri"/>
                          <a:cs typeface="Calibri"/>
                          <a:sym typeface="Calibri"/>
                        </a:rPr>
                        <a:t>Net Savings  from </a:t>
                      </a:r>
                      <a:r>
                        <a:rPr b="1" lang="en" sz="1200">
                          <a:solidFill>
                            <a:srgbClr val="FFFFFF"/>
                          </a:solidFill>
                          <a:latin typeface="Calibri"/>
                          <a:ea typeface="Calibri"/>
                          <a:cs typeface="Calibri"/>
                          <a:sym typeface="Calibri"/>
                        </a:rPr>
                        <a:t>Best</a:t>
                      </a:r>
                      <a:r>
                        <a:rPr b="1" i="0" lang="en" sz="1200" u="none" cap="none" strike="noStrike">
                          <a:solidFill>
                            <a:srgbClr val="FFFFFF"/>
                          </a:solidFill>
                          <a:latin typeface="Calibri"/>
                          <a:ea typeface="Calibri"/>
                          <a:cs typeface="Calibri"/>
                          <a:sym typeface="Calibri"/>
                        </a:rPr>
                        <a:t> Model </a:t>
                      </a:r>
                      <a:endParaRPr sz="1900"/>
                    </a:p>
                  </a:txBody>
                  <a:tcPr marT="4700" marB="0" marR="4700" marL="47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2060"/>
                    </a:solidFill>
                  </a:tcPr>
                </a:tc>
                <a:tc hMerge="1"/>
              </a:tr>
              <a:tr h="246100">
                <a:tc>
                  <a:txBody>
                    <a:bodyPr/>
                    <a:lstStyle/>
                    <a:p>
                      <a:pPr indent="0" lvl="0" marL="0" marR="0" rtl="0" algn="l">
                        <a:lnSpc>
                          <a:spcPct val="100000"/>
                        </a:lnSpc>
                        <a:spcBef>
                          <a:spcPts val="0"/>
                        </a:spcBef>
                        <a:spcAft>
                          <a:spcPts val="0"/>
                        </a:spcAft>
                        <a:buNone/>
                      </a:pPr>
                      <a:r>
                        <a:rPr b="0" i="0" lang="en" sz="800" u="none" cap="none" strike="noStrike">
                          <a:solidFill>
                            <a:srgbClr val="000000"/>
                          </a:solidFill>
                          <a:latin typeface="Calibri"/>
                          <a:ea typeface="Calibri"/>
                          <a:cs typeface="Calibri"/>
                          <a:sym typeface="Calibri"/>
                        </a:rPr>
                        <a:t>Number of Unexpected Defaults </a:t>
                      </a:r>
                      <a:endParaRPr sz="1500"/>
                    </a:p>
                  </a:txBody>
                  <a:tcPr marT="4700" marB="0" marR="4700" marL="4700" anchor="b">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lang="en" sz="800">
                          <a:latin typeface="Calibri"/>
                          <a:ea typeface="Calibri"/>
                          <a:cs typeface="Calibri"/>
                          <a:sym typeface="Calibri"/>
                        </a:rPr>
                        <a:t>308</a:t>
                      </a:r>
                      <a:endParaRPr sz="1500"/>
                    </a:p>
                  </a:txBody>
                  <a:tcPr marT="4700" marB="0" marR="4700" marL="4700" anchor="b">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46100">
                <a:tc>
                  <a:txBody>
                    <a:bodyPr/>
                    <a:lstStyle/>
                    <a:p>
                      <a:pPr indent="0" lvl="0" marL="0" marR="0" rtl="0" algn="l">
                        <a:lnSpc>
                          <a:spcPct val="100000"/>
                        </a:lnSpc>
                        <a:spcBef>
                          <a:spcPts val="0"/>
                        </a:spcBef>
                        <a:spcAft>
                          <a:spcPts val="0"/>
                        </a:spcAft>
                        <a:buNone/>
                      </a:pPr>
                      <a:r>
                        <a:rPr b="0" i="0" lang="en" sz="800" u="none" cap="none" strike="noStrike">
                          <a:solidFill>
                            <a:srgbClr val="000000"/>
                          </a:solidFill>
                          <a:latin typeface="Calibri"/>
                          <a:ea typeface="Calibri"/>
                          <a:cs typeface="Calibri"/>
                          <a:sym typeface="Calibri"/>
                        </a:rPr>
                        <a:t>Loss Given Unexpected Defaults </a:t>
                      </a:r>
                      <a:endParaRPr sz="1500"/>
                    </a:p>
                  </a:txBody>
                  <a:tcPr marT="4700" marB="0" marR="4700" marL="4700" anchor="b">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 sz="800" u="none" cap="none" strike="noStrike">
                          <a:solidFill>
                            <a:srgbClr val="000000"/>
                          </a:solidFill>
                          <a:latin typeface="Calibri"/>
                          <a:ea typeface="Calibri"/>
                          <a:cs typeface="Calibri"/>
                          <a:sym typeface="Calibri"/>
                        </a:rPr>
                        <a:t> $     (</a:t>
                      </a:r>
                      <a:r>
                        <a:rPr lang="en" sz="800">
                          <a:latin typeface="Calibri"/>
                          <a:ea typeface="Calibri"/>
                          <a:cs typeface="Calibri"/>
                          <a:sym typeface="Calibri"/>
                        </a:rPr>
                        <a:t>484,055.84</a:t>
                      </a:r>
                      <a:r>
                        <a:rPr b="0" i="0" lang="en" sz="800" u="none" cap="none" strike="noStrike">
                          <a:solidFill>
                            <a:srgbClr val="000000"/>
                          </a:solidFill>
                          <a:latin typeface="Calibri"/>
                          <a:ea typeface="Calibri"/>
                          <a:cs typeface="Calibri"/>
                          <a:sym typeface="Calibri"/>
                        </a:rPr>
                        <a:t>)</a:t>
                      </a:r>
                      <a:endParaRPr sz="1500"/>
                    </a:p>
                  </a:txBody>
                  <a:tcPr marT="4700" marB="0" marR="4700" marL="4700" anchor="b">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41550">
                <a:tc>
                  <a:txBody>
                    <a:bodyPr/>
                    <a:lstStyle/>
                    <a:p>
                      <a:pPr indent="0" lvl="0" marL="0" marR="0" rtl="0" algn="l">
                        <a:lnSpc>
                          <a:spcPct val="100000"/>
                        </a:lnSpc>
                        <a:spcBef>
                          <a:spcPts val="0"/>
                        </a:spcBef>
                        <a:spcAft>
                          <a:spcPts val="0"/>
                        </a:spcAft>
                        <a:buNone/>
                      </a:pPr>
                      <a:r>
                        <a:rPr b="0" i="0" lang="en" sz="800" u="none" cap="none" strike="noStrike">
                          <a:solidFill>
                            <a:srgbClr val="000000"/>
                          </a:solidFill>
                          <a:latin typeface="Calibri"/>
                          <a:ea typeface="Calibri"/>
                          <a:cs typeface="Calibri"/>
                          <a:sym typeface="Calibri"/>
                        </a:rPr>
                        <a:t> </a:t>
                      </a:r>
                      <a:endParaRPr sz="1500"/>
                    </a:p>
                  </a:txBody>
                  <a:tcPr marT="4700" marB="0" marR="4700" marL="4700" anchor="b">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 sz="800" u="none" cap="none" strike="noStrike">
                          <a:solidFill>
                            <a:srgbClr val="000000"/>
                          </a:solidFill>
                          <a:latin typeface="Calibri"/>
                          <a:ea typeface="Calibri"/>
                          <a:cs typeface="Calibri"/>
                          <a:sym typeface="Calibri"/>
                        </a:rPr>
                        <a:t> </a:t>
                      </a:r>
                      <a:endParaRPr sz="1500"/>
                    </a:p>
                  </a:txBody>
                  <a:tcPr marT="4700" marB="0" marR="4700" marL="4700" anchor="b">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41550">
                <a:tc>
                  <a:txBody>
                    <a:bodyPr/>
                    <a:lstStyle/>
                    <a:p>
                      <a:pPr indent="0" lvl="0" marL="0" marR="0" rtl="0" algn="l">
                        <a:lnSpc>
                          <a:spcPct val="100000"/>
                        </a:lnSpc>
                        <a:spcBef>
                          <a:spcPts val="0"/>
                        </a:spcBef>
                        <a:spcAft>
                          <a:spcPts val="0"/>
                        </a:spcAft>
                        <a:buNone/>
                      </a:pPr>
                      <a:r>
                        <a:rPr b="0" i="0" lang="en" sz="800" u="none" cap="none" strike="noStrike">
                          <a:solidFill>
                            <a:srgbClr val="000000"/>
                          </a:solidFill>
                          <a:latin typeface="Calibri"/>
                          <a:ea typeface="Calibri"/>
                          <a:cs typeface="Calibri"/>
                          <a:sym typeface="Calibri"/>
                        </a:rPr>
                        <a:t>Number of Missed Loans </a:t>
                      </a:r>
                      <a:endParaRPr sz="1500"/>
                    </a:p>
                  </a:txBody>
                  <a:tcPr marT="4700" marB="0" marR="4700" marL="4700" anchor="b">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lang="en" sz="800">
                          <a:latin typeface="Calibri"/>
                          <a:ea typeface="Calibri"/>
                          <a:cs typeface="Calibri"/>
                          <a:sym typeface="Calibri"/>
                        </a:rPr>
                        <a:t>18030</a:t>
                      </a:r>
                      <a:endParaRPr sz="1500"/>
                    </a:p>
                  </a:txBody>
                  <a:tcPr marT="4700" marB="0" marR="4700" marL="4700" anchor="b">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46100">
                <a:tc>
                  <a:txBody>
                    <a:bodyPr/>
                    <a:lstStyle/>
                    <a:p>
                      <a:pPr indent="0" lvl="0" marL="0" marR="0" rtl="0" algn="l">
                        <a:lnSpc>
                          <a:spcPct val="100000"/>
                        </a:lnSpc>
                        <a:spcBef>
                          <a:spcPts val="0"/>
                        </a:spcBef>
                        <a:spcAft>
                          <a:spcPts val="0"/>
                        </a:spcAft>
                        <a:buNone/>
                      </a:pPr>
                      <a:r>
                        <a:rPr b="0" i="0" lang="en" sz="800" u="none" cap="none" strike="noStrike">
                          <a:solidFill>
                            <a:srgbClr val="000000"/>
                          </a:solidFill>
                          <a:latin typeface="Calibri"/>
                          <a:ea typeface="Calibri"/>
                          <a:cs typeface="Calibri"/>
                          <a:sym typeface="Calibri"/>
                        </a:rPr>
                        <a:t>Loss Given # of Missed Loans</a:t>
                      </a:r>
                      <a:endParaRPr sz="1500"/>
                    </a:p>
                  </a:txBody>
                  <a:tcPr marT="4700" marB="0" marR="4700" marL="4700" anchor="b">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 sz="800" u="none" cap="none" strike="noStrike">
                          <a:solidFill>
                            <a:srgbClr val="000000"/>
                          </a:solidFill>
                          <a:latin typeface="Calibri"/>
                          <a:ea typeface="Calibri"/>
                          <a:cs typeface="Calibri"/>
                          <a:sym typeface="Calibri"/>
                        </a:rPr>
                        <a:t> $     (</a:t>
                      </a:r>
                      <a:r>
                        <a:rPr lang="en" sz="800">
                          <a:latin typeface="Calibri"/>
                          <a:ea typeface="Calibri"/>
                          <a:cs typeface="Calibri"/>
                          <a:sym typeface="Calibri"/>
                        </a:rPr>
                        <a:t>2,163,085.09</a:t>
                      </a:r>
                      <a:r>
                        <a:rPr b="0" i="0" lang="en" sz="800" u="none" cap="none" strike="noStrike">
                          <a:solidFill>
                            <a:srgbClr val="000000"/>
                          </a:solidFill>
                          <a:latin typeface="Calibri"/>
                          <a:ea typeface="Calibri"/>
                          <a:cs typeface="Calibri"/>
                          <a:sym typeface="Calibri"/>
                        </a:rPr>
                        <a:t>)</a:t>
                      </a:r>
                      <a:endParaRPr sz="1500"/>
                    </a:p>
                  </a:txBody>
                  <a:tcPr marT="4700" marB="0" marR="4700" marL="4700" anchor="b">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41550">
                <a:tc>
                  <a:txBody>
                    <a:bodyPr/>
                    <a:lstStyle/>
                    <a:p>
                      <a:pPr indent="0" lvl="0" marL="0" marR="0" rtl="0" algn="l">
                        <a:lnSpc>
                          <a:spcPct val="100000"/>
                        </a:lnSpc>
                        <a:spcBef>
                          <a:spcPts val="0"/>
                        </a:spcBef>
                        <a:spcAft>
                          <a:spcPts val="0"/>
                        </a:spcAft>
                        <a:buNone/>
                      </a:pPr>
                      <a:r>
                        <a:rPr b="0" i="0" lang="en" sz="800" u="none" cap="none" strike="noStrike">
                          <a:solidFill>
                            <a:srgbClr val="000000"/>
                          </a:solidFill>
                          <a:latin typeface="Calibri"/>
                          <a:ea typeface="Calibri"/>
                          <a:cs typeface="Calibri"/>
                          <a:sym typeface="Calibri"/>
                        </a:rPr>
                        <a:t> </a:t>
                      </a:r>
                      <a:endParaRPr sz="1500"/>
                    </a:p>
                  </a:txBody>
                  <a:tcPr marT="4700" marB="0" marR="4700" marL="4700" anchor="b">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 sz="800" u="none" cap="none" strike="noStrike">
                          <a:solidFill>
                            <a:srgbClr val="000000"/>
                          </a:solidFill>
                          <a:latin typeface="Calibri"/>
                          <a:ea typeface="Calibri"/>
                          <a:cs typeface="Calibri"/>
                          <a:sym typeface="Calibri"/>
                        </a:rPr>
                        <a:t> </a:t>
                      </a:r>
                      <a:endParaRPr sz="1500"/>
                    </a:p>
                  </a:txBody>
                  <a:tcPr marT="4700" marB="0" marR="4700" marL="4700" anchor="b">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41550">
                <a:tc>
                  <a:txBody>
                    <a:bodyPr/>
                    <a:lstStyle/>
                    <a:p>
                      <a:pPr indent="0" lvl="0" marL="0" marR="0" rtl="0" algn="l">
                        <a:lnSpc>
                          <a:spcPct val="100000"/>
                        </a:lnSpc>
                        <a:spcBef>
                          <a:spcPts val="0"/>
                        </a:spcBef>
                        <a:spcAft>
                          <a:spcPts val="0"/>
                        </a:spcAft>
                        <a:buNone/>
                      </a:pPr>
                      <a:r>
                        <a:rPr b="0" i="0" lang="en" sz="800" u="none" cap="none" strike="noStrike">
                          <a:solidFill>
                            <a:srgbClr val="000000"/>
                          </a:solidFill>
                          <a:latin typeface="Calibri"/>
                          <a:ea typeface="Calibri"/>
                          <a:cs typeface="Calibri"/>
                          <a:sym typeface="Calibri"/>
                        </a:rPr>
                        <a:t>Number of Expected Defaults</a:t>
                      </a:r>
                      <a:endParaRPr sz="1500"/>
                    </a:p>
                  </a:txBody>
                  <a:tcPr marT="4700" marB="0" marR="4700" marL="4700" anchor="b">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lang="en" sz="800">
                          <a:latin typeface="Calibri"/>
                          <a:ea typeface="Calibri"/>
                          <a:cs typeface="Calibri"/>
                          <a:sym typeface="Calibri"/>
                        </a:rPr>
                        <a:t>30688</a:t>
                      </a:r>
                      <a:endParaRPr sz="1500"/>
                    </a:p>
                  </a:txBody>
                  <a:tcPr marT="4700" marB="0" marR="4700" marL="4700" anchor="b">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46100">
                <a:tc>
                  <a:txBody>
                    <a:bodyPr/>
                    <a:lstStyle/>
                    <a:p>
                      <a:pPr indent="0" lvl="0" marL="0" marR="0" rtl="0" algn="l">
                        <a:lnSpc>
                          <a:spcPct val="100000"/>
                        </a:lnSpc>
                        <a:spcBef>
                          <a:spcPts val="0"/>
                        </a:spcBef>
                        <a:spcAft>
                          <a:spcPts val="0"/>
                        </a:spcAft>
                        <a:buNone/>
                      </a:pPr>
                      <a:r>
                        <a:rPr b="0" i="0" lang="en" sz="800" u="none" cap="none" strike="noStrike">
                          <a:solidFill>
                            <a:srgbClr val="000000"/>
                          </a:solidFill>
                          <a:latin typeface="Calibri"/>
                          <a:ea typeface="Calibri"/>
                          <a:cs typeface="Calibri"/>
                          <a:sym typeface="Calibri"/>
                        </a:rPr>
                        <a:t>Savings of Expected Defaults</a:t>
                      </a:r>
                      <a:endParaRPr sz="1500"/>
                    </a:p>
                  </a:txBody>
                  <a:tcPr marT="4700" marB="0" marR="4700" marL="4700" anchor="b">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 sz="800" u="none" cap="none" strike="noStrike">
                          <a:solidFill>
                            <a:srgbClr val="000000"/>
                          </a:solidFill>
                          <a:latin typeface="Calibri"/>
                          <a:ea typeface="Calibri"/>
                          <a:cs typeface="Calibri"/>
                          <a:sym typeface="Calibri"/>
                        </a:rPr>
                        <a:t> $  </a:t>
                      </a:r>
                      <a:r>
                        <a:rPr lang="en" sz="800">
                          <a:latin typeface="Calibri"/>
                          <a:ea typeface="Calibri"/>
                          <a:cs typeface="Calibri"/>
                          <a:sym typeface="Calibri"/>
                        </a:rPr>
                        <a:t>48,229,564.09</a:t>
                      </a:r>
                      <a:r>
                        <a:rPr b="0" i="0" lang="en" sz="800" u="none" cap="none" strike="noStrike">
                          <a:solidFill>
                            <a:srgbClr val="000000"/>
                          </a:solidFill>
                          <a:latin typeface="Calibri"/>
                          <a:ea typeface="Calibri"/>
                          <a:cs typeface="Calibri"/>
                          <a:sym typeface="Calibri"/>
                        </a:rPr>
                        <a:t> </a:t>
                      </a:r>
                      <a:endParaRPr sz="1500"/>
                    </a:p>
                  </a:txBody>
                  <a:tcPr marT="4700" marB="0" marR="4700" marL="4700" anchor="b">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41550">
                <a:tc>
                  <a:txBody>
                    <a:bodyPr/>
                    <a:lstStyle/>
                    <a:p>
                      <a:pPr indent="0" lvl="0" marL="0" marR="0" rtl="0" algn="l">
                        <a:lnSpc>
                          <a:spcPct val="100000"/>
                        </a:lnSpc>
                        <a:spcBef>
                          <a:spcPts val="0"/>
                        </a:spcBef>
                        <a:spcAft>
                          <a:spcPts val="0"/>
                        </a:spcAft>
                        <a:buNone/>
                      </a:pPr>
                      <a:r>
                        <a:rPr b="0" i="0" lang="en" sz="800" u="none" cap="none" strike="noStrike">
                          <a:solidFill>
                            <a:srgbClr val="000000"/>
                          </a:solidFill>
                          <a:latin typeface="Calibri"/>
                          <a:ea typeface="Calibri"/>
                          <a:cs typeface="Calibri"/>
                          <a:sym typeface="Calibri"/>
                        </a:rPr>
                        <a:t> </a:t>
                      </a:r>
                      <a:endParaRPr sz="1500"/>
                    </a:p>
                  </a:txBody>
                  <a:tcPr marT="4700" marB="0" marR="4700" marL="4700" anchor="b">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 sz="800" u="none" cap="none" strike="noStrike">
                          <a:solidFill>
                            <a:srgbClr val="000000"/>
                          </a:solidFill>
                          <a:latin typeface="Calibri"/>
                          <a:ea typeface="Calibri"/>
                          <a:cs typeface="Calibri"/>
                          <a:sym typeface="Calibri"/>
                        </a:rPr>
                        <a:t> </a:t>
                      </a:r>
                      <a:endParaRPr sz="1500"/>
                    </a:p>
                  </a:txBody>
                  <a:tcPr marT="4700" marB="0" marR="4700" marL="4700" anchor="b">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18775">
                <a:tc>
                  <a:txBody>
                    <a:bodyPr/>
                    <a:lstStyle/>
                    <a:p>
                      <a:pPr indent="0" lvl="0" marL="457200" marR="0" rtl="0" algn="l">
                        <a:lnSpc>
                          <a:spcPct val="100000"/>
                        </a:lnSpc>
                        <a:spcBef>
                          <a:spcPts val="0"/>
                        </a:spcBef>
                        <a:spcAft>
                          <a:spcPts val="0"/>
                        </a:spcAft>
                        <a:buNone/>
                      </a:pPr>
                      <a:r>
                        <a:rPr b="1" i="0" lang="en" sz="1100" u="none" cap="none" strike="noStrike">
                          <a:solidFill>
                            <a:srgbClr val="000000"/>
                          </a:solidFill>
                          <a:latin typeface="Calibri"/>
                          <a:ea typeface="Calibri"/>
                          <a:cs typeface="Calibri"/>
                          <a:sym typeface="Calibri"/>
                        </a:rPr>
                        <a:t>Net Savings  </a:t>
                      </a:r>
                      <a:endParaRPr sz="1800"/>
                    </a:p>
                  </a:txBody>
                  <a:tcPr marT="4700" marB="0" marR="4700" marL="4700" anchor="ctr">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solidFill>
                      <a:srgbClr val="93C47D"/>
                    </a:solidFill>
                  </a:tcPr>
                </a:tc>
                <a:tc>
                  <a:txBody>
                    <a:bodyPr/>
                    <a:lstStyle/>
                    <a:p>
                      <a:pPr indent="0" lvl="0" marL="0" marR="0" rtl="0" algn="l">
                        <a:lnSpc>
                          <a:spcPct val="100000"/>
                        </a:lnSpc>
                        <a:spcBef>
                          <a:spcPts val="0"/>
                        </a:spcBef>
                        <a:spcAft>
                          <a:spcPts val="0"/>
                        </a:spcAft>
                        <a:buNone/>
                      </a:pPr>
                      <a:r>
                        <a:rPr b="1" i="0" lang="en" sz="800" u="none" cap="none" strike="noStrike">
                          <a:solidFill>
                            <a:srgbClr val="000000"/>
                          </a:solidFill>
                          <a:latin typeface="Calibri"/>
                          <a:ea typeface="Calibri"/>
                          <a:cs typeface="Calibri"/>
                          <a:sym typeface="Calibri"/>
                        </a:rPr>
                        <a:t> </a:t>
                      </a:r>
                      <a:r>
                        <a:rPr b="1" i="0" lang="en" sz="1100" u="none" cap="none" strike="noStrike">
                          <a:solidFill>
                            <a:srgbClr val="000000"/>
                          </a:solidFill>
                          <a:latin typeface="Calibri"/>
                          <a:ea typeface="Calibri"/>
                          <a:cs typeface="Calibri"/>
                          <a:sym typeface="Calibri"/>
                        </a:rPr>
                        <a:t>$ </a:t>
                      </a:r>
                      <a:r>
                        <a:rPr b="1" lang="en" sz="1100">
                          <a:latin typeface="Calibri"/>
                          <a:ea typeface="Calibri"/>
                          <a:cs typeface="Calibri"/>
                          <a:sym typeface="Calibri"/>
                        </a:rPr>
                        <a:t>45,582,423.16</a:t>
                      </a:r>
                      <a:endParaRPr sz="1800"/>
                    </a:p>
                  </a:txBody>
                  <a:tcPr marT="4700" marB="0" marR="4700" marL="4700" anchor="ctr">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solidFill>
                      <a:srgbClr val="93C47D"/>
                    </a:solidFill>
                  </a:tcPr>
                </a:tc>
              </a:tr>
            </a:tbl>
          </a:graphicData>
        </a:graphic>
      </p:graphicFrame>
      <p:graphicFrame>
        <p:nvGraphicFramePr>
          <p:cNvPr id="411" name="Google Shape;411;p40"/>
          <p:cNvGraphicFramePr/>
          <p:nvPr/>
        </p:nvGraphicFramePr>
        <p:xfrm>
          <a:off x="6712275" y="2327425"/>
          <a:ext cx="3000000" cy="3000000"/>
        </p:xfrm>
        <a:graphic>
          <a:graphicData uri="http://schemas.openxmlformats.org/drawingml/2006/table">
            <a:tbl>
              <a:tblPr>
                <a:noFill/>
                <a:tableStyleId>{B6EB4FA1-E8FE-4B13-9DA7-85AAD5B4CF45}</a:tableStyleId>
              </a:tblPr>
              <a:tblGrid>
                <a:gridCol w="591000"/>
                <a:gridCol w="1619850"/>
              </a:tblGrid>
              <a:tr h="439575">
                <a:tc>
                  <a:txBody>
                    <a:bodyPr/>
                    <a:lstStyle/>
                    <a:p>
                      <a:pPr indent="0" lvl="0" marL="0" rtl="0" algn="l">
                        <a:spcBef>
                          <a:spcPts val="0"/>
                        </a:spcBef>
                        <a:spcAft>
                          <a:spcPts val="0"/>
                        </a:spcAft>
                        <a:buNone/>
                      </a:pPr>
                      <a:r>
                        <a:t/>
                      </a:r>
                      <a:endParaRPr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en" sz="1100"/>
                        <a:t>Income ~ </a:t>
                      </a:r>
                      <a:r>
                        <a:rPr b="1" i="1" lang="en" sz="1100"/>
                        <a:t>57%</a:t>
                      </a:r>
                      <a:endParaRPr b="1" i="1" sz="11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485275">
                <a:tc>
                  <a:txBody>
                    <a:bodyPr/>
                    <a:lstStyle/>
                    <a:p>
                      <a:pPr indent="0" lvl="0" marL="0" rtl="0" algn="l">
                        <a:spcBef>
                          <a:spcPts val="0"/>
                        </a:spcBef>
                        <a:spcAft>
                          <a:spcPts val="0"/>
                        </a:spcAft>
                        <a:buNone/>
                      </a:pPr>
                      <a:r>
                        <a:t/>
                      </a:r>
                      <a:endParaRPr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en" sz="1100"/>
                        <a:t>Age ~ </a:t>
                      </a:r>
                      <a:r>
                        <a:rPr b="1" i="1" lang="en" sz="1100"/>
                        <a:t>26%</a:t>
                      </a:r>
                      <a:endParaRPr b="1" i="1" sz="11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485275">
                <a:tc>
                  <a:txBody>
                    <a:bodyPr/>
                    <a:lstStyle/>
                    <a:p>
                      <a:pPr indent="0" lvl="0" marL="0" rtl="0" algn="l">
                        <a:spcBef>
                          <a:spcPts val="0"/>
                        </a:spcBef>
                        <a:spcAft>
                          <a:spcPts val="0"/>
                        </a:spcAft>
                        <a:buNone/>
                      </a:pPr>
                      <a:r>
                        <a:t/>
                      </a:r>
                      <a:endParaRPr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en" sz="1100"/>
                        <a:t>Experience ~ </a:t>
                      </a:r>
                      <a:r>
                        <a:rPr b="1" i="1" lang="en" sz="1100"/>
                        <a:t>14%</a:t>
                      </a:r>
                      <a:endParaRPr b="1" i="1" sz="11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bl>
          </a:graphicData>
        </a:graphic>
      </p:graphicFrame>
      <p:pic>
        <p:nvPicPr>
          <p:cNvPr id="412" name="Google Shape;412;p40"/>
          <p:cNvPicPr preferRelativeResize="0"/>
          <p:nvPr/>
        </p:nvPicPr>
        <p:blipFill rotWithShape="1">
          <a:blip r:embed="rId4">
            <a:alphaModFix/>
          </a:blip>
          <a:srcRect b="23724" l="22411" r="19961" t="15255"/>
          <a:stretch/>
        </p:blipFill>
        <p:spPr>
          <a:xfrm>
            <a:off x="6840000" y="2335075"/>
            <a:ext cx="443750" cy="406876"/>
          </a:xfrm>
          <a:prstGeom prst="rect">
            <a:avLst/>
          </a:prstGeom>
          <a:noFill/>
          <a:ln>
            <a:noFill/>
          </a:ln>
        </p:spPr>
      </p:pic>
      <p:pic>
        <p:nvPicPr>
          <p:cNvPr id="413" name="Google Shape;413;p40"/>
          <p:cNvPicPr preferRelativeResize="0"/>
          <p:nvPr/>
        </p:nvPicPr>
        <p:blipFill>
          <a:blip r:embed="rId5">
            <a:alphaModFix/>
          </a:blip>
          <a:stretch>
            <a:fillRect/>
          </a:stretch>
        </p:blipFill>
        <p:spPr>
          <a:xfrm>
            <a:off x="6879825" y="2807925"/>
            <a:ext cx="364100" cy="364075"/>
          </a:xfrm>
          <a:prstGeom prst="rect">
            <a:avLst/>
          </a:prstGeom>
          <a:noFill/>
          <a:ln>
            <a:noFill/>
          </a:ln>
          <a:effectLst>
            <a:outerShdw blurRad="57150" rotWithShape="0" algn="bl" dir="5400000" dist="19050">
              <a:srgbClr val="000000">
                <a:alpha val="50000"/>
              </a:srgbClr>
            </a:outerShdw>
          </a:effectLst>
        </p:spPr>
      </p:pic>
      <p:pic>
        <p:nvPicPr>
          <p:cNvPr id="414" name="Google Shape;414;p40"/>
          <p:cNvPicPr preferRelativeResize="0"/>
          <p:nvPr/>
        </p:nvPicPr>
        <p:blipFill>
          <a:blip r:embed="rId6">
            <a:alphaModFix/>
          </a:blip>
          <a:stretch>
            <a:fillRect/>
          </a:stretch>
        </p:blipFill>
        <p:spPr>
          <a:xfrm>
            <a:off x="6876097" y="3285375"/>
            <a:ext cx="364100" cy="364100"/>
          </a:xfrm>
          <a:prstGeom prst="rect">
            <a:avLst/>
          </a:prstGeom>
          <a:noFill/>
          <a:ln>
            <a:noFill/>
          </a:ln>
          <a:effectLst>
            <a:outerShdw blurRad="57150" rotWithShape="0" algn="bl" dir="5400000" dist="19050">
              <a:srgbClr val="000000">
                <a:alpha val="50000"/>
              </a:srgbClr>
            </a:outerShdw>
          </a:effectLst>
        </p:spPr>
      </p:pic>
      <p:sp>
        <p:nvSpPr>
          <p:cNvPr id="415" name="Google Shape;415;p40"/>
          <p:cNvSpPr txBox="1"/>
          <p:nvPr/>
        </p:nvSpPr>
        <p:spPr>
          <a:xfrm>
            <a:off x="6317700" y="1896363"/>
            <a:ext cx="3000000" cy="4002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
                <a:solidFill>
                  <a:schemeClr val="dk1"/>
                </a:solidFill>
                <a:latin typeface="Lato"/>
                <a:ea typeface="Lato"/>
                <a:cs typeface="Lato"/>
                <a:sym typeface="Lato"/>
              </a:rPr>
              <a:t>Significant  Attributes</a:t>
            </a:r>
            <a:endParaRPr b="1"/>
          </a:p>
        </p:txBody>
      </p:sp>
      <p:sp>
        <p:nvSpPr>
          <p:cNvPr id="416" name="Google Shape;416;p40"/>
          <p:cNvSpPr/>
          <p:nvPr/>
        </p:nvSpPr>
        <p:spPr>
          <a:xfrm>
            <a:off x="1089350" y="4652400"/>
            <a:ext cx="1359000" cy="3387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40"/>
          <p:cNvSpPr/>
          <p:nvPr/>
        </p:nvSpPr>
        <p:spPr>
          <a:xfrm>
            <a:off x="5068350" y="3703100"/>
            <a:ext cx="1109400" cy="3642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40"/>
          <p:cNvSpPr/>
          <p:nvPr/>
        </p:nvSpPr>
        <p:spPr>
          <a:xfrm>
            <a:off x="6879825" y="4519375"/>
            <a:ext cx="1359000" cy="3387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40"/>
          <p:cNvSpPr txBox="1"/>
          <p:nvPr/>
        </p:nvSpPr>
        <p:spPr>
          <a:xfrm>
            <a:off x="6879825" y="4434775"/>
            <a:ext cx="1518000" cy="5079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en" sz="1050">
                <a:solidFill>
                  <a:schemeClr val="dk1"/>
                </a:solidFill>
              </a:rPr>
              <a:t>Captures 97% of Importance </a:t>
            </a:r>
            <a:endParaRPr sz="1000">
              <a:latin typeface="Lato Light"/>
              <a:ea typeface="Lato Light"/>
              <a:cs typeface="Lato Light"/>
              <a:sym typeface="Lato Light"/>
            </a:endParaRPr>
          </a:p>
        </p:txBody>
      </p:sp>
      <p:sp>
        <p:nvSpPr>
          <p:cNvPr id="420" name="Google Shape;420;p40"/>
          <p:cNvSpPr/>
          <p:nvPr/>
        </p:nvSpPr>
        <p:spPr>
          <a:xfrm rot="1433927">
            <a:off x="7787570" y="3765762"/>
            <a:ext cx="219193" cy="725415"/>
          </a:xfrm>
          <a:prstGeom prst="downArrow">
            <a:avLst>
              <a:gd fmla="val 50000" name="adj1"/>
              <a:gd fmla="val 50000" name="adj2"/>
            </a:avLst>
          </a:prstGeom>
          <a:solidFill>
            <a:schemeClr val="lt2"/>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41"/>
          <p:cNvSpPr/>
          <p:nvPr/>
        </p:nvSpPr>
        <p:spPr>
          <a:xfrm>
            <a:off x="7441675" y="480225"/>
            <a:ext cx="1738200" cy="245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41"/>
          <p:cNvSpPr txBox="1"/>
          <p:nvPr>
            <p:ph type="ctrTitle"/>
          </p:nvPr>
        </p:nvSpPr>
        <p:spPr>
          <a:xfrm>
            <a:off x="5925025" y="319150"/>
            <a:ext cx="2619000" cy="4590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1000"/>
              <a:buNone/>
            </a:pPr>
            <a:r>
              <a:rPr lang="en">
                <a:solidFill>
                  <a:srgbClr val="FFFFFF"/>
                </a:solidFill>
              </a:rPr>
              <a:t>Implications &amp; Limitations</a:t>
            </a:r>
            <a:endParaRPr>
              <a:solidFill>
                <a:srgbClr val="FFFFFF"/>
              </a:solidFill>
            </a:endParaRPr>
          </a:p>
        </p:txBody>
      </p:sp>
      <p:sp>
        <p:nvSpPr>
          <p:cNvPr id="427" name="Google Shape;427;p41"/>
          <p:cNvSpPr txBox="1"/>
          <p:nvPr>
            <p:ph idx="2" type="ctrTitle"/>
          </p:nvPr>
        </p:nvSpPr>
        <p:spPr>
          <a:xfrm>
            <a:off x="1033447" y="2655117"/>
            <a:ext cx="1935600" cy="413400"/>
          </a:xfrm>
          <a:prstGeom prst="rect">
            <a:avLst/>
          </a:prstGeom>
          <a:noFill/>
          <a:ln>
            <a:noFill/>
          </a:ln>
          <a:effectLst>
            <a:outerShdw blurRad="57150" rotWithShape="0" algn="bl" dir="5400000" dist="19050">
              <a:srgbClr val="000000">
                <a:alpha val="49800"/>
              </a:srgbClr>
            </a:outerShdw>
          </a:effectLst>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200"/>
              <a:buNone/>
            </a:pPr>
            <a:r>
              <a:rPr lang="en" sz="1500"/>
              <a:t>FINDINGS</a:t>
            </a:r>
            <a:endParaRPr sz="1500"/>
          </a:p>
        </p:txBody>
      </p:sp>
      <p:sp>
        <p:nvSpPr>
          <p:cNvPr id="428" name="Google Shape;428;p41"/>
          <p:cNvSpPr txBox="1"/>
          <p:nvPr>
            <p:ph idx="1" type="subTitle"/>
          </p:nvPr>
        </p:nvSpPr>
        <p:spPr>
          <a:xfrm>
            <a:off x="739125" y="2958150"/>
            <a:ext cx="2744700" cy="13536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b="1" lang="en" sz="1400">
                <a:latin typeface="Lato"/>
                <a:ea typeface="Lato"/>
                <a:cs typeface="Lato"/>
                <a:sym typeface="Lato"/>
              </a:rPr>
              <a:t>Random Forest  </a:t>
            </a:r>
            <a:r>
              <a:rPr lang="en" sz="1400"/>
              <a:t>was t</a:t>
            </a:r>
            <a:r>
              <a:rPr lang="en" sz="1400"/>
              <a:t>he best model</a:t>
            </a:r>
            <a:endParaRPr sz="1400"/>
          </a:p>
          <a:p>
            <a:pPr indent="-260350" lvl="1" marL="914400" rtl="0" algn="l">
              <a:lnSpc>
                <a:spcPct val="100000"/>
              </a:lnSpc>
              <a:spcBef>
                <a:spcPts val="0"/>
              </a:spcBef>
              <a:spcAft>
                <a:spcPts val="0"/>
              </a:spcAft>
              <a:buSzPts val="1400"/>
              <a:buFont typeface="Lato"/>
              <a:buChar char="❏"/>
            </a:pPr>
            <a:r>
              <a:rPr b="1" lang="en" sz="1400">
                <a:latin typeface="Lato"/>
                <a:ea typeface="Lato"/>
                <a:cs typeface="Lato"/>
                <a:sym typeface="Lato"/>
              </a:rPr>
              <a:t>99% of all </a:t>
            </a:r>
            <a:r>
              <a:rPr b="1" lang="en" sz="1400">
                <a:latin typeface="Lato"/>
                <a:ea typeface="Lato"/>
                <a:cs typeface="Lato"/>
                <a:sym typeface="Lato"/>
              </a:rPr>
              <a:t>defaulters</a:t>
            </a:r>
            <a:endParaRPr b="1" sz="1400">
              <a:latin typeface="Lato"/>
              <a:ea typeface="Lato"/>
              <a:cs typeface="Lato"/>
              <a:sym typeface="Lato"/>
            </a:endParaRPr>
          </a:p>
          <a:p>
            <a:pPr indent="0" lvl="0" marL="457200" rtl="0" algn="l">
              <a:lnSpc>
                <a:spcPct val="100000"/>
              </a:lnSpc>
              <a:spcBef>
                <a:spcPts val="0"/>
              </a:spcBef>
              <a:spcAft>
                <a:spcPts val="0"/>
              </a:spcAft>
              <a:buSzPts val="1000"/>
              <a:buNone/>
            </a:pPr>
            <a:r>
              <a:t/>
            </a:r>
            <a:endParaRPr sz="1400"/>
          </a:p>
          <a:p>
            <a:pPr indent="-317500" lvl="0" marL="457200" rtl="0" algn="l">
              <a:lnSpc>
                <a:spcPct val="100000"/>
              </a:lnSpc>
              <a:spcBef>
                <a:spcPts val="0"/>
              </a:spcBef>
              <a:spcAft>
                <a:spcPts val="0"/>
              </a:spcAft>
              <a:buSzPts val="1400"/>
              <a:buChar char="❏"/>
            </a:pPr>
            <a:r>
              <a:rPr lang="en" sz="1400"/>
              <a:t>Statistical Significance</a:t>
            </a:r>
            <a:endParaRPr sz="1400"/>
          </a:p>
          <a:p>
            <a:pPr indent="-260350" lvl="1" marL="914400" rtl="0" algn="l">
              <a:lnSpc>
                <a:spcPct val="100000"/>
              </a:lnSpc>
              <a:spcBef>
                <a:spcPts val="0"/>
              </a:spcBef>
              <a:spcAft>
                <a:spcPts val="0"/>
              </a:spcAft>
              <a:buSzPts val="1400"/>
              <a:buFont typeface="Lato"/>
              <a:buChar char="❏"/>
            </a:pPr>
            <a:r>
              <a:rPr b="1" lang="en" sz="1400">
                <a:latin typeface="Lato"/>
                <a:ea typeface="Lato"/>
                <a:cs typeface="Lato"/>
                <a:sym typeface="Lato"/>
              </a:rPr>
              <a:t>Income</a:t>
            </a:r>
            <a:endParaRPr b="1" sz="1400">
              <a:latin typeface="Lato"/>
              <a:ea typeface="Lato"/>
              <a:cs typeface="Lato"/>
              <a:sym typeface="Lato"/>
            </a:endParaRPr>
          </a:p>
          <a:p>
            <a:pPr indent="-260350" lvl="1" marL="914400" rtl="0" algn="l">
              <a:lnSpc>
                <a:spcPct val="100000"/>
              </a:lnSpc>
              <a:spcBef>
                <a:spcPts val="0"/>
              </a:spcBef>
              <a:spcAft>
                <a:spcPts val="0"/>
              </a:spcAft>
              <a:buSzPts val="1400"/>
              <a:buFont typeface="Lato"/>
              <a:buChar char="❏"/>
            </a:pPr>
            <a:r>
              <a:rPr b="1" lang="en" sz="1400">
                <a:latin typeface="Lato"/>
                <a:ea typeface="Lato"/>
                <a:cs typeface="Lato"/>
                <a:sym typeface="Lato"/>
              </a:rPr>
              <a:t>Age </a:t>
            </a:r>
            <a:endParaRPr b="1" sz="1400">
              <a:latin typeface="Lato"/>
              <a:ea typeface="Lato"/>
              <a:cs typeface="Lato"/>
              <a:sym typeface="Lato"/>
            </a:endParaRPr>
          </a:p>
          <a:p>
            <a:pPr indent="-260350" lvl="1" marL="914400" rtl="0" algn="l">
              <a:lnSpc>
                <a:spcPct val="100000"/>
              </a:lnSpc>
              <a:spcBef>
                <a:spcPts val="0"/>
              </a:spcBef>
              <a:spcAft>
                <a:spcPts val="0"/>
              </a:spcAft>
              <a:buSzPts val="1400"/>
              <a:buFont typeface="Lato"/>
              <a:buChar char="❏"/>
            </a:pPr>
            <a:r>
              <a:rPr b="1" lang="en" sz="1400">
                <a:latin typeface="Lato"/>
                <a:ea typeface="Lato"/>
                <a:cs typeface="Lato"/>
                <a:sym typeface="Lato"/>
              </a:rPr>
              <a:t>Experience </a:t>
            </a:r>
            <a:endParaRPr b="1" sz="1400">
              <a:latin typeface="Lato"/>
              <a:ea typeface="Lato"/>
              <a:cs typeface="Lato"/>
              <a:sym typeface="Lato"/>
            </a:endParaRPr>
          </a:p>
        </p:txBody>
      </p:sp>
      <p:sp>
        <p:nvSpPr>
          <p:cNvPr id="429" name="Google Shape;429;p41"/>
          <p:cNvSpPr txBox="1"/>
          <p:nvPr>
            <p:ph idx="3" type="ctrTitle"/>
          </p:nvPr>
        </p:nvSpPr>
        <p:spPr>
          <a:xfrm>
            <a:off x="3604210" y="2655117"/>
            <a:ext cx="1935600" cy="413400"/>
          </a:xfrm>
          <a:prstGeom prst="rect">
            <a:avLst/>
          </a:prstGeom>
          <a:noFill/>
          <a:ln>
            <a:noFill/>
          </a:ln>
          <a:effectLst>
            <a:outerShdw blurRad="57150" rotWithShape="0" algn="bl" dir="5400000" dist="19050">
              <a:srgbClr val="000000">
                <a:alpha val="49800"/>
              </a:srgbClr>
            </a:outerShdw>
          </a:effectLst>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200"/>
              <a:buNone/>
            </a:pPr>
            <a:r>
              <a:rPr lang="en" sz="1500"/>
              <a:t>LIMITATIONS</a:t>
            </a:r>
            <a:endParaRPr sz="1500"/>
          </a:p>
        </p:txBody>
      </p:sp>
      <p:sp>
        <p:nvSpPr>
          <p:cNvPr id="430" name="Google Shape;430;p41"/>
          <p:cNvSpPr txBox="1"/>
          <p:nvPr>
            <p:ph idx="4" type="subTitle"/>
          </p:nvPr>
        </p:nvSpPr>
        <p:spPr>
          <a:xfrm>
            <a:off x="3604200" y="2958153"/>
            <a:ext cx="2320800" cy="12171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 sz="1400"/>
              <a:t>Only represents </a:t>
            </a:r>
            <a:r>
              <a:rPr b="1" lang="en" sz="1400">
                <a:latin typeface="Lato"/>
                <a:ea typeface="Lato"/>
                <a:cs typeface="Lato"/>
                <a:sym typeface="Lato"/>
              </a:rPr>
              <a:t>Indian Market</a:t>
            </a:r>
            <a:endParaRPr/>
          </a:p>
          <a:p>
            <a:pPr indent="-317500" lvl="0" marL="457200" rtl="0" algn="l">
              <a:lnSpc>
                <a:spcPct val="100000"/>
              </a:lnSpc>
              <a:spcBef>
                <a:spcPts val="0"/>
              </a:spcBef>
              <a:spcAft>
                <a:spcPts val="0"/>
              </a:spcAft>
              <a:buSzPts val="1400"/>
              <a:buChar char="❏"/>
            </a:pPr>
            <a:r>
              <a:rPr lang="en" sz="1400"/>
              <a:t>Does present missed opportunities for </a:t>
            </a:r>
            <a:r>
              <a:rPr b="1" lang="en" sz="1400">
                <a:latin typeface="Lato"/>
                <a:ea typeface="Lato"/>
                <a:cs typeface="Lato"/>
                <a:sym typeface="Lato"/>
              </a:rPr>
              <a:t>New Customers</a:t>
            </a:r>
            <a:endParaRPr b="1" sz="1400">
              <a:latin typeface="Lato"/>
              <a:ea typeface="Lato"/>
              <a:cs typeface="Lato"/>
              <a:sym typeface="Lato"/>
            </a:endParaRPr>
          </a:p>
          <a:p>
            <a:pPr indent="0" lvl="0" marL="457200" rtl="0" algn="l">
              <a:lnSpc>
                <a:spcPct val="100000"/>
              </a:lnSpc>
              <a:spcBef>
                <a:spcPts val="0"/>
              </a:spcBef>
              <a:spcAft>
                <a:spcPts val="0"/>
              </a:spcAft>
              <a:buSzPts val="1000"/>
              <a:buNone/>
            </a:pPr>
            <a:r>
              <a:t/>
            </a:r>
            <a:endParaRPr sz="1400"/>
          </a:p>
        </p:txBody>
      </p:sp>
      <p:sp>
        <p:nvSpPr>
          <p:cNvPr id="431" name="Google Shape;431;p41"/>
          <p:cNvSpPr txBox="1"/>
          <p:nvPr>
            <p:ph idx="5" type="ctrTitle"/>
          </p:nvPr>
        </p:nvSpPr>
        <p:spPr>
          <a:xfrm>
            <a:off x="6135061" y="2655117"/>
            <a:ext cx="2181300" cy="413400"/>
          </a:xfrm>
          <a:prstGeom prst="rect">
            <a:avLst/>
          </a:prstGeom>
          <a:noFill/>
          <a:ln>
            <a:noFill/>
          </a:ln>
          <a:effectLst>
            <a:outerShdw blurRad="57150" rotWithShape="0" algn="bl" dir="5400000" dist="19050">
              <a:srgbClr val="000000">
                <a:alpha val="49800"/>
              </a:srgbClr>
            </a:outerShdw>
          </a:effectLst>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200"/>
              <a:buNone/>
            </a:pPr>
            <a:r>
              <a:rPr lang="en" sz="1500"/>
              <a:t>RECOMMENDATIONS</a:t>
            </a:r>
            <a:endParaRPr sz="1500"/>
          </a:p>
        </p:txBody>
      </p:sp>
      <p:sp>
        <p:nvSpPr>
          <p:cNvPr id="432" name="Google Shape;432;p41"/>
          <p:cNvSpPr txBox="1"/>
          <p:nvPr>
            <p:ph idx="6" type="subTitle"/>
          </p:nvPr>
        </p:nvSpPr>
        <p:spPr>
          <a:xfrm>
            <a:off x="6135050" y="2958150"/>
            <a:ext cx="2704200" cy="10413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 sz="1400"/>
              <a:t>Personalized Financial Literacy </a:t>
            </a:r>
            <a:r>
              <a:rPr b="1" lang="en" sz="1400">
                <a:latin typeface="Lato"/>
                <a:ea typeface="Lato"/>
                <a:cs typeface="Lato"/>
                <a:sym typeface="Lato"/>
              </a:rPr>
              <a:t>Education</a:t>
            </a:r>
            <a:r>
              <a:rPr lang="en" sz="1400"/>
              <a:t> </a:t>
            </a:r>
            <a:endParaRPr b="1" sz="1400">
              <a:latin typeface="Lato"/>
              <a:ea typeface="Lato"/>
              <a:cs typeface="Lato"/>
              <a:sym typeface="Lato"/>
            </a:endParaRPr>
          </a:p>
          <a:p>
            <a:pPr indent="0" lvl="0" marL="457200" rtl="0" algn="l">
              <a:lnSpc>
                <a:spcPct val="100000"/>
              </a:lnSpc>
              <a:spcBef>
                <a:spcPts val="0"/>
              </a:spcBef>
              <a:spcAft>
                <a:spcPts val="0"/>
              </a:spcAft>
              <a:buNone/>
            </a:pPr>
            <a:r>
              <a:t/>
            </a:r>
            <a:endParaRPr b="1" sz="1400"/>
          </a:p>
          <a:p>
            <a:pPr indent="-317500" lvl="0" marL="457200" rtl="0" algn="l">
              <a:spcBef>
                <a:spcPts val="0"/>
              </a:spcBef>
              <a:spcAft>
                <a:spcPts val="0"/>
              </a:spcAft>
              <a:buSzPts val="1400"/>
              <a:buChar char="❏"/>
            </a:pPr>
            <a:r>
              <a:rPr lang="en" sz="1400"/>
              <a:t>Implement Our Model for </a:t>
            </a:r>
            <a:r>
              <a:rPr b="1" lang="en" sz="1400">
                <a:latin typeface="Lato"/>
                <a:ea typeface="Lato"/>
                <a:cs typeface="Lato"/>
                <a:sym typeface="Lato"/>
              </a:rPr>
              <a:t>Cost Savings and Risk Mitigation with over $45 Million in Savings </a:t>
            </a:r>
            <a:endParaRPr b="1" sz="1400">
              <a:latin typeface="Lato"/>
              <a:ea typeface="Lato"/>
              <a:cs typeface="Lato"/>
              <a:sym typeface="Lato"/>
            </a:endParaRPr>
          </a:p>
        </p:txBody>
      </p:sp>
      <p:sp>
        <p:nvSpPr>
          <p:cNvPr id="433" name="Google Shape;433;p41"/>
          <p:cNvSpPr/>
          <p:nvPr/>
        </p:nvSpPr>
        <p:spPr>
          <a:xfrm>
            <a:off x="5270750" y="354575"/>
            <a:ext cx="3909900" cy="629100"/>
          </a:xfrm>
          <a:prstGeom prst="rect">
            <a:avLst/>
          </a:prstGeom>
          <a:solidFill>
            <a:srgbClr val="1C4587"/>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41"/>
          <p:cNvSpPr txBox="1"/>
          <p:nvPr>
            <p:ph type="ctrTitle"/>
          </p:nvPr>
        </p:nvSpPr>
        <p:spPr>
          <a:xfrm>
            <a:off x="5424675" y="278475"/>
            <a:ext cx="3756000" cy="629100"/>
          </a:xfrm>
          <a:prstGeom prst="rect">
            <a:avLst/>
          </a:prstGeom>
          <a:noFill/>
          <a:ln>
            <a:noFill/>
          </a:ln>
          <a:effectLst>
            <a:outerShdw blurRad="57150" rotWithShape="0" algn="bl" dir="5400000" dist="19050">
              <a:srgbClr val="000000">
                <a:alpha val="49800"/>
              </a:srgbClr>
            </a:outerShdw>
          </a:effectLst>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000"/>
              <a:buNone/>
            </a:pPr>
            <a:r>
              <a:rPr lang="en" sz="2000">
                <a:solidFill>
                  <a:srgbClr val="FFFFFF"/>
                </a:solidFill>
              </a:rPr>
              <a:t>DISCUSSION</a:t>
            </a:r>
            <a:endParaRPr sz="2000">
              <a:solidFill>
                <a:srgbClr val="FFFFFF"/>
              </a:solidFill>
            </a:endParaRPr>
          </a:p>
        </p:txBody>
      </p:sp>
      <p:pic>
        <p:nvPicPr>
          <p:cNvPr id="435" name="Google Shape;435;p41"/>
          <p:cNvPicPr preferRelativeResize="0"/>
          <p:nvPr/>
        </p:nvPicPr>
        <p:blipFill rotWithShape="1">
          <a:blip r:embed="rId3">
            <a:alphaModFix/>
          </a:blip>
          <a:srcRect b="0" l="0" r="0" t="0"/>
          <a:stretch/>
        </p:blipFill>
        <p:spPr>
          <a:xfrm>
            <a:off x="6546974" y="1369785"/>
            <a:ext cx="1357450" cy="1353576"/>
          </a:xfrm>
          <a:prstGeom prst="rect">
            <a:avLst/>
          </a:prstGeom>
          <a:noFill/>
          <a:ln>
            <a:noFill/>
          </a:ln>
        </p:spPr>
      </p:pic>
      <p:pic>
        <p:nvPicPr>
          <p:cNvPr id="436" name="Google Shape;436;p41"/>
          <p:cNvPicPr preferRelativeResize="0"/>
          <p:nvPr/>
        </p:nvPicPr>
        <p:blipFill rotWithShape="1">
          <a:blip r:embed="rId4">
            <a:alphaModFix/>
          </a:blip>
          <a:srcRect b="15298" l="0" r="4671" t="21429"/>
          <a:stretch/>
        </p:blipFill>
        <p:spPr>
          <a:xfrm>
            <a:off x="824500" y="1525913"/>
            <a:ext cx="2353475" cy="1041325"/>
          </a:xfrm>
          <a:prstGeom prst="rect">
            <a:avLst/>
          </a:prstGeom>
          <a:noFill/>
          <a:ln>
            <a:noFill/>
          </a:ln>
        </p:spPr>
      </p:pic>
      <p:pic>
        <p:nvPicPr>
          <p:cNvPr id="437" name="Google Shape;437;p41"/>
          <p:cNvPicPr preferRelativeResize="0"/>
          <p:nvPr/>
        </p:nvPicPr>
        <p:blipFill rotWithShape="1">
          <a:blip r:embed="rId5">
            <a:alphaModFix/>
          </a:blip>
          <a:srcRect b="0" l="39168" r="37595" t="0"/>
          <a:stretch/>
        </p:blipFill>
        <p:spPr>
          <a:xfrm>
            <a:off x="3893263" y="1438025"/>
            <a:ext cx="1357474" cy="1217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p:nvPr/>
        </p:nvSpPr>
        <p:spPr>
          <a:xfrm>
            <a:off x="5270750" y="354575"/>
            <a:ext cx="3909900" cy="629100"/>
          </a:xfrm>
          <a:prstGeom prst="rect">
            <a:avLst/>
          </a:prstGeom>
          <a:solidFill>
            <a:srgbClr val="1C45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24"/>
          <p:cNvSpPr txBox="1"/>
          <p:nvPr>
            <p:ph idx="15" type="ctrTitle"/>
          </p:nvPr>
        </p:nvSpPr>
        <p:spPr>
          <a:xfrm>
            <a:off x="5424675" y="278475"/>
            <a:ext cx="3756000" cy="629100"/>
          </a:xfrm>
          <a:prstGeom prst="rect">
            <a:avLst/>
          </a:prstGeom>
          <a:noFill/>
          <a:ln>
            <a:noFill/>
          </a:ln>
          <a:effectLst>
            <a:outerShdw blurRad="57150" rotWithShape="0" algn="bl" dir="5400000" dist="19050">
              <a:srgbClr val="000000">
                <a:alpha val="49019"/>
              </a:srgbClr>
            </a:outerShdw>
          </a:effectLst>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000"/>
              <a:buNone/>
            </a:pPr>
            <a:r>
              <a:rPr lang="en" sz="2000">
                <a:solidFill>
                  <a:srgbClr val="FFFFFF"/>
                </a:solidFill>
              </a:rPr>
              <a:t>Agenda</a:t>
            </a:r>
            <a:endParaRPr sz="2000">
              <a:solidFill>
                <a:srgbClr val="FFFFFF"/>
              </a:solidFill>
            </a:endParaRPr>
          </a:p>
        </p:txBody>
      </p:sp>
      <p:sp>
        <p:nvSpPr>
          <p:cNvPr id="139" name="Google Shape;139;p24"/>
          <p:cNvSpPr txBox="1"/>
          <p:nvPr>
            <p:ph type="title"/>
          </p:nvPr>
        </p:nvSpPr>
        <p:spPr>
          <a:xfrm>
            <a:off x="4722050" y="1287582"/>
            <a:ext cx="548700" cy="393600"/>
          </a:xfrm>
          <a:prstGeom prst="rect">
            <a:avLst/>
          </a:prstGeom>
          <a:noFill/>
          <a:ln>
            <a:noFill/>
          </a:ln>
          <a:effectLst>
            <a:outerShdw blurRad="57150" rotWithShape="0" algn="bl" dir="5400000" dist="19050">
              <a:srgbClr val="000000">
                <a:alpha val="49019"/>
              </a:srgbClr>
            </a:outerShdw>
          </a:effectLst>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200"/>
              <a:buNone/>
            </a:pPr>
            <a:r>
              <a:rPr lang="en" sz="1600">
                <a:solidFill>
                  <a:srgbClr val="1C4587"/>
                </a:solidFill>
              </a:rPr>
              <a:t>01.</a:t>
            </a:r>
            <a:endParaRPr sz="1600">
              <a:solidFill>
                <a:srgbClr val="1C4587"/>
              </a:solidFill>
            </a:endParaRPr>
          </a:p>
        </p:txBody>
      </p:sp>
      <p:sp>
        <p:nvSpPr>
          <p:cNvPr id="140" name="Google Shape;140;p24"/>
          <p:cNvSpPr txBox="1"/>
          <p:nvPr>
            <p:ph idx="2" type="ctrTitle"/>
          </p:nvPr>
        </p:nvSpPr>
        <p:spPr>
          <a:xfrm>
            <a:off x="5255450" y="1442256"/>
            <a:ext cx="2597700" cy="245700"/>
          </a:xfrm>
          <a:prstGeom prst="rect">
            <a:avLst/>
          </a:prstGeom>
          <a:noFill/>
          <a:ln>
            <a:noFill/>
          </a:ln>
          <a:effectLst>
            <a:outerShdw blurRad="57150" rotWithShape="0" algn="bl" dir="5400000" dist="19050">
              <a:srgbClr val="000000">
                <a:alpha val="49019"/>
              </a:srgbClr>
            </a:outerShdw>
          </a:effectLst>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200"/>
              <a:buNone/>
            </a:pPr>
            <a:r>
              <a:rPr lang="en" sz="1600">
                <a:solidFill>
                  <a:srgbClr val="434343"/>
                </a:solidFill>
              </a:rPr>
              <a:t>Background</a:t>
            </a:r>
            <a:endParaRPr sz="1600">
              <a:solidFill>
                <a:srgbClr val="434343"/>
              </a:solidFill>
            </a:endParaRPr>
          </a:p>
        </p:txBody>
      </p:sp>
      <p:sp>
        <p:nvSpPr>
          <p:cNvPr id="141" name="Google Shape;141;p24"/>
          <p:cNvSpPr txBox="1"/>
          <p:nvPr>
            <p:ph idx="1" type="subTitle"/>
          </p:nvPr>
        </p:nvSpPr>
        <p:spPr>
          <a:xfrm>
            <a:off x="5255450" y="1547596"/>
            <a:ext cx="2094900" cy="45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rgbClr val="434343"/>
                </a:solidFill>
              </a:rPr>
              <a:t>Business Problem &amp; Goal</a:t>
            </a:r>
            <a:endParaRPr>
              <a:solidFill>
                <a:srgbClr val="434343"/>
              </a:solidFill>
            </a:endParaRPr>
          </a:p>
          <a:p>
            <a:pPr indent="0" lvl="0" marL="0" rtl="0" algn="l">
              <a:lnSpc>
                <a:spcPct val="100000"/>
              </a:lnSpc>
              <a:spcBef>
                <a:spcPts val="0"/>
              </a:spcBef>
              <a:spcAft>
                <a:spcPts val="0"/>
              </a:spcAft>
              <a:buSzPts val="1000"/>
              <a:buNone/>
            </a:pPr>
            <a:r>
              <a:t/>
            </a:r>
            <a:endParaRPr>
              <a:solidFill>
                <a:srgbClr val="434343"/>
              </a:solidFill>
            </a:endParaRPr>
          </a:p>
        </p:txBody>
      </p:sp>
      <p:sp>
        <p:nvSpPr>
          <p:cNvPr id="142" name="Google Shape;142;p24"/>
          <p:cNvSpPr txBox="1"/>
          <p:nvPr>
            <p:ph idx="3" type="title"/>
          </p:nvPr>
        </p:nvSpPr>
        <p:spPr>
          <a:xfrm>
            <a:off x="4722050" y="1991757"/>
            <a:ext cx="548700" cy="393600"/>
          </a:xfrm>
          <a:prstGeom prst="rect">
            <a:avLst/>
          </a:prstGeom>
          <a:noFill/>
          <a:ln>
            <a:noFill/>
          </a:ln>
          <a:effectLst>
            <a:outerShdw blurRad="57150" rotWithShape="0" algn="bl" dir="5400000" dist="19050">
              <a:srgbClr val="000000">
                <a:alpha val="49019"/>
              </a:srgbClr>
            </a:outerShdw>
          </a:effectLst>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200"/>
              <a:buNone/>
            </a:pPr>
            <a:r>
              <a:rPr lang="en" sz="1600">
                <a:solidFill>
                  <a:srgbClr val="1C4587"/>
                </a:solidFill>
              </a:rPr>
              <a:t>02.</a:t>
            </a:r>
            <a:endParaRPr sz="1600">
              <a:solidFill>
                <a:srgbClr val="1C4587"/>
              </a:solidFill>
            </a:endParaRPr>
          </a:p>
        </p:txBody>
      </p:sp>
      <p:sp>
        <p:nvSpPr>
          <p:cNvPr id="143" name="Google Shape;143;p24"/>
          <p:cNvSpPr txBox="1"/>
          <p:nvPr>
            <p:ph idx="4" type="ctrTitle"/>
          </p:nvPr>
        </p:nvSpPr>
        <p:spPr>
          <a:xfrm>
            <a:off x="5255450" y="2146430"/>
            <a:ext cx="2597700" cy="245700"/>
          </a:xfrm>
          <a:prstGeom prst="rect">
            <a:avLst/>
          </a:prstGeom>
          <a:noFill/>
          <a:ln>
            <a:noFill/>
          </a:ln>
          <a:effectLst>
            <a:outerShdw blurRad="57150" rotWithShape="0" algn="bl" dir="5400000" dist="19050">
              <a:srgbClr val="000000">
                <a:alpha val="49019"/>
              </a:srgbClr>
            </a:outerShdw>
          </a:effectLst>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200"/>
              <a:buNone/>
            </a:pPr>
            <a:r>
              <a:rPr lang="en" sz="1600">
                <a:solidFill>
                  <a:srgbClr val="434343"/>
                </a:solidFill>
              </a:rPr>
              <a:t>Data </a:t>
            </a:r>
            <a:endParaRPr sz="1600">
              <a:solidFill>
                <a:srgbClr val="434343"/>
              </a:solidFill>
            </a:endParaRPr>
          </a:p>
        </p:txBody>
      </p:sp>
      <p:sp>
        <p:nvSpPr>
          <p:cNvPr id="144" name="Google Shape;144;p24"/>
          <p:cNvSpPr txBox="1"/>
          <p:nvPr>
            <p:ph idx="5" type="subTitle"/>
          </p:nvPr>
        </p:nvSpPr>
        <p:spPr>
          <a:xfrm>
            <a:off x="5255450" y="2250736"/>
            <a:ext cx="2094900" cy="45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rgbClr val="434343"/>
                </a:solidFill>
              </a:rPr>
              <a:t>Cleaning &amp; Exploration</a:t>
            </a:r>
            <a:endParaRPr>
              <a:solidFill>
                <a:srgbClr val="434343"/>
              </a:solidFill>
            </a:endParaRPr>
          </a:p>
        </p:txBody>
      </p:sp>
      <p:sp>
        <p:nvSpPr>
          <p:cNvPr id="145" name="Google Shape;145;p24"/>
          <p:cNvSpPr txBox="1"/>
          <p:nvPr>
            <p:ph idx="6" type="title"/>
          </p:nvPr>
        </p:nvSpPr>
        <p:spPr>
          <a:xfrm>
            <a:off x="4722050" y="2703007"/>
            <a:ext cx="548700" cy="393600"/>
          </a:xfrm>
          <a:prstGeom prst="rect">
            <a:avLst/>
          </a:prstGeom>
          <a:noFill/>
          <a:ln>
            <a:noFill/>
          </a:ln>
          <a:effectLst>
            <a:outerShdw blurRad="57150" rotWithShape="0" algn="bl" dir="5400000" dist="19050">
              <a:srgbClr val="000000">
                <a:alpha val="49019"/>
              </a:srgbClr>
            </a:outerShdw>
          </a:effectLst>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200"/>
              <a:buNone/>
            </a:pPr>
            <a:r>
              <a:rPr lang="en" sz="1600">
                <a:solidFill>
                  <a:srgbClr val="1C4587"/>
                </a:solidFill>
              </a:rPr>
              <a:t>03.</a:t>
            </a:r>
            <a:endParaRPr sz="1600">
              <a:solidFill>
                <a:srgbClr val="1C4587"/>
              </a:solidFill>
            </a:endParaRPr>
          </a:p>
        </p:txBody>
      </p:sp>
      <p:sp>
        <p:nvSpPr>
          <p:cNvPr id="146" name="Google Shape;146;p24"/>
          <p:cNvSpPr txBox="1"/>
          <p:nvPr>
            <p:ph idx="7" type="ctrTitle"/>
          </p:nvPr>
        </p:nvSpPr>
        <p:spPr>
          <a:xfrm>
            <a:off x="5255450" y="2857680"/>
            <a:ext cx="2597700" cy="245700"/>
          </a:xfrm>
          <a:prstGeom prst="rect">
            <a:avLst/>
          </a:prstGeom>
          <a:noFill/>
          <a:ln>
            <a:noFill/>
          </a:ln>
          <a:effectLst>
            <a:outerShdw blurRad="57150" rotWithShape="0" algn="bl" dir="5400000" dist="19050">
              <a:srgbClr val="000000">
                <a:alpha val="49019"/>
              </a:srgbClr>
            </a:outerShdw>
          </a:effectLst>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200"/>
              <a:buNone/>
            </a:pPr>
            <a:r>
              <a:rPr lang="en" sz="1600">
                <a:solidFill>
                  <a:srgbClr val="434343"/>
                </a:solidFill>
              </a:rPr>
              <a:t>Modeling</a:t>
            </a:r>
            <a:endParaRPr sz="1600">
              <a:solidFill>
                <a:srgbClr val="434343"/>
              </a:solidFill>
            </a:endParaRPr>
          </a:p>
        </p:txBody>
      </p:sp>
      <p:sp>
        <p:nvSpPr>
          <p:cNvPr id="147" name="Google Shape;147;p24"/>
          <p:cNvSpPr txBox="1"/>
          <p:nvPr>
            <p:ph idx="8" type="subTitle"/>
          </p:nvPr>
        </p:nvSpPr>
        <p:spPr>
          <a:xfrm>
            <a:off x="5255450" y="2968391"/>
            <a:ext cx="2094900" cy="45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rgbClr val="434343"/>
                </a:solidFill>
              </a:rPr>
              <a:t>SMOTE &amp; Best Models</a:t>
            </a:r>
            <a:endParaRPr>
              <a:solidFill>
                <a:srgbClr val="434343"/>
              </a:solidFill>
            </a:endParaRPr>
          </a:p>
        </p:txBody>
      </p:sp>
      <p:sp>
        <p:nvSpPr>
          <p:cNvPr id="148" name="Google Shape;148;p24"/>
          <p:cNvSpPr txBox="1"/>
          <p:nvPr>
            <p:ph idx="9" type="title"/>
          </p:nvPr>
        </p:nvSpPr>
        <p:spPr>
          <a:xfrm>
            <a:off x="4722050" y="3414257"/>
            <a:ext cx="548700" cy="393600"/>
          </a:xfrm>
          <a:prstGeom prst="rect">
            <a:avLst/>
          </a:prstGeom>
          <a:noFill/>
          <a:ln>
            <a:noFill/>
          </a:ln>
          <a:effectLst>
            <a:outerShdw blurRad="57150" rotWithShape="0" algn="bl" dir="5400000" dist="19050">
              <a:srgbClr val="000000">
                <a:alpha val="49019"/>
              </a:srgbClr>
            </a:outerShdw>
          </a:effectLst>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200"/>
              <a:buNone/>
            </a:pPr>
            <a:r>
              <a:rPr lang="en" sz="1600">
                <a:solidFill>
                  <a:srgbClr val="1C4587"/>
                </a:solidFill>
              </a:rPr>
              <a:t>04.</a:t>
            </a:r>
            <a:endParaRPr sz="1600">
              <a:solidFill>
                <a:srgbClr val="1C4587"/>
              </a:solidFill>
            </a:endParaRPr>
          </a:p>
        </p:txBody>
      </p:sp>
      <p:sp>
        <p:nvSpPr>
          <p:cNvPr id="149" name="Google Shape;149;p24"/>
          <p:cNvSpPr txBox="1"/>
          <p:nvPr>
            <p:ph idx="13" type="ctrTitle"/>
          </p:nvPr>
        </p:nvSpPr>
        <p:spPr>
          <a:xfrm>
            <a:off x="5255450" y="3568925"/>
            <a:ext cx="2597700" cy="245700"/>
          </a:xfrm>
          <a:prstGeom prst="rect">
            <a:avLst/>
          </a:prstGeom>
          <a:noFill/>
          <a:ln>
            <a:noFill/>
          </a:ln>
          <a:effectLst>
            <a:outerShdw blurRad="57150" rotWithShape="0" algn="bl" dir="5400000" dist="19050">
              <a:srgbClr val="000000">
                <a:alpha val="49019"/>
              </a:srgbClr>
            </a:outerShdw>
          </a:effectLst>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200"/>
              <a:buNone/>
            </a:pPr>
            <a:r>
              <a:rPr lang="en" sz="1600">
                <a:solidFill>
                  <a:srgbClr val="434343"/>
                </a:solidFill>
              </a:rPr>
              <a:t>Analysis</a:t>
            </a:r>
            <a:endParaRPr sz="1600">
              <a:solidFill>
                <a:srgbClr val="434343"/>
              </a:solidFill>
            </a:endParaRPr>
          </a:p>
        </p:txBody>
      </p:sp>
      <p:sp>
        <p:nvSpPr>
          <p:cNvPr id="150" name="Google Shape;150;p24"/>
          <p:cNvSpPr txBox="1"/>
          <p:nvPr>
            <p:ph idx="14" type="subTitle"/>
          </p:nvPr>
        </p:nvSpPr>
        <p:spPr>
          <a:xfrm>
            <a:off x="5255450" y="3679640"/>
            <a:ext cx="2094900" cy="45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rgbClr val="434343"/>
                </a:solidFill>
              </a:rPr>
              <a:t>Findings &amp; Recommendations</a:t>
            </a:r>
            <a:endParaRPr>
              <a:solidFill>
                <a:srgbClr val="434343"/>
              </a:solidFill>
            </a:endParaRPr>
          </a:p>
        </p:txBody>
      </p:sp>
      <p:pic>
        <p:nvPicPr>
          <p:cNvPr id="151" name="Google Shape;151;p24"/>
          <p:cNvPicPr preferRelativeResize="0"/>
          <p:nvPr/>
        </p:nvPicPr>
        <p:blipFill rotWithShape="1">
          <a:blip r:embed="rId3">
            <a:alphaModFix/>
          </a:blip>
          <a:srcRect b="0" l="0" r="0" t="0"/>
          <a:stretch/>
        </p:blipFill>
        <p:spPr>
          <a:xfrm>
            <a:off x="599200" y="902625"/>
            <a:ext cx="3338249" cy="333824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42"/>
          <p:cNvSpPr/>
          <p:nvPr/>
        </p:nvSpPr>
        <p:spPr>
          <a:xfrm>
            <a:off x="7187250" y="480225"/>
            <a:ext cx="1992600" cy="245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42"/>
          <p:cNvSpPr txBox="1"/>
          <p:nvPr>
            <p:ph type="ctrTitle"/>
          </p:nvPr>
        </p:nvSpPr>
        <p:spPr>
          <a:xfrm>
            <a:off x="5925025" y="319150"/>
            <a:ext cx="2619000" cy="4590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1000"/>
              <a:buNone/>
            </a:pPr>
            <a:r>
              <a:rPr lang="en">
                <a:solidFill>
                  <a:srgbClr val="FFFFFF"/>
                </a:solidFill>
              </a:rPr>
              <a:t>Recommendations</a:t>
            </a:r>
            <a:endParaRPr>
              <a:solidFill>
                <a:srgbClr val="FFFFFF"/>
              </a:solidFill>
            </a:endParaRPr>
          </a:p>
        </p:txBody>
      </p:sp>
      <p:sp>
        <p:nvSpPr>
          <p:cNvPr id="444" name="Google Shape;444;p42"/>
          <p:cNvSpPr/>
          <p:nvPr/>
        </p:nvSpPr>
        <p:spPr>
          <a:xfrm>
            <a:off x="1925700" y="933525"/>
            <a:ext cx="1026300" cy="933000"/>
          </a:xfrm>
          <a:prstGeom prst="rect">
            <a:avLst/>
          </a:prstGeom>
          <a:solidFill>
            <a:srgbClr val="1C4587"/>
          </a:solidFill>
          <a:ln>
            <a:noFill/>
          </a:ln>
          <a:effectLst>
            <a:outerShdw blurRad="57150" rotWithShape="0" algn="bl" dir="5400000" dist="19050">
              <a:srgbClr val="000000">
                <a:alpha val="4901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42"/>
          <p:cNvSpPr/>
          <p:nvPr/>
        </p:nvSpPr>
        <p:spPr>
          <a:xfrm>
            <a:off x="6192000" y="2929400"/>
            <a:ext cx="1026300" cy="933000"/>
          </a:xfrm>
          <a:prstGeom prst="rect">
            <a:avLst/>
          </a:prstGeom>
          <a:solidFill>
            <a:srgbClr val="1C4587"/>
          </a:solidFill>
          <a:ln>
            <a:noFill/>
          </a:ln>
          <a:effectLst>
            <a:outerShdw blurRad="57150" rotWithShape="0" algn="bl" dir="5400000" dist="19050">
              <a:srgbClr val="000000">
                <a:alpha val="4901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46" name="Google Shape;446;p42"/>
          <p:cNvPicPr preferRelativeResize="0"/>
          <p:nvPr/>
        </p:nvPicPr>
        <p:blipFill rotWithShape="1">
          <a:blip r:embed="rId3">
            <a:alphaModFix/>
          </a:blip>
          <a:srcRect b="0" l="0" r="0" t="0"/>
          <a:stretch/>
        </p:blipFill>
        <p:spPr>
          <a:xfrm>
            <a:off x="2273725" y="1161300"/>
            <a:ext cx="4701999" cy="2481099"/>
          </a:xfrm>
          <a:prstGeom prst="rect">
            <a:avLst/>
          </a:prstGeom>
          <a:noFill/>
          <a:ln>
            <a:noFill/>
          </a:ln>
          <a:effectLst>
            <a:outerShdw blurRad="57150" rotWithShape="0" algn="bl" dir="5400000" dist="19050">
              <a:srgbClr val="000000">
                <a:alpha val="49019"/>
              </a:srgbClr>
            </a:outerShdw>
          </a:effectLst>
        </p:spPr>
      </p:pic>
      <p:sp>
        <p:nvSpPr>
          <p:cNvPr id="447" name="Google Shape;447;p42"/>
          <p:cNvSpPr/>
          <p:nvPr/>
        </p:nvSpPr>
        <p:spPr>
          <a:xfrm>
            <a:off x="5270750" y="354575"/>
            <a:ext cx="3909900" cy="629100"/>
          </a:xfrm>
          <a:prstGeom prst="rect">
            <a:avLst/>
          </a:prstGeom>
          <a:solidFill>
            <a:srgbClr val="1C4587"/>
          </a:solidFill>
          <a:ln>
            <a:noFill/>
          </a:ln>
          <a:effectLst>
            <a:outerShdw blurRad="57150" rotWithShape="0" algn="bl" dir="5400000" dist="19050">
              <a:srgbClr val="000000">
                <a:alpha val="4901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42"/>
          <p:cNvSpPr txBox="1"/>
          <p:nvPr>
            <p:ph type="ctrTitle"/>
          </p:nvPr>
        </p:nvSpPr>
        <p:spPr>
          <a:xfrm>
            <a:off x="5424675" y="278475"/>
            <a:ext cx="3756000" cy="629100"/>
          </a:xfrm>
          <a:prstGeom prst="rect">
            <a:avLst/>
          </a:prstGeom>
          <a:noFill/>
          <a:ln>
            <a:noFill/>
          </a:ln>
          <a:effectLst>
            <a:outerShdw blurRad="57150" rotWithShape="0" algn="bl" dir="5400000" dist="19050">
              <a:srgbClr val="000000">
                <a:alpha val="49019"/>
              </a:srgbClr>
            </a:outerShdw>
          </a:effectLst>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000"/>
              <a:buNone/>
            </a:pPr>
            <a:r>
              <a:rPr lang="en" sz="2000">
                <a:solidFill>
                  <a:srgbClr val="FFFFFF"/>
                </a:solidFill>
              </a:rPr>
              <a:t>QUESTIONS</a:t>
            </a:r>
            <a:endParaRPr sz="2000">
              <a:solidFill>
                <a:srgbClr val="FFFFFF"/>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43"/>
          <p:cNvSpPr txBox="1"/>
          <p:nvPr>
            <p:ph idx="1" type="subTitle"/>
          </p:nvPr>
        </p:nvSpPr>
        <p:spPr>
          <a:xfrm>
            <a:off x="5565600" y="1696125"/>
            <a:ext cx="2371800" cy="838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solidFill>
                <a:srgbClr val="434343"/>
              </a:solidFill>
            </a:endParaRPr>
          </a:p>
          <a:p>
            <a:pPr indent="0" lvl="0" marL="0" rtl="0" algn="l">
              <a:lnSpc>
                <a:spcPct val="100000"/>
              </a:lnSpc>
              <a:spcBef>
                <a:spcPts val="0"/>
              </a:spcBef>
              <a:spcAft>
                <a:spcPts val="0"/>
              </a:spcAft>
              <a:buSzPts val="1100"/>
              <a:buNone/>
            </a:pPr>
            <a:r>
              <a:rPr lang="en">
                <a:solidFill>
                  <a:srgbClr val="434343"/>
                </a:solidFill>
              </a:rPr>
              <a:t>tribe_analytics</a:t>
            </a:r>
            <a:r>
              <a:rPr lang="en">
                <a:solidFill>
                  <a:srgbClr val="434343"/>
                </a:solidFill>
              </a:rPr>
              <a:t>@email.wm..com</a:t>
            </a:r>
            <a:endParaRPr>
              <a:solidFill>
                <a:srgbClr val="434343"/>
              </a:solidFill>
            </a:endParaRPr>
          </a:p>
          <a:p>
            <a:pPr indent="0" lvl="0" marL="0" rtl="0" algn="l">
              <a:lnSpc>
                <a:spcPct val="100000"/>
              </a:lnSpc>
              <a:spcBef>
                <a:spcPts val="0"/>
              </a:spcBef>
              <a:spcAft>
                <a:spcPts val="0"/>
              </a:spcAft>
              <a:buSzPts val="1100"/>
              <a:buNone/>
            </a:pPr>
            <a:r>
              <a:rPr lang="en">
                <a:solidFill>
                  <a:srgbClr val="434343"/>
                </a:solidFill>
              </a:rPr>
              <a:t>555.555.5555</a:t>
            </a:r>
            <a:endParaRPr>
              <a:solidFill>
                <a:srgbClr val="434343"/>
              </a:solidFill>
            </a:endParaRPr>
          </a:p>
          <a:p>
            <a:pPr indent="0" lvl="0" marL="0" rtl="0" algn="l">
              <a:lnSpc>
                <a:spcPct val="100000"/>
              </a:lnSpc>
              <a:spcBef>
                <a:spcPts val="0"/>
              </a:spcBef>
              <a:spcAft>
                <a:spcPts val="0"/>
              </a:spcAft>
              <a:buSzPts val="1100"/>
              <a:buNone/>
            </a:pPr>
            <a:r>
              <a:rPr lang="en">
                <a:solidFill>
                  <a:srgbClr val="434343"/>
                </a:solidFill>
              </a:rPr>
              <a:t>tribeanalytics.com</a:t>
            </a:r>
            <a:endParaRPr>
              <a:solidFill>
                <a:srgbClr val="434343"/>
              </a:solidFill>
            </a:endParaRPr>
          </a:p>
          <a:p>
            <a:pPr indent="0" lvl="0" marL="0" rtl="0" algn="l">
              <a:lnSpc>
                <a:spcPct val="100000"/>
              </a:lnSpc>
              <a:spcBef>
                <a:spcPts val="0"/>
              </a:spcBef>
              <a:spcAft>
                <a:spcPts val="0"/>
              </a:spcAft>
              <a:buSzPts val="1100"/>
              <a:buNone/>
            </a:pPr>
            <a:r>
              <a:t/>
            </a:r>
            <a:endParaRPr>
              <a:solidFill>
                <a:srgbClr val="434343"/>
              </a:solidFill>
            </a:endParaRPr>
          </a:p>
        </p:txBody>
      </p:sp>
      <p:sp>
        <p:nvSpPr>
          <p:cNvPr id="454" name="Google Shape;454;p43"/>
          <p:cNvSpPr txBox="1"/>
          <p:nvPr>
            <p:ph type="ctrTitle"/>
          </p:nvPr>
        </p:nvSpPr>
        <p:spPr>
          <a:xfrm>
            <a:off x="5565599" y="1445450"/>
            <a:ext cx="2228400" cy="245700"/>
          </a:xfrm>
          <a:prstGeom prst="rect">
            <a:avLst/>
          </a:prstGeom>
          <a:noFill/>
          <a:ln>
            <a:noFill/>
          </a:ln>
          <a:effectLst>
            <a:outerShdw blurRad="57150" rotWithShape="0" algn="bl" dir="5400000" dist="19050">
              <a:srgbClr val="000000">
                <a:alpha val="49019"/>
              </a:srgbClr>
            </a:outerShdw>
          </a:effectLst>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a:solidFill>
                  <a:srgbClr val="434343"/>
                </a:solidFill>
              </a:rPr>
              <a:t>THANK YOU!</a:t>
            </a:r>
            <a:endParaRPr>
              <a:solidFill>
                <a:srgbClr val="434343"/>
              </a:solidFill>
            </a:endParaRPr>
          </a:p>
        </p:txBody>
      </p:sp>
      <p:sp>
        <p:nvSpPr>
          <p:cNvPr id="455" name="Google Shape;455;p43"/>
          <p:cNvSpPr/>
          <p:nvPr/>
        </p:nvSpPr>
        <p:spPr>
          <a:xfrm>
            <a:off x="3430700" y="-19046"/>
            <a:ext cx="216300" cy="5181600"/>
          </a:xfrm>
          <a:prstGeom prst="rect">
            <a:avLst/>
          </a:prstGeom>
          <a:solidFill>
            <a:srgbClr val="1C45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43"/>
          <p:cNvSpPr/>
          <p:nvPr/>
        </p:nvSpPr>
        <p:spPr>
          <a:xfrm>
            <a:off x="6244028" y="2677534"/>
            <a:ext cx="216179" cy="216177"/>
          </a:xfrm>
          <a:custGeom>
            <a:rect b="b" l="l" r="r" t="t"/>
            <a:pathLst>
              <a:path extrusionOk="0" h="87521" w="87522">
                <a:moveTo>
                  <a:pt x="19865" y="9644"/>
                </a:moveTo>
                <a:cubicBezTo>
                  <a:pt x="21063" y="9644"/>
                  <a:pt x="22272" y="9877"/>
                  <a:pt x="23425" y="10356"/>
                </a:cubicBezTo>
                <a:cubicBezTo>
                  <a:pt x="26907" y="11804"/>
                  <a:pt x="29180" y="15195"/>
                  <a:pt x="29180" y="18971"/>
                </a:cubicBezTo>
                <a:cubicBezTo>
                  <a:pt x="29180" y="24103"/>
                  <a:pt x="25019" y="28282"/>
                  <a:pt x="19869" y="28282"/>
                </a:cubicBezTo>
                <a:cubicBezTo>
                  <a:pt x="16093" y="28282"/>
                  <a:pt x="12702" y="26009"/>
                  <a:pt x="11254" y="22526"/>
                </a:cubicBezTo>
                <a:cubicBezTo>
                  <a:pt x="9806" y="19044"/>
                  <a:pt x="10613" y="15030"/>
                  <a:pt x="13270" y="12372"/>
                </a:cubicBezTo>
                <a:cubicBezTo>
                  <a:pt x="15061" y="10594"/>
                  <a:pt x="17442" y="9644"/>
                  <a:pt x="19865" y="9644"/>
                </a:cubicBezTo>
                <a:close/>
                <a:moveTo>
                  <a:pt x="24763" y="32149"/>
                </a:moveTo>
                <a:cubicBezTo>
                  <a:pt x="26046" y="32149"/>
                  <a:pt x="27072" y="33194"/>
                  <a:pt x="27072" y="34459"/>
                </a:cubicBezTo>
                <a:lnTo>
                  <a:pt x="27072" y="75570"/>
                </a:lnTo>
                <a:cubicBezTo>
                  <a:pt x="27072" y="76835"/>
                  <a:pt x="26046" y="77880"/>
                  <a:pt x="24763" y="77880"/>
                </a:cubicBezTo>
                <a:lnTo>
                  <a:pt x="14957" y="77880"/>
                </a:lnTo>
                <a:cubicBezTo>
                  <a:pt x="13692" y="77880"/>
                  <a:pt x="12665" y="76835"/>
                  <a:pt x="12665" y="75570"/>
                </a:cubicBezTo>
                <a:lnTo>
                  <a:pt x="12665" y="34459"/>
                </a:lnTo>
                <a:cubicBezTo>
                  <a:pt x="12665" y="33194"/>
                  <a:pt x="13692" y="32149"/>
                  <a:pt x="14957" y="32149"/>
                </a:cubicBezTo>
                <a:close/>
                <a:moveTo>
                  <a:pt x="61567" y="31471"/>
                </a:moveTo>
                <a:cubicBezTo>
                  <a:pt x="78430" y="31471"/>
                  <a:pt x="78320" y="47215"/>
                  <a:pt x="78320" y="55867"/>
                </a:cubicBezTo>
                <a:lnTo>
                  <a:pt x="78320" y="75754"/>
                </a:lnTo>
                <a:cubicBezTo>
                  <a:pt x="78320" y="76927"/>
                  <a:pt x="77385" y="77880"/>
                  <a:pt x="76212" y="77880"/>
                </a:cubicBezTo>
                <a:lnTo>
                  <a:pt x="65691" y="77880"/>
                </a:lnTo>
                <a:cubicBezTo>
                  <a:pt x="64518" y="77880"/>
                  <a:pt x="63565" y="76927"/>
                  <a:pt x="63565" y="75754"/>
                </a:cubicBezTo>
                <a:lnTo>
                  <a:pt x="63565" y="56472"/>
                </a:lnTo>
                <a:cubicBezTo>
                  <a:pt x="63565" y="53594"/>
                  <a:pt x="64408" y="43880"/>
                  <a:pt x="56050" y="43880"/>
                </a:cubicBezTo>
                <a:cubicBezTo>
                  <a:pt x="49562" y="43880"/>
                  <a:pt x="48242" y="50533"/>
                  <a:pt x="47986" y="53521"/>
                </a:cubicBezTo>
                <a:lnTo>
                  <a:pt x="47986" y="75772"/>
                </a:lnTo>
                <a:cubicBezTo>
                  <a:pt x="47986" y="76927"/>
                  <a:pt x="47032" y="77880"/>
                  <a:pt x="45859" y="77880"/>
                </a:cubicBezTo>
                <a:lnTo>
                  <a:pt x="35687" y="77880"/>
                </a:lnTo>
                <a:cubicBezTo>
                  <a:pt x="34514" y="77880"/>
                  <a:pt x="33561" y="76927"/>
                  <a:pt x="33561" y="75772"/>
                </a:cubicBezTo>
                <a:lnTo>
                  <a:pt x="33561" y="34275"/>
                </a:lnTo>
                <a:cubicBezTo>
                  <a:pt x="33561" y="33102"/>
                  <a:pt x="34514" y="32149"/>
                  <a:pt x="35687" y="32149"/>
                </a:cubicBezTo>
                <a:lnTo>
                  <a:pt x="45859" y="32149"/>
                </a:lnTo>
                <a:cubicBezTo>
                  <a:pt x="47032" y="32149"/>
                  <a:pt x="47986" y="33102"/>
                  <a:pt x="47986" y="34275"/>
                </a:cubicBezTo>
                <a:lnTo>
                  <a:pt x="47986" y="37868"/>
                </a:lnTo>
                <a:cubicBezTo>
                  <a:pt x="50387" y="34257"/>
                  <a:pt x="53961" y="31471"/>
                  <a:pt x="61567" y="31471"/>
                </a:cubicBezTo>
                <a:close/>
                <a:moveTo>
                  <a:pt x="7918" y="0"/>
                </a:moveTo>
                <a:cubicBezTo>
                  <a:pt x="3538" y="0"/>
                  <a:pt x="0" y="3537"/>
                  <a:pt x="0" y="7918"/>
                </a:cubicBezTo>
                <a:lnTo>
                  <a:pt x="0" y="79603"/>
                </a:lnTo>
                <a:cubicBezTo>
                  <a:pt x="0" y="83983"/>
                  <a:pt x="3538" y="87521"/>
                  <a:pt x="7918" y="87521"/>
                </a:cubicBezTo>
                <a:lnTo>
                  <a:pt x="79603" y="87521"/>
                </a:lnTo>
                <a:cubicBezTo>
                  <a:pt x="83966" y="87521"/>
                  <a:pt x="87521" y="83983"/>
                  <a:pt x="87521" y="79603"/>
                </a:cubicBezTo>
                <a:lnTo>
                  <a:pt x="87521" y="7918"/>
                </a:lnTo>
                <a:cubicBezTo>
                  <a:pt x="87521" y="3537"/>
                  <a:pt x="83966" y="0"/>
                  <a:pt x="7960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43"/>
          <p:cNvSpPr/>
          <p:nvPr/>
        </p:nvSpPr>
        <p:spPr>
          <a:xfrm>
            <a:off x="5665550" y="2676400"/>
            <a:ext cx="217311" cy="217311"/>
          </a:xfrm>
          <a:custGeom>
            <a:rect b="b" l="l" r="r" t="t"/>
            <a:pathLst>
              <a:path extrusionOk="0" h="87980" w="87980">
                <a:moveTo>
                  <a:pt x="12885" y="1"/>
                </a:moveTo>
                <a:cubicBezTo>
                  <a:pt x="5774" y="1"/>
                  <a:pt x="0" y="5774"/>
                  <a:pt x="0" y="12886"/>
                </a:cubicBezTo>
                <a:lnTo>
                  <a:pt x="0" y="75094"/>
                </a:lnTo>
                <a:cubicBezTo>
                  <a:pt x="0" y="82206"/>
                  <a:pt x="5774" y="87961"/>
                  <a:pt x="12885" y="87980"/>
                </a:cubicBezTo>
                <a:lnTo>
                  <a:pt x="38839" y="87980"/>
                </a:lnTo>
                <a:lnTo>
                  <a:pt x="38839" y="56875"/>
                </a:lnTo>
                <a:lnTo>
                  <a:pt x="28520" y="56875"/>
                </a:lnTo>
                <a:lnTo>
                  <a:pt x="28520" y="41406"/>
                </a:lnTo>
                <a:lnTo>
                  <a:pt x="38839" y="41406"/>
                </a:lnTo>
                <a:lnTo>
                  <a:pt x="38839" y="30922"/>
                </a:lnTo>
                <a:cubicBezTo>
                  <a:pt x="38839" y="22380"/>
                  <a:pt x="45768" y="15470"/>
                  <a:pt x="54309" y="15452"/>
                </a:cubicBezTo>
                <a:lnTo>
                  <a:pt x="69944" y="15452"/>
                </a:lnTo>
                <a:lnTo>
                  <a:pt x="69944" y="30922"/>
                </a:lnTo>
                <a:lnTo>
                  <a:pt x="54309" y="30922"/>
                </a:lnTo>
                <a:lnTo>
                  <a:pt x="54309" y="41406"/>
                </a:lnTo>
                <a:lnTo>
                  <a:pt x="69944" y="41406"/>
                </a:lnTo>
                <a:lnTo>
                  <a:pt x="67359" y="56875"/>
                </a:lnTo>
                <a:lnTo>
                  <a:pt x="54309" y="56875"/>
                </a:lnTo>
                <a:lnTo>
                  <a:pt x="54309" y="87980"/>
                </a:lnTo>
                <a:lnTo>
                  <a:pt x="75094" y="87980"/>
                </a:lnTo>
                <a:cubicBezTo>
                  <a:pt x="82206" y="87961"/>
                  <a:pt x="87979" y="82206"/>
                  <a:pt x="87979" y="75094"/>
                </a:cubicBezTo>
                <a:lnTo>
                  <a:pt x="87979" y="12886"/>
                </a:lnTo>
                <a:cubicBezTo>
                  <a:pt x="87979" y="5774"/>
                  <a:pt x="82206" y="1"/>
                  <a:pt x="7509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43"/>
          <p:cNvSpPr/>
          <p:nvPr/>
        </p:nvSpPr>
        <p:spPr>
          <a:xfrm>
            <a:off x="5954789" y="2717130"/>
            <a:ext cx="217311" cy="176580"/>
          </a:xfrm>
          <a:custGeom>
            <a:rect b="b" l="l" r="r" t="t"/>
            <a:pathLst>
              <a:path extrusionOk="0" h="71490" w="87980">
                <a:moveTo>
                  <a:pt x="60922" y="1"/>
                </a:moveTo>
                <a:cubicBezTo>
                  <a:pt x="58693" y="1"/>
                  <a:pt x="56444" y="416"/>
                  <a:pt x="54291" y="1271"/>
                </a:cubicBezTo>
                <a:cubicBezTo>
                  <a:pt x="47399" y="3984"/>
                  <a:pt x="42872" y="10638"/>
                  <a:pt x="42872" y="18042"/>
                </a:cubicBezTo>
                <a:cubicBezTo>
                  <a:pt x="42853" y="19417"/>
                  <a:pt x="43000" y="20810"/>
                  <a:pt x="43293" y="22166"/>
                </a:cubicBezTo>
                <a:cubicBezTo>
                  <a:pt x="28777" y="21452"/>
                  <a:pt x="15250" y="14578"/>
                  <a:pt x="6122" y="3288"/>
                </a:cubicBezTo>
                <a:lnTo>
                  <a:pt x="6122" y="3288"/>
                </a:lnTo>
                <a:cubicBezTo>
                  <a:pt x="1301" y="11517"/>
                  <a:pt x="3721" y="22093"/>
                  <a:pt x="11657" y="27390"/>
                </a:cubicBezTo>
                <a:cubicBezTo>
                  <a:pt x="8798" y="27317"/>
                  <a:pt x="6012" y="26565"/>
                  <a:pt x="3519" y="25172"/>
                </a:cubicBezTo>
                <a:lnTo>
                  <a:pt x="3519" y="25374"/>
                </a:lnTo>
                <a:cubicBezTo>
                  <a:pt x="3519" y="33952"/>
                  <a:pt x="9550" y="41357"/>
                  <a:pt x="17963" y="43098"/>
                </a:cubicBezTo>
                <a:cubicBezTo>
                  <a:pt x="16487" y="43485"/>
                  <a:pt x="14961" y="43686"/>
                  <a:pt x="13433" y="43686"/>
                </a:cubicBezTo>
                <a:cubicBezTo>
                  <a:pt x="13367" y="43686"/>
                  <a:pt x="13300" y="43685"/>
                  <a:pt x="13234" y="43685"/>
                </a:cubicBezTo>
                <a:cubicBezTo>
                  <a:pt x="13138" y="43686"/>
                  <a:pt x="13043" y="43687"/>
                  <a:pt x="12947" y="43687"/>
                </a:cubicBezTo>
                <a:cubicBezTo>
                  <a:pt x="11891" y="43687"/>
                  <a:pt x="10850" y="43593"/>
                  <a:pt x="9825" y="43391"/>
                </a:cubicBezTo>
                <a:lnTo>
                  <a:pt x="9825" y="43391"/>
                </a:lnTo>
                <a:cubicBezTo>
                  <a:pt x="12152" y="50521"/>
                  <a:pt x="18787" y="55782"/>
                  <a:pt x="26669" y="55947"/>
                </a:cubicBezTo>
                <a:cubicBezTo>
                  <a:pt x="20290" y="60932"/>
                  <a:pt x="12409" y="63645"/>
                  <a:pt x="4307" y="63645"/>
                </a:cubicBezTo>
                <a:cubicBezTo>
                  <a:pt x="2859" y="63645"/>
                  <a:pt x="1430" y="63572"/>
                  <a:pt x="0" y="63388"/>
                </a:cubicBezTo>
                <a:lnTo>
                  <a:pt x="0" y="63388"/>
                </a:lnTo>
                <a:cubicBezTo>
                  <a:pt x="8203" y="68687"/>
                  <a:pt x="17790" y="71490"/>
                  <a:pt x="27563" y="71490"/>
                </a:cubicBezTo>
                <a:cubicBezTo>
                  <a:pt x="27595" y="71490"/>
                  <a:pt x="27627" y="71490"/>
                  <a:pt x="27659" y="71490"/>
                </a:cubicBezTo>
                <a:cubicBezTo>
                  <a:pt x="60853" y="71490"/>
                  <a:pt x="78998" y="43996"/>
                  <a:pt x="78998" y="20169"/>
                </a:cubicBezTo>
                <a:cubicBezTo>
                  <a:pt x="78998" y="19362"/>
                  <a:pt x="78962" y="18592"/>
                  <a:pt x="78925" y="17822"/>
                </a:cubicBezTo>
                <a:cubicBezTo>
                  <a:pt x="82481" y="15293"/>
                  <a:pt x="85560" y="12104"/>
                  <a:pt x="87980" y="8456"/>
                </a:cubicBezTo>
                <a:lnTo>
                  <a:pt x="87980" y="8456"/>
                </a:lnTo>
                <a:cubicBezTo>
                  <a:pt x="84662" y="9904"/>
                  <a:pt x="81161" y="10857"/>
                  <a:pt x="77587" y="11316"/>
                </a:cubicBezTo>
                <a:cubicBezTo>
                  <a:pt x="81344" y="9061"/>
                  <a:pt x="84167" y="5524"/>
                  <a:pt x="85505" y="1345"/>
                </a:cubicBezTo>
                <a:lnTo>
                  <a:pt x="85505" y="1345"/>
                </a:lnTo>
                <a:cubicBezTo>
                  <a:pt x="81986" y="3434"/>
                  <a:pt x="78100" y="4919"/>
                  <a:pt x="74068" y="5707"/>
                </a:cubicBezTo>
                <a:cubicBezTo>
                  <a:pt x="70594" y="1994"/>
                  <a:pt x="65806" y="1"/>
                  <a:pt x="6092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43"/>
          <p:cNvSpPr txBox="1"/>
          <p:nvPr/>
        </p:nvSpPr>
        <p:spPr>
          <a:xfrm>
            <a:off x="5408400" y="3189850"/>
            <a:ext cx="2682000" cy="750600"/>
          </a:xfrm>
          <a:prstGeom prst="rect">
            <a:avLst/>
          </a:prstGeom>
          <a:solidFill>
            <a:srgbClr val="F3F3F3"/>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Light"/>
              <a:ea typeface="Lato Light"/>
              <a:cs typeface="Lato Light"/>
              <a:sym typeface="Lato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5"/>
          <p:cNvSpPr/>
          <p:nvPr/>
        </p:nvSpPr>
        <p:spPr>
          <a:xfrm>
            <a:off x="6411100" y="480225"/>
            <a:ext cx="2769000" cy="245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25"/>
          <p:cNvSpPr txBox="1"/>
          <p:nvPr>
            <p:ph type="ctrTitle"/>
          </p:nvPr>
        </p:nvSpPr>
        <p:spPr>
          <a:xfrm>
            <a:off x="5925025" y="319150"/>
            <a:ext cx="2619000" cy="4590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1000"/>
              <a:buNone/>
            </a:pPr>
            <a:r>
              <a:rPr lang="en">
                <a:solidFill>
                  <a:srgbClr val="FFFFFF"/>
                </a:solidFill>
              </a:rPr>
              <a:t>Executive Summary : Introduction</a:t>
            </a:r>
            <a:endParaRPr>
              <a:solidFill>
                <a:srgbClr val="FFFFFF"/>
              </a:solidFill>
            </a:endParaRPr>
          </a:p>
        </p:txBody>
      </p:sp>
      <p:sp>
        <p:nvSpPr>
          <p:cNvPr id="158" name="Google Shape;158;p25"/>
          <p:cNvSpPr/>
          <p:nvPr/>
        </p:nvSpPr>
        <p:spPr>
          <a:xfrm>
            <a:off x="5270750" y="354575"/>
            <a:ext cx="3909900" cy="629100"/>
          </a:xfrm>
          <a:prstGeom prst="rect">
            <a:avLst/>
          </a:prstGeom>
          <a:solidFill>
            <a:srgbClr val="1C4587"/>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25"/>
          <p:cNvSpPr txBox="1"/>
          <p:nvPr>
            <p:ph type="ctrTitle"/>
          </p:nvPr>
        </p:nvSpPr>
        <p:spPr>
          <a:xfrm>
            <a:off x="5424675" y="278475"/>
            <a:ext cx="3756000" cy="629100"/>
          </a:xfrm>
          <a:prstGeom prst="rect">
            <a:avLst/>
          </a:prstGeom>
          <a:noFill/>
          <a:ln>
            <a:noFill/>
          </a:ln>
          <a:effectLst>
            <a:outerShdw blurRad="57150" rotWithShape="0" algn="bl" dir="5400000" dist="19050">
              <a:srgbClr val="000000">
                <a:alpha val="49019"/>
              </a:srgbClr>
            </a:outerShdw>
          </a:effectLst>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000"/>
              <a:buNone/>
            </a:pPr>
            <a:r>
              <a:rPr lang="en" sz="2000">
                <a:solidFill>
                  <a:srgbClr val="FFFFFF"/>
                </a:solidFill>
              </a:rPr>
              <a:t>Business Problem </a:t>
            </a:r>
            <a:endParaRPr sz="2000">
              <a:solidFill>
                <a:srgbClr val="FFFFFF"/>
              </a:solidFill>
            </a:endParaRPr>
          </a:p>
        </p:txBody>
      </p:sp>
      <p:sp>
        <p:nvSpPr>
          <p:cNvPr id="160" name="Google Shape;160;p25"/>
          <p:cNvSpPr txBox="1"/>
          <p:nvPr/>
        </p:nvSpPr>
        <p:spPr>
          <a:xfrm>
            <a:off x="978675" y="1228775"/>
            <a:ext cx="4292100" cy="31401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330200" lvl="0" marL="457200" marR="0" rtl="0" algn="l">
              <a:lnSpc>
                <a:spcPct val="100000"/>
              </a:lnSpc>
              <a:spcBef>
                <a:spcPts val="0"/>
              </a:spcBef>
              <a:spcAft>
                <a:spcPts val="0"/>
              </a:spcAft>
              <a:buClr>
                <a:srgbClr val="434343"/>
              </a:buClr>
              <a:buSzPts val="1600"/>
              <a:buFont typeface="Lato Light"/>
              <a:buChar char="-"/>
            </a:pPr>
            <a:r>
              <a:rPr b="0" i="0" lang="en" sz="1600" u="none" cap="none" strike="noStrike">
                <a:solidFill>
                  <a:srgbClr val="434343"/>
                </a:solidFill>
                <a:latin typeface="Lato Light"/>
                <a:ea typeface="Lato Light"/>
                <a:cs typeface="Lato Light"/>
                <a:sym typeface="Lato Light"/>
              </a:rPr>
              <a:t>In recent years, U.S. banks have been expanding globally to capture untapped markets and consumer bases</a:t>
            </a:r>
            <a:endParaRPr b="0" i="0" sz="1600" u="none" cap="none" strike="noStrike">
              <a:solidFill>
                <a:srgbClr val="434343"/>
              </a:solidFill>
              <a:latin typeface="Lato Light"/>
              <a:ea typeface="Lato Light"/>
              <a:cs typeface="Lato Light"/>
              <a:sym typeface="Lato Light"/>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434343"/>
              </a:solidFill>
              <a:latin typeface="Lato Light"/>
              <a:ea typeface="Lato Light"/>
              <a:cs typeface="Lato Light"/>
              <a:sym typeface="Lato Light"/>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434343"/>
              </a:solidFill>
              <a:latin typeface="Lato Light"/>
              <a:ea typeface="Lato Light"/>
              <a:cs typeface="Lato Light"/>
              <a:sym typeface="Lato Light"/>
            </a:endParaRPr>
          </a:p>
          <a:p>
            <a:pPr indent="-330200" lvl="0" marL="457200" marR="0" rtl="0" algn="l">
              <a:lnSpc>
                <a:spcPct val="100000"/>
              </a:lnSpc>
              <a:spcBef>
                <a:spcPts val="0"/>
              </a:spcBef>
              <a:spcAft>
                <a:spcPts val="0"/>
              </a:spcAft>
              <a:buClr>
                <a:srgbClr val="434343"/>
              </a:buClr>
              <a:buSzPts val="1600"/>
              <a:buFont typeface="Lato Light"/>
              <a:buChar char="-"/>
            </a:pPr>
            <a:r>
              <a:rPr b="0" i="0" lang="en" sz="1600" u="none" cap="none" strike="noStrike">
                <a:solidFill>
                  <a:srgbClr val="434343"/>
                </a:solidFill>
                <a:latin typeface="Lato Light"/>
                <a:ea typeface="Lato Light"/>
                <a:cs typeface="Lato Light"/>
                <a:sym typeface="Lato Light"/>
              </a:rPr>
              <a:t>Foreign markets = Higher learning curve</a:t>
            </a:r>
            <a:endParaRPr b="0" i="0" sz="1600" u="none" cap="none" strike="noStrike">
              <a:solidFill>
                <a:srgbClr val="434343"/>
              </a:solidFill>
              <a:latin typeface="Lato Light"/>
              <a:ea typeface="Lato Light"/>
              <a:cs typeface="Lato Light"/>
              <a:sym typeface="Lato Light"/>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434343"/>
              </a:solidFill>
              <a:latin typeface="Lato Light"/>
              <a:ea typeface="Lato Light"/>
              <a:cs typeface="Lato Light"/>
              <a:sym typeface="Lato Light"/>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434343"/>
              </a:solidFill>
              <a:latin typeface="Lato Light"/>
              <a:ea typeface="Lato Light"/>
              <a:cs typeface="Lato Light"/>
              <a:sym typeface="Lato Light"/>
            </a:endParaRPr>
          </a:p>
          <a:p>
            <a:pPr indent="-330200" lvl="0" marL="457200" marR="0" rtl="0" algn="l">
              <a:lnSpc>
                <a:spcPct val="100000"/>
              </a:lnSpc>
              <a:spcBef>
                <a:spcPts val="0"/>
              </a:spcBef>
              <a:spcAft>
                <a:spcPts val="0"/>
              </a:spcAft>
              <a:buClr>
                <a:srgbClr val="434343"/>
              </a:buClr>
              <a:buSzPts val="1600"/>
              <a:buFont typeface="Lato Light"/>
              <a:buChar char="-"/>
            </a:pPr>
            <a:r>
              <a:rPr b="0" i="0" lang="en" sz="1600" u="none" cap="none" strike="noStrike">
                <a:solidFill>
                  <a:srgbClr val="434343"/>
                </a:solidFill>
                <a:latin typeface="Lato Light"/>
                <a:ea typeface="Lato Light"/>
                <a:cs typeface="Lato Light"/>
                <a:sym typeface="Lato Light"/>
              </a:rPr>
              <a:t>COVID-19 fallout</a:t>
            </a:r>
            <a:endParaRPr b="0" i="0" sz="1600" u="none" cap="none" strike="noStrike">
              <a:solidFill>
                <a:srgbClr val="434343"/>
              </a:solidFill>
              <a:latin typeface="Lato Light"/>
              <a:ea typeface="Lato Light"/>
              <a:cs typeface="Lato Light"/>
              <a:sym typeface="Lato Light"/>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434343"/>
              </a:solidFill>
              <a:latin typeface="Lato Light"/>
              <a:ea typeface="Lato Light"/>
              <a:cs typeface="Lato Light"/>
              <a:sym typeface="Lato Light"/>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434343"/>
              </a:solidFill>
              <a:latin typeface="Lato Light"/>
              <a:ea typeface="Lato Light"/>
              <a:cs typeface="Lato Light"/>
              <a:sym typeface="Lato Light"/>
            </a:endParaRPr>
          </a:p>
          <a:p>
            <a:pPr indent="-330200" lvl="0" marL="457200" marR="0" rtl="0" algn="l">
              <a:lnSpc>
                <a:spcPct val="100000"/>
              </a:lnSpc>
              <a:spcBef>
                <a:spcPts val="0"/>
              </a:spcBef>
              <a:spcAft>
                <a:spcPts val="0"/>
              </a:spcAft>
              <a:buClr>
                <a:srgbClr val="434343"/>
              </a:buClr>
              <a:buSzPts val="1600"/>
              <a:buFont typeface="Lato Light"/>
              <a:buChar char="-"/>
            </a:pPr>
            <a:r>
              <a:rPr b="0" i="0" lang="en" sz="1600" u="none" cap="none" strike="noStrike">
                <a:solidFill>
                  <a:srgbClr val="434343"/>
                </a:solidFill>
                <a:latin typeface="Lato Light"/>
                <a:ea typeface="Lato Light"/>
                <a:cs typeface="Lato Light"/>
                <a:sym typeface="Lato Light"/>
              </a:rPr>
              <a:t>Our dataset focuses specifically on India</a:t>
            </a:r>
            <a:endParaRPr b="0" i="0" sz="1600" u="none" cap="none" strike="noStrike">
              <a:solidFill>
                <a:srgbClr val="434343"/>
              </a:solidFill>
              <a:latin typeface="Lato Light"/>
              <a:ea typeface="Lato Light"/>
              <a:cs typeface="Lato Light"/>
              <a:sym typeface="Lato Light"/>
            </a:endParaRPr>
          </a:p>
        </p:txBody>
      </p:sp>
      <p:pic>
        <p:nvPicPr>
          <p:cNvPr id="161" name="Google Shape;161;p25"/>
          <p:cNvPicPr preferRelativeResize="0"/>
          <p:nvPr/>
        </p:nvPicPr>
        <p:blipFill rotWithShape="1">
          <a:blip r:embed="rId3">
            <a:alphaModFix/>
          </a:blip>
          <a:srcRect b="0" l="0" r="0" t="0"/>
          <a:stretch/>
        </p:blipFill>
        <p:spPr>
          <a:xfrm>
            <a:off x="6254000" y="1168800"/>
            <a:ext cx="2097350" cy="2007224"/>
          </a:xfrm>
          <a:prstGeom prst="rect">
            <a:avLst/>
          </a:prstGeom>
          <a:noFill/>
          <a:ln>
            <a:noFill/>
          </a:ln>
        </p:spPr>
      </p:pic>
      <p:pic>
        <p:nvPicPr>
          <p:cNvPr id="162" name="Google Shape;162;p25"/>
          <p:cNvPicPr preferRelativeResize="0"/>
          <p:nvPr/>
        </p:nvPicPr>
        <p:blipFill rotWithShape="1">
          <a:blip r:embed="rId4">
            <a:alphaModFix/>
          </a:blip>
          <a:srcRect b="0" l="0" r="0" t="0"/>
          <a:stretch/>
        </p:blipFill>
        <p:spPr>
          <a:xfrm>
            <a:off x="6274288" y="3240675"/>
            <a:ext cx="1902825" cy="1902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6"/>
          <p:cNvSpPr/>
          <p:nvPr/>
        </p:nvSpPr>
        <p:spPr>
          <a:xfrm>
            <a:off x="6411100" y="480225"/>
            <a:ext cx="2769000" cy="245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26"/>
          <p:cNvSpPr txBox="1"/>
          <p:nvPr>
            <p:ph type="ctrTitle"/>
          </p:nvPr>
        </p:nvSpPr>
        <p:spPr>
          <a:xfrm>
            <a:off x="5925025" y="319150"/>
            <a:ext cx="2619000" cy="4590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1000"/>
              <a:buNone/>
            </a:pPr>
            <a:r>
              <a:rPr lang="en">
                <a:solidFill>
                  <a:srgbClr val="FFFFFF"/>
                </a:solidFill>
              </a:rPr>
              <a:t>Executive Summary : Introduction</a:t>
            </a:r>
            <a:endParaRPr>
              <a:solidFill>
                <a:srgbClr val="FFFFFF"/>
              </a:solidFill>
            </a:endParaRPr>
          </a:p>
        </p:txBody>
      </p:sp>
      <p:sp>
        <p:nvSpPr>
          <p:cNvPr id="169" name="Google Shape;169;p26"/>
          <p:cNvSpPr/>
          <p:nvPr/>
        </p:nvSpPr>
        <p:spPr>
          <a:xfrm>
            <a:off x="5270750" y="354575"/>
            <a:ext cx="3909900" cy="629100"/>
          </a:xfrm>
          <a:prstGeom prst="rect">
            <a:avLst/>
          </a:prstGeom>
          <a:solidFill>
            <a:srgbClr val="1C4587"/>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26"/>
          <p:cNvSpPr txBox="1"/>
          <p:nvPr>
            <p:ph type="ctrTitle"/>
          </p:nvPr>
        </p:nvSpPr>
        <p:spPr>
          <a:xfrm>
            <a:off x="5424675" y="278475"/>
            <a:ext cx="3756000" cy="629100"/>
          </a:xfrm>
          <a:prstGeom prst="rect">
            <a:avLst/>
          </a:prstGeom>
          <a:noFill/>
          <a:ln>
            <a:noFill/>
          </a:ln>
          <a:effectLst>
            <a:outerShdw blurRad="57150" rotWithShape="0" algn="bl" dir="5400000" dist="19050">
              <a:srgbClr val="000000">
                <a:alpha val="49019"/>
              </a:srgbClr>
            </a:outerShdw>
          </a:effectLst>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000"/>
              <a:buNone/>
            </a:pPr>
            <a:r>
              <a:rPr lang="en" sz="2000">
                <a:solidFill>
                  <a:srgbClr val="FFFFFF"/>
                </a:solidFill>
              </a:rPr>
              <a:t>Our Goal</a:t>
            </a:r>
            <a:endParaRPr sz="2000">
              <a:solidFill>
                <a:srgbClr val="FFFFFF"/>
              </a:solidFill>
            </a:endParaRPr>
          </a:p>
        </p:txBody>
      </p:sp>
      <p:grpSp>
        <p:nvGrpSpPr>
          <p:cNvPr id="171" name="Google Shape;171;p26"/>
          <p:cNvGrpSpPr/>
          <p:nvPr/>
        </p:nvGrpSpPr>
        <p:grpSpPr>
          <a:xfrm>
            <a:off x="5761556" y="2385460"/>
            <a:ext cx="2911661" cy="2997513"/>
            <a:chOff x="5632317" y="1189775"/>
            <a:chExt cx="3305700" cy="3483050"/>
          </a:xfrm>
        </p:grpSpPr>
        <p:sp>
          <p:nvSpPr>
            <p:cNvPr id="172" name="Google Shape;172;p26"/>
            <p:cNvSpPr/>
            <p:nvPr/>
          </p:nvSpPr>
          <p:spPr>
            <a:xfrm>
              <a:off x="5632317" y="1189775"/>
              <a:ext cx="3305700" cy="669000"/>
            </a:xfrm>
            <a:prstGeom prst="chevron">
              <a:avLst>
                <a:gd fmla="val 50000" name="adj"/>
              </a:avLst>
            </a:prstGeom>
            <a:solidFill>
              <a:srgbClr val="1C4587"/>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Roboto"/>
                  <a:ea typeface="Roboto"/>
                  <a:cs typeface="Roboto"/>
                  <a:sym typeface="Roboto"/>
                </a:rPr>
                <a:t>Apply</a:t>
              </a:r>
              <a:endParaRPr b="0" i="0" sz="1400" u="none" cap="none" strike="noStrike">
                <a:solidFill>
                  <a:schemeClr val="lt1"/>
                </a:solidFill>
                <a:latin typeface="Roboto"/>
                <a:ea typeface="Roboto"/>
                <a:cs typeface="Roboto"/>
                <a:sym typeface="Roboto"/>
              </a:endParaRPr>
            </a:p>
          </p:txBody>
        </p:sp>
        <p:sp>
          <p:nvSpPr>
            <p:cNvPr id="173" name="Google Shape;173;p26"/>
            <p:cNvSpPr txBox="1"/>
            <p:nvPr/>
          </p:nvSpPr>
          <p:spPr>
            <a:xfrm>
              <a:off x="6167063" y="2057125"/>
              <a:ext cx="2236200" cy="26157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0" i="0" lang="en" sz="1200" u="none" cap="none" strike="noStrike">
                  <a:solidFill>
                    <a:srgbClr val="434343"/>
                  </a:solidFill>
                  <a:latin typeface="Roboto"/>
                  <a:ea typeface="Roboto"/>
                  <a:cs typeface="Roboto"/>
                  <a:sym typeface="Roboto"/>
                </a:rPr>
                <a:t>Apply the models to emerging markets all over the world</a:t>
              </a:r>
              <a:endParaRPr b="0" i="0" sz="1200" u="none" cap="none" strike="noStrike">
                <a:solidFill>
                  <a:srgbClr val="434343"/>
                </a:solidFill>
                <a:latin typeface="Roboto"/>
                <a:ea typeface="Roboto"/>
                <a:cs typeface="Roboto"/>
                <a:sym typeface="Roboto"/>
              </a:endParaRPr>
            </a:p>
          </p:txBody>
        </p:sp>
      </p:grpSp>
      <p:grpSp>
        <p:nvGrpSpPr>
          <p:cNvPr id="174" name="Google Shape;174;p26"/>
          <p:cNvGrpSpPr/>
          <p:nvPr/>
        </p:nvGrpSpPr>
        <p:grpSpPr>
          <a:xfrm>
            <a:off x="455775" y="2385539"/>
            <a:ext cx="2911650" cy="2997329"/>
            <a:chOff x="0" y="1189989"/>
            <a:chExt cx="3546900" cy="3482836"/>
          </a:xfrm>
        </p:grpSpPr>
        <p:sp>
          <p:nvSpPr>
            <p:cNvPr id="175" name="Google Shape;175;p26"/>
            <p:cNvSpPr/>
            <p:nvPr/>
          </p:nvSpPr>
          <p:spPr>
            <a:xfrm>
              <a:off x="0" y="1189989"/>
              <a:ext cx="3546900" cy="669000"/>
            </a:xfrm>
            <a:prstGeom prst="homePlate">
              <a:avLst>
                <a:gd fmla="val 50000" name="adj"/>
              </a:avLst>
            </a:prstGeom>
            <a:solidFill>
              <a:srgbClr val="00206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Roboto"/>
                  <a:ea typeface="Roboto"/>
                  <a:cs typeface="Roboto"/>
                  <a:sym typeface="Roboto"/>
                </a:rPr>
                <a:t>Implement</a:t>
              </a:r>
              <a:endParaRPr b="0" i="0" sz="1400" u="none" cap="none" strike="noStrike">
                <a:solidFill>
                  <a:schemeClr val="lt1"/>
                </a:solidFill>
                <a:latin typeface="Roboto"/>
                <a:ea typeface="Roboto"/>
                <a:cs typeface="Roboto"/>
                <a:sym typeface="Roboto"/>
              </a:endParaRPr>
            </a:p>
          </p:txBody>
        </p:sp>
        <p:sp>
          <p:nvSpPr>
            <p:cNvPr id="176" name="Google Shape;176;p26"/>
            <p:cNvSpPr txBox="1"/>
            <p:nvPr/>
          </p:nvSpPr>
          <p:spPr>
            <a:xfrm>
              <a:off x="655361" y="2057125"/>
              <a:ext cx="2236200" cy="2615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0" i="0" lang="en" sz="1200" u="none" cap="none" strike="noStrike">
                  <a:solidFill>
                    <a:srgbClr val="434343"/>
                  </a:solidFill>
                  <a:latin typeface="Roboto"/>
                  <a:ea typeface="Roboto"/>
                  <a:cs typeface="Roboto"/>
                  <a:sym typeface="Roboto"/>
                </a:rPr>
                <a:t>Implement the models into your risk flag analysis</a:t>
              </a:r>
              <a:endParaRPr b="0" i="0" sz="1200" u="none" cap="none" strike="noStrike">
                <a:solidFill>
                  <a:srgbClr val="434343"/>
                </a:solidFill>
                <a:latin typeface="Roboto"/>
                <a:ea typeface="Roboto"/>
                <a:cs typeface="Roboto"/>
                <a:sym typeface="Roboto"/>
              </a:endParaRPr>
            </a:p>
          </p:txBody>
        </p:sp>
      </p:grpSp>
      <p:grpSp>
        <p:nvGrpSpPr>
          <p:cNvPr id="177" name="Google Shape;177;p26"/>
          <p:cNvGrpSpPr/>
          <p:nvPr/>
        </p:nvGrpSpPr>
        <p:grpSpPr>
          <a:xfrm>
            <a:off x="3130158" y="2385454"/>
            <a:ext cx="2848852" cy="2997513"/>
            <a:chOff x="2944204" y="1189775"/>
            <a:chExt cx="3305700" cy="3483050"/>
          </a:xfrm>
        </p:grpSpPr>
        <p:sp>
          <p:nvSpPr>
            <p:cNvPr id="178" name="Google Shape;178;p26"/>
            <p:cNvSpPr/>
            <p:nvPr/>
          </p:nvSpPr>
          <p:spPr>
            <a:xfrm>
              <a:off x="2944204" y="1189775"/>
              <a:ext cx="3305700" cy="669000"/>
            </a:xfrm>
            <a:prstGeom prst="chevron">
              <a:avLst>
                <a:gd fmla="val 50000" name="adj"/>
              </a:avLst>
            </a:prstGeom>
            <a:solidFill>
              <a:srgbClr val="66666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Roboto"/>
                  <a:ea typeface="Roboto"/>
                  <a:cs typeface="Roboto"/>
                  <a:sym typeface="Roboto"/>
                </a:rPr>
                <a:t>Predict</a:t>
              </a:r>
              <a:endParaRPr b="0" i="0" sz="1400" u="none" cap="none" strike="noStrike">
                <a:solidFill>
                  <a:schemeClr val="lt1"/>
                </a:solidFill>
                <a:latin typeface="Roboto"/>
                <a:ea typeface="Roboto"/>
                <a:cs typeface="Roboto"/>
                <a:sym typeface="Roboto"/>
              </a:endParaRPr>
            </a:p>
          </p:txBody>
        </p:sp>
        <p:sp>
          <p:nvSpPr>
            <p:cNvPr id="179" name="Google Shape;179;p26"/>
            <p:cNvSpPr txBox="1"/>
            <p:nvPr/>
          </p:nvSpPr>
          <p:spPr>
            <a:xfrm>
              <a:off x="3478949" y="2057125"/>
              <a:ext cx="2236200" cy="26157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0" i="0" lang="en" sz="1200" u="none" cap="none" strike="noStrike">
                  <a:solidFill>
                    <a:srgbClr val="434343"/>
                  </a:solidFill>
                  <a:latin typeface="Roboto"/>
                  <a:ea typeface="Roboto"/>
                  <a:cs typeface="Roboto"/>
                  <a:sym typeface="Roboto"/>
                </a:rPr>
                <a:t>Use the models to ultimately predict whether or not someone will default on a loan</a:t>
              </a:r>
              <a:endParaRPr b="0" i="0" sz="1200" u="none" cap="none" strike="noStrike">
                <a:solidFill>
                  <a:srgbClr val="434343"/>
                </a:solidFill>
                <a:latin typeface="Roboto"/>
                <a:ea typeface="Roboto"/>
                <a:cs typeface="Roboto"/>
                <a:sym typeface="Roboto"/>
              </a:endParaRPr>
            </a:p>
          </p:txBody>
        </p:sp>
      </p:grpSp>
      <p:sp>
        <p:nvSpPr>
          <p:cNvPr id="180" name="Google Shape;180;p26"/>
          <p:cNvSpPr txBox="1"/>
          <p:nvPr/>
        </p:nvSpPr>
        <p:spPr>
          <a:xfrm>
            <a:off x="574361" y="1293338"/>
            <a:ext cx="7995300" cy="6771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600"/>
              <a:buFont typeface="Arial"/>
              <a:buNone/>
            </a:pPr>
            <a:r>
              <a:rPr b="1" i="0" lang="en" sz="1600" u="none" cap="none" strike="noStrike">
                <a:solidFill>
                  <a:srgbClr val="434343"/>
                </a:solidFill>
                <a:latin typeface="Lato"/>
                <a:ea typeface="Lato"/>
                <a:cs typeface="Lato"/>
                <a:sym typeface="Lato"/>
              </a:rPr>
              <a:t>Use the models we have created to improve U.S. retail lending in various emerging markets all over the world</a:t>
            </a:r>
            <a:endParaRPr b="0" i="0" sz="1400" u="none" cap="none" strike="noStrike">
              <a:solidFill>
                <a:srgbClr val="434343"/>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graphicFrame>
        <p:nvGraphicFramePr>
          <p:cNvPr id="185" name="Google Shape;185;p27"/>
          <p:cNvGraphicFramePr/>
          <p:nvPr/>
        </p:nvGraphicFramePr>
        <p:xfrm>
          <a:off x="952500" y="1241050"/>
          <a:ext cx="3000000" cy="3000000"/>
        </p:xfrm>
        <a:graphic>
          <a:graphicData uri="http://schemas.openxmlformats.org/drawingml/2006/table">
            <a:tbl>
              <a:tblPr>
                <a:noFill/>
                <a:tableStyleId>{D1E65C0A-51C1-420A-819F-5B6FA62A252D}</a:tableStyleId>
              </a:tblPr>
              <a:tblGrid>
                <a:gridCol w="777950"/>
                <a:gridCol w="2841550"/>
                <a:gridCol w="698750"/>
                <a:gridCol w="2920750"/>
              </a:tblGrid>
              <a:tr h="484775">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rgbClr val="434343"/>
                        </a:solidFill>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rgbClr val="434343"/>
                          </a:solidFill>
                        </a:rPr>
                        <a:t>Identification (ID)</a:t>
                      </a:r>
                      <a:endParaRPr sz="1200" u="none" cap="none" strike="noStrike">
                        <a:solidFill>
                          <a:srgbClr val="434343"/>
                        </a:solidFill>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rgbClr val="434343"/>
                        </a:solidFill>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rgbClr val="434343"/>
                          </a:solidFill>
                        </a:rPr>
                        <a:t>Married / Single ~ </a:t>
                      </a:r>
                      <a:r>
                        <a:rPr i="1" lang="en" sz="1200" u="none" cap="none" strike="noStrike">
                          <a:solidFill>
                            <a:srgbClr val="434343"/>
                          </a:solidFill>
                        </a:rPr>
                        <a:t>Categorical</a:t>
                      </a:r>
                      <a:endParaRPr i="1" sz="1200" u="none" cap="none" strike="noStrike">
                        <a:solidFill>
                          <a:srgbClr val="434343"/>
                        </a:solidFill>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484775">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rgbClr val="434343"/>
                        </a:solidFill>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rgbClr val="434343"/>
                          </a:solidFill>
                        </a:rPr>
                        <a:t>Income ~ </a:t>
                      </a:r>
                      <a:r>
                        <a:rPr i="1" lang="en" sz="1200" u="none" cap="none" strike="noStrike">
                          <a:solidFill>
                            <a:srgbClr val="434343"/>
                          </a:solidFill>
                        </a:rPr>
                        <a:t>Numerical</a:t>
                      </a:r>
                      <a:endParaRPr i="1" sz="1200" u="none" cap="none" strike="noStrike">
                        <a:solidFill>
                          <a:srgbClr val="434343"/>
                        </a:solidFill>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rgbClr val="434343"/>
                        </a:solidFill>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rgbClr val="434343"/>
                          </a:solidFill>
                        </a:rPr>
                        <a:t>House Ownership ~ </a:t>
                      </a:r>
                      <a:r>
                        <a:rPr i="1" lang="en" sz="1200" u="none" cap="none" strike="noStrike">
                          <a:solidFill>
                            <a:srgbClr val="434343"/>
                          </a:solidFill>
                        </a:rPr>
                        <a:t>Categorical</a:t>
                      </a:r>
                      <a:endParaRPr i="1" sz="1200" u="none" cap="none" strike="noStrike">
                        <a:solidFill>
                          <a:srgbClr val="434343"/>
                        </a:solidFill>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484775">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rgbClr val="434343"/>
                        </a:solidFill>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rgbClr val="434343"/>
                          </a:solidFill>
                        </a:rPr>
                        <a:t>Age ~ </a:t>
                      </a:r>
                      <a:r>
                        <a:rPr i="1" lang="en" sz="1200" u="none" cap="none" strike="noStrike">
                          <a:solidFill>
                            <a:srgbClr val="434343"/>
                          </a:solidFill>
                        </a:rPr>
                        <a:t>Numerical</a:t>
                      </a:r>
                      <a:endParaRPr i="1" sz="1200" u="none" cap="none" strike="noStrike">
                        <a:solidFill>
                          <a:srgbClr val="434343"/>
                        </a:solidFill>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rgbClr val="434343"/>
                        </a:solidFill>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rgbClr val="434343"/>
                          </a:solidFill>
                        </a:rPr>
                        <a:t>Car Ownership ~ </a:t>
                      </a:r>
                      <a:r>
                        <a:rPr i="1" lang="en" sz="1200" u="none" cap="none" strike="noStrike">
                          <a:solidFill>
                            <a:srgbClr val="434343"/>
                          </a:solidFill>
                        </a:rPr>
                        <a:t>Categorical</a:t>
                      </a:r>
                      <a:endParaRPr i="1" sz="1200" u="none" cap="none" strike="noStrike">
                        <a:solidFill>
                          <a:srgbClr val="434343"/>
                        </a:solidFill>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484775">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rgbClr val="434343"/>
                        </a:solidFill>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rgbClr val="434343"/>
                          </a:solidFill>
                        </a:rPr>
                        <a:t>Experience ~ </a:t>
                      </a:r>
                      <a:r>
                        <a:rPr i="1" lang="en" sz="1200">
                          <a:solidFill>
                            <a:srgbClr val="434343"/>
                          </a:solidFill>
                        </a:rPr>
                        <a:t>Numerical</a:t>
                      </a:r>
                      <a:endParaRPr i="1" sz="1200" u="none" cap="none" strike="noStrike">
                        <a:solidFill>
                          <a:srgbClr val="434343"/>
                        </a:solidFill>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rgbClr val="434343"/>
                        </a:solidFill>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rgbClr val="434343"/>
                          </a:solidFill>
                        </a:rPr>
                        <a:t>Profession ~ </a:t>
                      </a:r>
                      <a:r>
                        <a:rPr i="1" lang="en" sz="1200" u="none" cap="none" strike="noStrike">
                          <a:solidFill>
                            <a:srgbClr val="434343"/>
                          </a:solidFill>
                        </a:rPr>
                        <a:t>Categorical</a:t>
                      </a:r>
                      <a:endParaRPr i="1" sz="1200" u="none" cap="none" strike="noStrike">
                        <a:solidFill>
                          <a:srgbClr val="434343"/>
                        </a:solidFill>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484775">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rgbClr val="434343"/>
                        </a:solidFill>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rgbClr val="434343"/>
                          </a:solidFill>
                        </a:rPr>
                        <a:t>City ~ </a:t>
                      </a:r>
                      <a:r>
                        <a:rPr i="1" lang="en" sz="1200" u="none" cap="none" strike="noStrike">
                          <a:solidFill>
                            <a:srgbClr val="434343"/>
                          </a:solidFill>
                        </a:rPr>
                        <a:t>Categorical</a:t>
                      </a:r>
                      <a:endParaRPr i="1" sz="1200" u="none" cap="none" strike="noStrike">
                        <a:solidFill>
                          <a:srgbClr val="434343"/>
                        </a:solidFill>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rgbClr val="434343"/>
                        </a:solidFill>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rgbClr val="434343"/>
                          </a:solidFill>
                        </a:rPr>
                        <a:t>Current House Years ~ </a:t>
                      </a:r>
                      <a:r>
                        <a:rPr i="1" lang="en" sz="1200" u="none" cap="none" strike="noStrike">
                          <a:solidFill>
                            <a:srgbClr val="434343"/>
                          </a:solidFill>
                        </a:rPr>
                        <a:t>Numerical</a:t>
                      </a:r>
                      <a:endParaRPr i="1" sz="1200" u="none" cap="none" strike="noStrike">
                        <a:solidFill>
                          <a:srgbClr val="434343"/>
                        </a:solidFill>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484775">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rgbClr val="434343"/>
                        </a:solidFill>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rgbClr val="434343"/>
                          </a:solidFill>
                        </a:rPr>
                        <a:t>State ~ </a:t>
                      </a:r>
                      <a:r>
                        <a:rPr i="1" lang="en" sz="1200" u="none" cap="none" strike="noStrike">
                          <a:solidFill>
                            <a:srgbClr val="434343"/>
                          </a:solidFill>
                        </a:rPr>
                        <a:t>Categorical</a:t>
                      </a:r>
                      <a:endParaRPr i="1" sz="1200" u="none" cap="none" strike="noStrike">
                        <a:solidFill>
                          <a:srgbClr val="434343"/>
                        </a:solidFill>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b="1" sz="1200" u="none" cap="none" strike="noStrike">
                        <a:solidFill>
                          <a:srgbClr val="434343"/>
                        </a:solidFill>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a:solidFill>
                            <a:srgbClr val="434343"/>
                          </a:solidFill>
                        </a:rPr>
                        <a:t>Current Job Years ~ </a:t>
                      </a:r>
                      <a:r>
                        <a:rPr i="1" lang="en" sz="1200">
                          <a:solidFill>
                            <a:srgbClr val="434343"/>
                          </a:solidFill>
                        </a:rPr>
                        <a:t>Numerical</a:t>
                      </a:r>
                      <a:endParaRPr b="1" sz="1200" u="none" cap="none" strike="noStrike">
                        <a:solidFill>
                          <a:srgbClr val="434343"/>
                        </a:solidFill>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484775">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rgbClr val="434343"/>
                        </a:solidFill>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gridSpan="3">
                  <a:txBody>
                    <a:bodyPr/>
                    <a:lstStyle/>
                    <a:p>
                      <a:pPr indent="0" lvl="0" marL="0" rtl="0" algn="l">
                        <a:spcBef>
                          <a:spcPts val="0"/>
                        </a:spcBef>
                        <a:spcAft>
                          <a:spcPts val="0"/>
                        </a:spcAft>
                        <a:buClr>
                          <a:schemeClr val="dk1"/>
                        </a:buClr>
                        <a:buSzPts val="1200"/>
                        <a:buFont typeface="Arial"/>
                        <a:buNone/>
                      </a:pPr>
                      <a:r>
                        <a:rPr b="1" lang="en" sz="1300">
                          <a:solidFill>
                            <a:srgbClr val="FF0000"/>
                          </a:solidFill>
                        </a:rPr>
                        <a:t>Risk Flag ~ Categorical (Yes, No)</a:t>
                      </a:r>
                      <a:r>
                        <a:rPr b="1" lang="en" sz="1300">
                          <a:solidFill>
                            <a:srgbClr val="434343"/>
                          </a:solidFill>
                        </a:rPr>
                        <a:t> </a:t>
                      </a:r>
                      <a:endParaRPr i="1" sz="1300">
                        <a:solidFill>
                          <a:srgbClr val="434343"/>
                        </a:solidFill>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hMerge="1"/>
                <a:tc hMerge="1"/>
              </a:tr>
            </a:tbl>
          </a:graphicData>
        </a:graphic>
      </p:graphicFrame>
      <p:pic>
        <p:nvPicPr>
          <p:cNvPr id="186" name="Google Shape;186;p27"/>
          <p:cNvPicPr preferRelativeResize="0"/>
          <p:nvPr/>
        </p:nvPicPr>
        <p:blipFill rotWithShape="1">
          <a:blip r:embed="rId3">
            <a:alphaModFix/>
          </a:blip>
          <a:srcRect b="23724" l="22410" r="19961" t="15255"/>
          <a:stretch/>
        </p:blipFill>
        <p:spPr>
          <a:xfrm>
            <a:off x="1125000" y="1725475"/>
            <a:ext cx="443750" cy="406876"/>
          </a:xfrm>
          <a:prstGeom prst="rect">
            <a:avLst/>
          </a:prstGeom>
          <a:noFill/>
          <a:ln>
            <a:noFill/>
          </a:ln>
        </p:spPr>
      </p:pic>
      <p:sp>
        <p:nvSpPr>
          <p:cNvPr id="187" name="Google Shape;187;p27"/>
          <p:cNvSpPr/>
          <p:nvPr/>
        </p:nvSpPr>
        <p:spPr>
          <a:xfrm>
            <a:off x="5270750" y="125975"/>
            <a:ext cx="3909900" cy="629100"/>
          </a:xfrm>
          <a:prstGeom prst="rect">
            <a:avLst/>
          </a:prstGeom>
          <a:solidFill>
            <a:srgbClr val="1C45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27"/>
          <p:cNvSpPr txBox="1"/>
          <p:nvPr/>
        </p:nvSpPr>
        <p:spPr>
          <a:xfrm>
            <a:off x="5424675" y="202275"/>
            <a:ext cx="3756000" cy="629100"/>
          </a:xfrm>
          <a:prstGeom prst="rect">
            <a:avLst/>
          </a:prstGeom>
          <a:noFill/>
          <a:ln>
            <a:noFill/>
          </a:ln>
          <a:effectLst>
            <a:outerShdw blurRad="57150" rotWithShape="0" algn="bl" dir="5400000" dist="19050">
              <a:srgbClr val="000000">
                <a:alpha val="49019"/>
              </a:srgbClr>
            </a:outerShdw>
          </a:effectLst>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000"/>
              <a:buFont typeface="Lato Black"/>
              <a:buNone/>
            </a:pPr>
            <a:r>
              <a:rPr b="0" i="0" lang="en" sz="2000" u="none" cap="none" strike="noStrike">
                <a:solidFill>
                  <a:srgbClr val="FFFFFF"/>
                </a:solidFill>
                <a:latin typeface="Lato Black"/>
                <a:ea typeface="Lato Black"/>
                <a:cs typeface="Lato Black"/>
                <a:sym typeface="Lato Black"/>
              </a:rPr>
              <a:t>Our Dataset</a:t>
            </a:r>
            <a:endParaRPr b="0" i="0" sz="2000" u="none" cap="none" strike="noStrike">
              <a:solidFill>
                <a:srgbClr val="FFFFFF"/>
              </a:solidFill>
              <a:latin typeface="Lato Black"/>
              <a:ea typeface="Lato Black"/>
              <a:cs typeface="Lato Black"/>
              <a:sym typeface="Lato Black"/>
            </a:endParaRPr>
          </a:p>
          <a:p>
            <a:pPr indent="0" lvl="0" marL="0" marR="0" rtl="0" algn="ctr">
              <a:lnSpc>
                <a:spcPct val="100000"/>
              </a:lnSpc>
              <a:spcBef>
                <a:spcPts val="0"/>
              </a:spcBef>
              <a:spcAft>
                <a:spcPts val="0"/>
              </a:spcAft>
              <a:buClr>
                <a:schemeClr val="dk1"/>
              </a:buClr>
              <a:buSzPts val="1000"/>
              <a:buFont typeface="Lato Black"/>
              <a:buNone/>
            </a:pPr>
            <a:r>
              <a:rPr b="0" i="1" lang="en" sz="1800" u="none" cap="none" strike="noStrike">
                <a:solidFill>
                  <a:srgbClr val="FFFFFF"/>
                </a:solidFill>
                <a:latin typeface="Lato"/>
                <a:ea typeface="Lato"/>
                <a:cs typeface="Lato"/>
                <a:sym typeface="Lato"/>
              </a:rPr>
              <a:t>Loan Application Info</a:t>
            </a:r>
            <a:endParaRPr b="0" i="1" sz="1800" u="none" cap="none" strike="noStrike">
              <a:solidFill>
                <a:srgbClr val="FFFFFF"/>
              </a:solidFill>
              <a:latin typeface="Lato"/>
              <a:ea typeface="Lato"/>
              <a:cs typeface="Lato"/>
              <a:sym typeface="Lato"/>
            </a:endParaRPr>
          </a:p>
        </p:txBody>
      </p:sp>
      <p:pic>
        <p:nvPicPr>
          <p:cNvPr id="189" name="Google Shape;189;p27"/>
          <p:cNvPicPr preferRelativeResize="0"/>
          <p:nvPr/>
        </p:nvPicPr>
        <p:blipFill rotWithShape="1">
          <a:blip r:embed="rId4">
            <a:alphaModFix/>
          </a:blip>
          <a:srcRect b="0" l="256769" r="-256769" t="0"/>
          <a:stretch/>
        </p:blipFill>
        <p:spPr>
          <a:xfrm>
            <a:off x="5511700" y="3949400"/>
            <a:ext cx="801026" cy="801026"/>
          </a:xfrm>
          <a:prstGeom prst="rect">
            <a:avLst/>
          </a:prstGeom>
          <a:noFill/>
          <a:ln>
            <a:noFill/>
          </a:ln>
        </p:spPr>
      </p:pic>
      <p:pic>
        <p:nvPicPr>
          <p:cNvPr id="190" name="Google Shape;190;p27"/>
          <p:cNvPicPr preferRelativeResize="0"/>
          <p:nvPr/>
        </p:nvPicPr>
        <p:blipFill rotWithShape="1">
          <a:blip r:embed="rId5">
            <a:alphaModFix/>
          </a:blip>
          <a:srcRect b="0" l="0" r="0" t="0"/>
          <a:stretch/>
        </p:blipFill>
        <p:spPr>
          <a:xfrm>
            <a:off x="1164825" y="1293125"/>
            <a:ext cx="364099" cy="364099"/>
          </a:xfrm>
          <a:prstGeom prst="rect">
            <a:avLst/>
          </a:prstGeom>
          <a:noFill/>
          <a:ln>
            <a:noFill/>
          </a:ln>
          <a:effectLst>
            <a:outerShdw blurRad="57150" rotWithShape="0" algn="bl" dir="5400000" dist="19050">
              <a:srgbClr val="000000">
                <a:alpha val="49803"/>
              </a:srgbClr>
            </a:outerShdw>
          </a:effectLst>
        </p:spPr>
      </p:pic>
      <p:pic>
        <p:nvPicPr>
          <p:cNvPr id="191" name="Google Shape;191;p27"/>
          <p:cNvPicPr preferRelativeResize="0"/>
          <p:nvPr/>
        </p:nvPicPr>
        <p:blipFill rotWithShape="1">
          <a:blip r:embed="rId6">
            <a:alphaModFix/>
          </a:blip>
          <a:srcRect b="0" l="0" r="0" t="0"/>
          <a:stretch/>
        </p:blipFill>
        <p:spPr>
          <a:xfrm>
            <a:off x="1164825" y="2274525"/>
            <a:ext cx="364100" cy="364075"/>
          </a:xfrm>
          <a:prstGeom prst="rect">
            <a:avLst/>
          </a:prstGeom>
          <a:noFill/>
          <a:ln>
            <a:noFill/>
          </a:ln>
          <a:effectLst>
            <a:outerShdw blurRad="57150" rotWithShape="0" algn="bl" dir="5400000" dist="19050">
              <a:srgbClr val="000000">
                <a:alpha val="49803"/>
              </a:srgbClr>
            </a:outerShdw>
          </a:effectLst>
        </p:spPr>
      </p:pic>
      <p:pic>
        <p:nvPicPr>
          <p:cNvPr id="192" name="Google Shape;192;p27"/>
          <p:cNvPicPr preferRelativeResize="0"/>
          <p:nvPr/>
        </p:nvPicPr>
        <p:blipFill rotWithShape="1">
          <a:blip r:embed="rId7">
            <a:alphaModFix/>
          </a:blip>
          <a:srcRect b="0" l="0" r="0" t="0"/>
          <a:stretch/>
        </p:blipFill>
        <p:spPr>
          <a:xfrm>
            <a:off x="1161097" y="2751975"/>
            <a:ext cx="364100" cy="364100"/>
          </a:xfrm>
          <a:prstGeom prst="rect">
            <a:avLst/>
          </a:prstGeom>
          <a:noFill/>
          <a:ln>
            <a:noFill/>
          </a:ln>
          <a:effectLst>
            <a:outerShdw blurRad="57150" rotWithShape="0" algn="bl" dir="5400000" dist="19050">
              <a:srgbClr val="000000">
                <a:alpha val="49803"/>
              </a:srgbClr>
            </a:outerShdw>
          </a:effectLst>
        </p:spPr>
      </p:pic>
      <p:pic>
        <p:nvPicPr>
          <p:cNvPr id="193" name="Google Shape;193;p27"/>
          <p:cNvPicPr preferRelativeResize="0"/>
          <p:nvPr/>
        </p:nvPicPr>
        <p:blipFill rotWithShape="1">
          <a:blip r:embed="rId8">
            <a:alphaModFix/>
          </a:blip>
          <a:srcRect b="0" l="0" r="0" t="0"/>
          <a:stretch/>
        </p:blipFill>
        <p:spPr>
          <a:xfrm>
            <a:off x="1106505" y="3186675"/>
            <a:ext cx="517509" cy="509026"/>
          </a:xfrm>
          <a:prstGeom prst="rect">
            <a:avLst/>
          </a:prstGeom>
          <a:noFill/>
          <a:ln>
            <a:noFill/>
          </a:ln>
          <a:effectLst>
            <a:outerShdw blurRad="57150" rotWithShape="0" algn="bl" dir="5400000" dist="19050">
              <a:srgbClr val="000000">
                <a:alpha val="49803"/>
              </a:srgbClr>
            </a:outerShdw>
          </a:effectLst>
        </p:spPr>
      </p:pic>
      <p:pic>
        <p:nvPicPr>
          <p:cNvPr id="194" name="Google Shape;194;p27"/>
          <p:cNvPicPr preferRelativeResize="0"/>
          <p:nvPr/>
        </p:nvPicPr>
        <p:blipFill rotWithShape="1">
          <a:blip r:embed="rId9">
            <a:alphaModFix/>
          </a:blip>
          <a:srcRect b="0" l="0" r="0" t="0"/>
          <a:stretch/>
        </p:blipFill>
        <p:spPr>
          <a:xfrm>
            <a:off x="1183217" y="3695711"/>
            <a:ext cx="364100" cy="426588"/>
          </a:xfrm>
          <a:prstGeom prst="rect">
            <a:avLst/>
          </a:prstGeom>
          <a:noFill/>
          <a:ln>
            <a:noFill/>
          </a:ln>
        </p:spPr>
      </p:pic>
      <p:pic>
        <p:nvPicPr>
          <p:cNvPr id="195" name="Google Shape;195;p27"/>
          <p:cNvPicPr preferRelativeResize="0"/>
          <p:nvPr/>
        </p:nvPicPr>
        <p:blipFill rotWithShape="1">
          <a:blip r:embed="rId10">
            <a:alphaModFix/>
          </a:blip>
          <a:srcRect b="0" l="0" r="0" t="0"/>
          <a:stretch/>
        </p:blipFill>
        <p:spPr>
          <a:xfrm>
            <a:off x="4626475" y="3786574"/>
            <a:ext cx="556925" cy="287175"/>
          </a:xfrm>
          <a:prstGeom prst="rect">
            <a:avLst/>
          </a:prstGeom>
          <a:noFill/>
          <a:ln>
            <a:noFill/>
          </a:ln>
          <a:effectLst>
            <a:outerShdw blurRad="57150" rotWithShape="0" algn="bl" dir="5400000" dist="19050">
              <a:srgbClr val="000000">
                <a:alpha val="49803"/>
              </a:srgbClr>
            </a:outerShdw>
          </a:effectLst>
        </p:spPr>
      </p:pic>
      <p:pic>
        <p:nvPicPr>
          <p:cNvPr id="196" name="Google Shape;196;p27"/>
          <p:cNvPicPr preferRelativeResize="0"/>
          <p:nvPr/>
        </p:nvPicPr>
        <p:blipFill rotWithShape="1">
          <a:blip r:embed="rId11">
            <a:alphaModFix/>
          </a:blip>
          <a:srcRect b="0" l="0" r="0" t="0"/>
          <a:stretch/>
        </p:blipFill>
        <p:spPr>
          <a:xfrm>
            <a:off x="4769200" y="1266850"/>
            <a:ext cx="331575" cy="406876"/>
          </a:xfrm>
          <a:prstGeom prst="rect">
            <a:avLst/>
          </a:prstGeom>
          <a:noFill/>
          <a:ln>
            <a:noFill/>
          </a:ln>
          <a:effectLst>
            <a:outerShdw blurRad="57150" rotWithShape="0" algn="bl" dir="5400000" dist="19050">
              <a:srgbClr val="000000">
                <a:alpha val="49803"/>
              </a:srgbClr>
            </a:outerShdw>
          </a:effectLst>
        </p:spPr>
      </p:pic>
      <p:pic>
        <p:nvPicPr>
          <p:cNvPr id="197" name="Google Shape;197;p27"/>
          <p:cNvPicPr preferRelativeResize="0"/>
          <p:nvPr/>
        </p:nvPicPr>
        <p:blipFill rotWithShape="1">
          <a:blip r:embed="rId12">
            <a:alphaModFix/>
          </a:blip>
          <a:srcRect b="0" l="0" r="0" t="0"/>
          <a:stretch/>
        </p:blipFill>
        <p:spPr>
          <a:xfrm>
            <a:off x="4713111" y="1741776"/>
            <a:ext cx="443751" cy="390582"/>
          </a:xfrm>
          <a:prstGeom prst="rect">
            <a:avLst/>
          </a:prstGeom>
          <a:noFill/>
          <a:ln>
            <a:noFill/>
          </a:ln>
          <a:effectLst>
            <a:outerShdw blurRad="57150" rotWithShape="0" algn="bl" dir="5400000" dist="19050">
              <a:srgbClr val="000000">
                <a:alpha val="49803"/>
              </a:srgbClr>
            </a:outerShdw>
          </a:effectLst>
        </p:spPr>
      </p:pic>
      <p:pic>
        <p:nvPicPr>
          <p:cNvPr id="198" name="Google Shape;198;p27"/>
          <p:cNvPicPr preferRelativeResize="0"/>
          <p:nvPr/>
        </p:nvPicPr>
        <p:blipFill rotWithShape="1">
          <a:blip r:embed="rId13">
            <a:alphaModFix/>
          </a:blip>
          <a:srcRect b="0" l="0" r="0" t="0"/>
          <a:stretch/>
        </p:blipFill>
        <p:spPr>
          <a:xfrm>
            <a:off x="4620420" y="2132351"/>
            <a:ext cx="629130" cy="629100"/>
          </a:xfrm>
          <a:prstGeom prst="rect">
            <a:avLst/>
          </a:prstGeom>
          <a:noFill/>
          <a:ln>
            <a:noFill/>
          </a:ln>
          <a:effectLst>
            <a:outerShdw blurRad="57150" rotWithShape="0" algn="bl" dir="5400000" dist="19050">
              <a:srgbClr val="000000">
                <a:alpha val="49803"/>
              </a:srgbClr>
            </a:outerShdw>
          </a:effectLst>
        </p:spPr>
      </p:pic>
      <p:pic>
        <p:nvPicPr>
          <p:cNvPr id="199" name="Google Shape;199;p27"/>
          <p:cNvPicPr preferRelativeResize="0"/>
          <p:nvPr/>
        </p:nvPicPr>
        <p:blipFill rotWithShape="1">
          <a:blip r:embed="rId14">
            <a:alphaModFix/>
          </a:blip>
          <a:srcRect b="0" l="0" r="0" t="0"/>
          <a:stretch/>
        </p:blipFill>
        <p:spPr>
          <a:xfrm>
            <a:off x="4752921" y="2732638"/>
            <a:ext cx="364101" cy="410242"/>
          </a:xfrm>
          <a:prstGeom prst="rect">
            <a:avLst/>
          </a:prstGeom>
          <a:noFill/>
          <a:ln>
            <a:noFill/>
          </a:ln>
          <a:effectLst>
            <a:outerShdw blurRad="57150" rotWithShape="0" algn="bl" dir="5400000" dist="19050">
              <a:srgbClr val="000000">
                <a:alpha val="49803"/>
              </a:srgbClr>
            </a:outerShdw>
          </a:effectLst>
        </p:spPr>
      </p:pic>
      <p:pic>
        <p:nvPicPr>
          <p:cNvPr id="200" name="Google Shape;200;p27"/>
          <p:cNvPicPr preferRelativeResize="0"/>
          <p:nvPr/>
        </p:nvPicPr>
        <p:blipFill rotWithShape="1">
          <a:blip r:embed="rId15">
            <a:alphaModFix/>
          </a:blip>
          <a:srcRect b="0" l="0" r="0" t="0"/>
          <a:stretch/>
        </p:blipFill>
        <p:spPr>
          <a:xfrm>
            <a:off x="4713111" y="3189576"/>
            <a:ext cx="443751" cy="390582"/>
          </a:xfrm>
          <a:prstGeom prst="rect">
            <a:avLst/>
          </a:prstGeom>
          <a:noFill/>
          <a:ln>
            <a:noFill/>
          </a:ln>
          <a:effectLst>
            <a:outerShdw blurRad="57150" rotWithShape="0" algn="bl" dir="5400000" dist="19050">
              <a:srgbClr val="000000">
                <a:alpha val="49803"/>
              </a:srgbClr>
            </a:outerShdw>
          </a:effectLst>
        </p:spPr>
      </p:pic>
      <p:pic>
        <p:nvPicPr>
          <p:cNvPr id="201" name="Google Shape;201;p27"/>
          <p:cNvPicPr preferRelativeResize="0"/>
          <p:nvPr/>
        </p:nvPicPr>
        <p:blipFill rotWithShape="1">
          <a:blip r:embed="rId16">
            <a:alphaModFix/>
          </a:blip>
          <a:srcRect b="0" l="0" r="0" t="0"/>
          <a:stretch/>
        </p:blipFill>
        <p:spPr>
          <a:xfrm>
            <a:off x="1161100" y="4167575"/>
            <a:ext cx="364100" cy="364100"/>
          </a:xfrm>
          <a:prstGeom prst="rect">
            <a:avLst/>
          </a:prstGeom>
          <a:noFill/>
          <a:ln>
            <a:noFill/>
          </a:ln>
          <a:effectLst>
            <a:outerShdw blurRad="57150" rotWithShape="0" algn="bl" dir="5400000" dist="19050">
              <a:srgbClr val="000000">
                <a:alpha val="49803"/>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pic>
        <p:nvPicPr>
          <p:cNvPr id="206" name="Google Shape;206;p28"/>
          <p:cNvPicPr preferRelativeResize="0"/>
          <p:nvPr/>
        </p:nvPicPr>
        <p:blipFill>
          <a:blip r:embed="rId3">
            <a:alphaModFix/>
          </a:blip>
          <a:stretch>
            <a:fillRect/>
          </a:stretch>
        </p:blipFill>
        <p:spPr>
          <a:xfrm>
            <a:off x="1447800" y="907575"/>
            <a:ext cx="6064838" cy="3851725"/>
          </a:xfrm>
          <a:prstGeom prst="rect">
            <a:avLst/>
          </a:prstGeom>
          <a:noFill/>
          <a:ln>
            <a:noFill/>
          </a:ln>
        </p:spPr>
      </p:pic>
      <p:sp>
        <p:nvSpPr>
          <p:cNvPr id="207" name="Google Shape;207;p28"/>
          <p:cNvSpPr/>
          <p:nvPr/>
        </p:nvSpPr>
        <p:spPr>
          <a:xfrm>
            <a:off x="5270750" y="125975"/>
            <a:ext cx="3909900" cy="629100"/>
          </a:xfrm>
          <a:prstGeom prst="rect">
            <a:avLst/>
          </a:prstGeom>
          <a:solidFill>
            <a:srgbClr val="1C4587"/>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28"/>
          <p:cNvSpPr txBox="1"/>
          <p:nvPr/>
        </p:nvSpPr>
        <p:spPr>
          <a:xfrm>
            <a:off x="5424675" y="202275"/>
            <a:ext cx="3756000" cy="629100"/>
          </a:xfrm>
          <a:prstGeom prst="rect">
            <a:avLst/>
          </a:prstGeom>
          <a:noFill/>
          <a:ln>
            <a:noFill/>
          </a:ln>
          <a:effectLst>
            <a:outerShdw blurRad="57150" rotWithShape="0" algn="bl" dir="5400000" dist="19050">
              <a:srgbClr val="000000">
                <a:alpha val="49019"/>
              </a:srgbClr>
            </a:outerShdw>
          </a:effectLst>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000"/>
              <a:buFont typeface="Lato Black"/>
              <a:buNone/>
            </a:pPr>
            <a:r>
              <a:rPr b="0" i="0" lang="en" sz="2000" u="none" cap="none" strike="noStrike">
                <a:solidFill>
                  <a:srgbClr val="FFFFFF"/>
                </a:solidFill>
                <a:latin typeface="Lato Black"/>
                <a:ea typeface="Lato Black"/>
                <a:cs typeface="Lato Black"/>
                <a:sym typeface="Lato Black"/>
              </a:rPr>
              <a:t>Correlation Matrix</a:t>
            </a:r>
            <a:endParaRPr b="0" i="0" sz="2000" u="none" cap="none" strike="noStrike">
              <a:solidFill>
                <a:srgbClr val="FFFFFF"/>
              </a:solidFill>
              <a:latin typeface="Lato Black"/>
              <a:ea typeface="Lato Black"/>
              <a:cs typeface="Lato Black"/>
              <a:sym typeface="Lato Black"/>
            </a:endParaRPr>
          </a:p>
          <a:p>
            <a:pPr indent="0" lvl="0" marL="0" marR="0" rtl="0" algn="ctr">
              <a:lnSpc>
                <a:spcPct val="100000"/>
              </a:lnSpc>
              <a:spcBef>
                <a:spcPts val="0"/>
              </a:spcBef>
              <a:spcAft>
                <a:spcPts val="0"/>
              </a:spcAft>
              <a:buClr>
                <a:schemeClr val="dk1"/>
              </a:buClr>
              <a:buSzPts val="1000"/>
              <a:buFont typeface="Lato Black"/>
              <a:buNone/>
            </a:pPr>
            <a:r>
              <a:rPr b="0" i="1" lang="en" sz="1800" u="none" cap="none" strike="noStrike">
                <a:solidFill>
                  <a:srgbClr val="FFFFFF"/>
                </a:solidFill>
                <a:latin typeface="Lato"/>
                <a:ea typeface="Lato"/>
                <a:cs typeface="Lato"/>
                <a:sym typeface="Lato"/>
              </a:rPr>
              <a:t>Pre-cleaning</a:t>
            </a:r>
            <a:endParaRPr b="0" i="1" sz="1800" u="none" cap="none" strike="noStrike">
              <a:solidFill>
                <a:srgbClr val="FFFFFF"/>
              </a:solidFill>
              <a:latin typeface="Lato"/>
              <a:ea typeface="Lato"/>
              <a:cs typeface="Lato"/>
              <a:sym typeface="Lato"/>
            </a:endParaRPr>
          </a:p>
        </p:txBody>
      </p:sp>
      <p:sp>
        <p:nvSpPr>
          <p:cNvPr id="209" name="Google Shape;209;p28"/>
          <p:cNvSpPr/>
          <p:nvPr/>
        </p:nvSpPr>
        <p:spPr>
          <a:xfrm>
            <a:off x="5038375" y="2089075"/>
            <a:ext cx="580500" cy="4002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28"/>
          <p:cNvSpPr/>
          <p:nvPr/>
        </p:nvSpPr>
        <p:spPr>
          <a:xfrm>
            <a:off x="4457875" y="2489275"/>
            <a:ext cx="580500" cy="3372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28"/>
          <p:cNvSpPr/>
          <p:nvPr/>
        </p:nvSpPr>
        <p:spPr>
          <a:xfrm>
            <a:off x="828825" y="4422100"/>
            <a:ext cx="384000" cy="337200"/>
          </a:xfrm>
          <a:prstGeom prst="rect">
            <a:avLst/>
          </a:prstGeom>
          <a:solidFill>
            <a:srgbClr val="CFE2F3"/>
          </a:solidFill>
          <a:ln cap="flat" cmpd="sng" w="9525">
            <a:solidFill>
              <a:srgbClr val="000000"/>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28"/>
          <p:cNvSpPr txBox="1"/>
          <p:nvPr/>
        </p:nvSpPr>
        <p:spPr>
          <a:xfrm>
            <a:off x="1227950" y="4300300"/>
            <a:ext cx="3281100" cy="6156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1" lang="en" sz="1400" u="none" cap="none" strike="noStrike">
                <a:solidFill>
                  <a:srgbClr val="000000"/>
                </a:solidFill>
                <a:latin typeface="Lato Light"/>
                <a:ea typeface="Lato Light"/>
                <a:cs typeface="Lato Light"/>
                <a:sym typeface="Lato Light"/>
              </a:rPr>
              <a:t>Indicates that all variables have a low correlation with the risk flag …… why?</a:t>
            </a:r>
            <a:endParaRPr b="0" i="1" sz="1400" u="none" cap="none" strike="noStrike">
              <a:solidFill>
                <a:srgbClr val="000000"/>
              </a:solidFill>
              <a:latin typeface="Lato Light"/>
              <a:ea typeface="Lato Light"/>
              <a:cs typeface="Lato Light"/>
              <a:sym typeface="Lato Light"/>
            </a:endParaRPr>
          </a:p>
        </p:txBody>
      </p:sp>
      <p:sp>
        <p:nvSpPr>
          <p:cNvPr id="213" name="Google Shape;213;p28"/>
          <p:cNvSpPr/>
          <p:nvPr/>
        </p:nvSpPr>
        <p:spPr>
          <a:xfrm>
            <a:off x="828825" y="3964900"/>
            <a:ext cx="384000" cy="337200"/>
          </a:xfrm>
          <a:prstGeom prst="rect">
            <a:avLst/>
          </a:prstGeom>
          <a:solidFill>
            <a:srgbClr val="4A86E8"/>
          </a:solidFill>
          <a:ln cap="flat" cmpd="sng" w="28575">
            <a:solidFill>
              <a:srgbClr val="FF0000"/>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28"/>
          <p:cNvSpPr txBox="1"/>
          <p:nvPr/>
        </p:nvSpPr>
        <p:spPr>
          <a:xfrm>
            <a:off x="1227950" y="3919300"/>
            <a:ext cx="3281100" cy="4002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1" lang="en" sz="1400" u="none" cap="none" strike="noStrike">
                <a:solidFill>
                  <a:srgbClr val="000000"/>
                </a:solidFill>
                <a:latin typeface="Lato Light"/>
                <a:ea typeface="Lato Light"/>
                <a:cs typeface="Lato Light"/>
                <a:sym typeface="Lato Light"/>
              </a:rPr>
              <a:t>Multicollinearity</a:t>
            </a:r>
            <a:endParaRPr b="0" i="1" sz="1400" u="none" cap="none" strike="noStrike">
              <a:solidFill>
                <a:srgbClr val="000000"/>
              </a:solidFill>
              <a:latin typeface="Lato Light"/>
              <a:ea typeface="Lato Light"/>
              <a:cs typeface="Lato Light"/>
              <a:sym typeface="Lato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9"/>
          <p:cNvSpPr/>
          <p:nvPr/>
        </p:nvSpPr>
        <p:spPr>
          <a:xfrm>
            <a:off x="5270750" y="354575"/>
            <a:ext cx="3909900" cy="629100"/>
          </a:xfrm>
          <a:prstGeom prst="rect">
            <a:avLst/>
          </a:prstGeom>
          <a:solidFill>
            <a:srgbClr val="1C4587"/>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29"/>
          <p:cNvSpPr txBox="1"/>
          <p:nvPr/>
        </p:nvSpPr>
        <p:spPr>
          <a:xfrm>
            <a:off x="5424675" y="278475"/>
            <a:ext cx="3756000" cy="629100"/>
          </a:xfrm>
          <a:prstGeom prst="rect">
            <a:avLst/>
          </a:prstGeom>
          <a:noFill/>
          <a:ln>
            <a:noFill/>
          </a:ln>
          <a:effectLst>
            <a:outerShdw blurRad="57150" rotWithShape="0" algn="bl" dir="5400000" dist="19050">
              <a:srgbClr val="000000">
                <a:alpha val="49019"/>
              </a:srgbClr>
            </a:outerShdw>
          </a:effectLst>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000"/>
              <a:buFont typeface="Lato Black"/>
              <a:buNone/>
            </a:pPr>
            <a:r>
              <a:rPr b="0" i="0" lang="en" sz="2000" u="none" cap="none" strike="noStrike">
                <a:solidFill>
                  <a:srgbClr val="FFFFFF"/>
                </a:solidFill>
                <a:latin typeface="Lato Black"/>
                <a:ea typeface="Lato Black"/>
                <a:cs typeface="Lato Black"/>
                <a:sym typeface="Lato Black"/>
              </a:rPr>
              <a:t>Data Cleaning</a:t>
            </a:r>
            <a:endParaRPr b="0" i="0" sz="2000" u="none" cap="none" strike="noStrike">
              <a:solidFill>
                <a:srgbClr val="FFFFFF"/>
              </a:solidFill>
              <a:latin typeface="Lato Black"/>
              <a:ea typeface="Lato Black"/>
              <a:cs typeface="Lato Black"/>
              <a:sym typeface="Lato Black"/>
            </a:endParaRPr>
          </a:p>
        </p:txBody>
      </p:sp>
      <p:sp>
        <p:nvSpPr>
          <p:cNvPr id="221" name="Google Shape;221;p29"/>
          <p:cNvSpPr txBox="1"/>
          <p:nvPr/>
        </p:nvSpPr>
        <p:spPr>
          <a:xfrm>
            <a:off x="5097900" y="1702000"/>
            <a:ext cx="3208800" cy="27090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434343"/>
              </a:buClr>
              <a:buSzPts val="1400"/>
              <a:buFont typeface="Lato Light"/>
              <a:buChar char="➢"/>
            </a:pPr>
            <a:r>
              <a:rPr b="0" i="0" lang="en" sz="1400" u="none" cap="none" strike="noStrike">
                <a:solidFill>
                  <a:srgbClr val="434343"/>
                </a:solidFill>
                <a:latin typeface="Lato Light"/>
                <a:ea typeface="Lato Light"/>
                <a:cs typeface="Lato Light"/>
                <a:sym typeface="Lato Light"/>
              </a:rPr>
              <a:t>Remove multicollinearity </a:t>
            </a:r>
            <a:endParaRPr b="0" i="0" sz="1400" u="none" cap="none" strike="noStrike">
              <a:solidFill>
                <a:srgbClr val="434343"/>
              </a:solidFill>
              <a:latin typeface="Lato Light"/>
              <a:ea typeface="Lato Light"/>
              <a:cs typeface="Lato Light"/>
              <a:sym typeface="Lato Light"/>
            </a:endParaRPr>
          </a:p>
          <a:p>
            <a:pPr indent="-304800" lvl="1" marL="914400" marR="0" rtl="0" algn="l">
              <a:lnSpc>
                <a:spcPct val="100000"/>
              </a:lnSpc>
              <a:spcBef>
                <a:spcPts val="0"/>
              </a:spcBef>
              <a:spcAft>
                <a:spcPts val="0"/>
              </a:spcAft>
              <a:buClr>
                <a:srgbClr val="434343"/>
              </a:buClr>
              <a:buSzPts val="1200"/>
              <a:buFont typeface="Lato Light"/>
              <a:buChar char="○"/>
            </a:pPr>
            <a:r>
              <a:rPr b="0" i="0" lang="en" sz="1200" u="none" cap="none" strike="noStrike">
                <a:solidFill>
                  <a:srgbClr val="434343"/>
                </a:solidFill>
                <a:latin typeface="Lato Light"/>
                <a:ea typeface="Lato Light"/>
                <a:cs typeface="Lato Light"/>
                <a:sym typeface="Lato Light"/>
              </a:rPr>
              <a:t>“Current Job Years” &amp; “Experience”</a:t>
            </a:r>
            <a:endParaRPr b="0" i="0" sz="1200" u="none" cap="none" strike="noStrike">
              <a:solidFill>
                <a:srgbClr val="434343"/>
              </a:solidFill>
              <a:latin typeface="Lato Light"/>
              <a:ea typeface="Lato Light"/>
              <a:cs typeface="Lato Light"/>
              <a:sym typeface="Lato Light"/>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Lato Light"/>
              <a:ea typeface="Lato Light"/>
              <a:cs typeface="Lato Light"/>
              <a:sym typeface="Lato Light"/>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Lato Light"/>
              <a:ea typeface="Lato Light"/>
              <a:cs typeface="Lato Light"/>
              <a:sym typeface="Lato Light"/>
            </a:endParaRPr>
          </a:p>
          <a:p>
            <a:pPr indent="-317500" lvl="0" marL="457200" marR="0" rtl="0" algn="l">
              <a:lnSpc>
                <a:spcPct val="100000"/>
              </a:lnSpc>
              <a:spcBef>
                <a:spcPts val="0"/>
              </a:spcBef>
              <a:spcAft>
                <a:spcPts val="0"/>
              </a:spcAft>
              <a:buClr>
                <a:srgbClr val="434343"/>
              </a:buClr>
              <a:buSzPts val="1400"/>
              <a:buFont typeface="Lato Light"/>
              <a:buChar char="➢"/>
            </a:pPr>
            <a:r>
              <a:rPr b="0" i="0" lang="en" sz="1400" u="none" cap="none" strike="noStrike">
                <a:solidFill>
                  <a:srgbClr val="434343"/>
                </a:solidFill>
                <a:latin typeface="Lato Light"/>
                <a:ea typeface="Lato Light"/>
                <a:cs typeface="Lato Light"/>
                <a:sym typeface="Lato Light"/>
              </a:rPr>
              <a:t>Remove categorical variables with many unique values </a:t>
            </a:r>
            <a:endParaRPr b="0" i="0" sz="1400" u="none" cap="none" strike="noStrike">
              <a:solidFill>
                <a:srgbClr val="434343"/>
              </a:solidFill>
              <a:latin typeface="Lato Light"/>
              <a:ea typeface="Lato Light"/>
              <a:cs typeface="Lato Light"/>
              <a:sym typeface="Lato Light"/>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Lato Light"/>
              <a:ea typeface="Lato Light"/>
              <a:cs typeface="Lato Light"/>
              <a:sym typeface="Lato Light"/>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Lato Light"/>
              <a:ea typeface="Lato Light"/>
              <a:cs typeface="Lato Light"/>
              <a:sym typeface="Lato Light"/>
            </a:endParaRPr>
          </a:p>
          <a:p>
            <a:pPr indent="-317500" lvl="0" marL="457200" marR="0" rtl="0" algn="l">
              <a:lnSpc>
                <a:spcPct val="100000"/>
              </a:lnSpc>
              <a:spcBef>
                <a:spcPts val="0"/>
              </a:spcBef>
              <a:spcAft>
                <a:spcPts val="0"/>
              </a:spcAft>
              <a:buClr>
                <a:srgbClr val="434343"/>
              </a:buClr>
              <a:buSzPts val="1400"/>
              <a:buFont typeface="Lato Light"/>
              <a:buChar char="➢"/>
            </a:pPr>
            <a:r>
              <a:rPr b="0" i="0" lang="en" sz="1400" u="none" cap="none" strike="noStrike">
                <a:solidFill>
                  <a:srgbClr val="434343"/>
                </a:solidFill>
                <a:latin typeface="Lato Light"/>
                <a:ea typeface="Lato Light"/>
                <a:cs typeface="Lato Light"/>
                <a:sym typeface="Lato Light"/>
              </a:rPr>
              <a:t>Dummy code categorical variables</a:t>
            </a:r>
            <a:endParaRPr b="0" i="0" sz="1400" u="none" cap="none" strike="noStrike">
              <a:solidFill>
                <a:srgbClr val="434343"/>
              </a:solidFill>
              <a:latin typeface="Lato Light"/>
              <a:ea typeface="Lato Light"/>
              <a:cs typeface="Lato Light"/>
              <a:sym typeface="Lato Ligh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Lato Light"/>
              <a:ea typeface="Lato Light"/>
              <a:cs typeface="Lato Light"/>
              <a:sym typeface="Lato Light"/>
            </a:endParaRPr>
          </a:p>
        </p:txBody>
      </p:sp>
      <p:pic>
        <p:nvPicPr>
          <p:cNvPr id="222" name="Google Shape;222;p29"/>
          <p:cNvPicPr preferRelativeResize="0"/>
          <p:nvPr/>
        </p:nvPicPr>
        <p:blipFill rotWithShape="1">
          <a:blip r:embed="rId3">
            <a:alphaModFix/>
          </a:blip>
          <a:srcRect b="0" l="0" r="0" t="0"/>
          <a:stretch/>
        </p:blipFill>
        <p:spPr>
          <a:xfrm>
            <a:off x="1420753" y="3992100"/>
            <a:ext cx="3208898" cy="985200"/>
          </a:xfrm>
          <a:prstGeom prst="rect">
            <a:avLst/>
          </a:prstGeom>
          <a:noFill/>
          <a:ln>
            <a:noFill/>
          </a:ln>
        </p:spPr>
      </p:pic>
      <p:pic>
        <p:nvPicPr>
          <p:cNvPr id="223" name="Google Shape;223;p29"/>
          <p:cNvPicPr preferRelativeResize="0"/>
          <p:nvPr/>
        </p:nvPicPr>
        <p:blipFill>
          <a:blip r:embed="rId4">
            <a:alphaModFix/>
          </a:blip>
          <a:stretch>
            <a:fillRect/>
          </a:stretch>
        </p:blipFill>
        <p:spPr>
          <a:xfrm>
            <a:off x="1066800" y="152400"/>
            <a:ext cx="3702760" cy="1890600"/>
          </a:xfrm>
          <a:prstGeom prst="rect">
            <a:avLst/>
          </a:prstGeom>
          <a:noFill/>
          <a:ln>
            <a:noFill/>
          </a:ln>
        </p:spPr>
      </p:pic>
      <p:pic>
        <p:nvPicPr>
          <p:cNvPr id="224" name="Google Shape;224;p29"/>
          <p:cNvPicPr preferRelativeResize="0"/>
          <p:nvPr/>
        </p:nvPicPr>
        <p:blipFill>
          <a:blip r:embed="rId5">
            <a:alphaModFix/>
          </a:blip>
          <a:stretch>
            <a:fillRect/>
          </a:stretch>
        </p:blipFill>
        <p:spPr>
          <a:xfrm>
            <a:off x="990600" y="2128750"/>
            <a:ext cx="3909899" cy="177761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0"/>
          <p:cNvSpPr/>
          <p:nvPr/>
        </p:nvSpPr>
        <p:spPr>
          <a:xfrm>
            <a:off x="5270750" y="354575"/>
            <a:ext cx="3909900" cy="629100"/>
          </a:xfrm>
          <a:prstGeom prst="rect">
            <a:avLst/>
          </a:prstGeom>
          <a:solidFill>
            <a:srgbClr val="1C4587"/>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30"/>
          <p:cNvSpPr txBox="1"/>
          <p:nvPr/>
        </p:nvSpPr>
        <p:spPr>
          <a:xfrm>
            <a:off x="5424675" y="430875"/>
            <a:ext cx="3756000" cy="629100"/>
          </a:xfrm>
          <a:prstGeom prst="rect">
            <a:avLst/>
          </a:prstGeom>
          <a:noFill/>
          <a:ln>
            <a:noFill/>
          </a:ln>
          <a:effectLst>
            <a:outerShdw blurRad="57150" rotWithShape="0" algn="bl" dir="5400000" dist="19050">
              <a:srgbClr val="000000">
                <a:alpha val="49019"/>
              </a:srgbClr>
            </a:outerShdw>
          </a:effectLst>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000"/>
              <a:buFont typeface="Lato Black"/>
              <a:buNone/>
            </a:pPr>
            <a:r>
              <a:rPr b="0" i="0" lang="en" sz="2000" u="none" cap="none" strike="noStrike">
                <a:solidFill>
                  <a:srgbClr val="FFFFFF"/>
                </a:solidFill>
                <a:latin typeface="Lato Black"/>
                <a:ea typeface="Lato Black"/>
                <a:cs typeface="Lato Black"/>
                <a:sym typeface="Lato Black"/>
              </a:rPr>
              <a:t>Correlation Matrix</a:t>
            </a:r>
            <a:endParaRPr b="0" i="0" sz="2000" u="none" cap="none" strike="noStrike">
              <a:solidFill>
                <a:srgbClr val="FFFFFF"/>
              </a:solidFill>
              <a:latin typeface="Lato Black"/>
              <a:ea typeface="Lato Black"/>
              <a:cs typeface="Lato Black"/>
              <a:sym typeface="Lato Black"/>
            </a:endParaRPr>
          </a:p>
          <a:p>
            <a:pPr indent="0" lvl="0" marL="0" marR="0" rtl="0" algn="ctr">
              <a:lnSpc>
                <a:spcPct val="100000"/>
              </a:lnSpc>
              <a:spcBef>
                <a:spcPts val="0"/>
              </a:spcBef>
              <a:spcAft>
                <a:spcPts val="0"/>
              </a:spcAft>
              <a:buClr>
                <a:schemeClr val="dk1"/>
              </a:buClr>
              <a:buSzPts val="1000"/>
              <a:buFont typeface="Lato Black"/>
              <a:buNone/>
            </a:pPr>
            <a:r>
              <a:rPr b="0" i="1" lang="en" sz="1700" u="none" cap="none" strike="noStrike">
                <a:solidFill>
                  <a:srgbClr val="FFFFFF"/>
                </a:solidFill>
                <a:latin typeface="Lato"/>
                <a:ea typeface="Lato"/>
                <a:cs typeface="Lato"/>
                <a:sym typeface="Lato"/>
              </a:rPr>
              <a:t>Post - cleaning</a:t>
            </a:r>
            <a:endParaRPr b="0" i="1" sz="1700" u="none" cap="none" strike="noStrike">
              <a:solidFill>
                <a:srgbClr val="FFFFFF"/>
              </a:solidFill>
              <a:latin typeface="Lato"/>
              <a:ea typeface="Lato"/>
              <a:cs typeface="Lato"/>
              <a:sym typeface="Lato"/>
            </a:endParaRPr>
          </a:p>
        </p:txBody>
      </p:sp>
      <p:sp>
        <p:nvSpPr>
          <p:cNvPr id="231" name="Google Shape;231;p30"/>
          <p:cNvSpPr txBox="1"/>
          <p:nvPr/>
        </p:nvSpPr>
        <p:spPr>
          <a:xfrm>
            <a:off x="890025" y="3767525"/>
            <a:ext cx="4599000" cy="13854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spAutoFit/>
          </a:bodyPr>
          <a:lstStyle/>
          <a:p>
            <a:pPr indent="-311150" lvl="0" marL="457200" marR="0" rtl="0" algn="l">
              <a:lnSpc>
                <a:spcPct val="100000"/>
              </a:lnSpc>
              <a:spcBef>
                <a:spcPts val="0"/>
              </a:spcBef>
              <a:spcAft>
                <a:spcPts val="0"/>
              </a:spcAft>
              <a:buClr>
                <a:srgbClr val="434343"/>
              </a:buClr>
              <a:buSzPts val="1300"/>
              <a:buFont typeface="Lato Light"/>
              <a:buChar char="➢"/>
            </a:pPr>
            <a:r>
              <a:rPr b="0" i="0" lang="en" sz="1300" u="none" cap="none" strike="noStrike">
                <a:solidFill>
                  <a:srgbClr val="434343"/>
                </a:solidFill>
                <a:latin typeface="Lato Light"/>
                <a:ea typeface="Lato Light"/>
                <a:cs typeface="Lato Light"/>
                <a:sym typeface="Lato Light"/>
              </a:rPr>
              <a:t>Includes categorical variables</a:t>
            </a:r>
            <a:endParaRPr b="0" i="0" sz="1300" u="none" cap="none" strike="noStrike">
              <a:solidFill>
                <a:srgbClr val="434343"/>
              </a:solidFill>
              <a:latin typeface="Lato Light"/>
              <a:ea typeface="Lato Light"/>
              <a:cs typeface="Lato Light"/>
              <a:sym typeface="Lato Light"/>
            </a:endParaRPr>
          </a:p>
          <a:p>
            <a:pPr indent="0" lvl="0" marL="45720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434343"/>
              </a:solidFill>
              <a:latin typeface="Lato Light"/>
              <a:ea typeface="Lato Light"/>
              <a:cs typeface="Lato Light"/>
              <a:sym typeface="Lato Light"/>
            </a:endParaRPr>
          </a:p>
          <a:p>
            <a:pPr indent="-311150" lvl="0" marL="457200" marR="0" rtl="0" algn="l">
              <a:lnSpc>
                <a:spcPct val="100000"/>
              </a:lnSpc>
              <a:spcBef>
                <a:spcPts val="0"/>
              </a:spcBef>
              <a:spcAft>
                <a:spcPts val="0"/>
              </a:spcAft>
              <a:buClr>
                <a:srgbClr val="434343"/>
              </a:buClr>
              <a:buSzPts val="1300"/>
              <a:buFont typeface="Lato Light"/>
              <a:buChar char="➢"/>
            </a:pPr>
            <a:r>
              <a:rPr b="0" i="0" lang="en" sz="1300" u="none" cap="none" strike="noStrike">
                <a:solidFill>
                  <a:srgbClr val="434343"/>
                </a:solidFill>
                <a:latin typeface="Lato Light"/>
                <a:ea typeface="Lato Light"/>
                <a:cs typeface="Lato Light"/>
                <a:sym typeface="Lato Light"/>
              </a:rPr>
              <a:t>Excludes multicollinearity  </a:t>
            </a:r>
            <a:endParaRPr b="0" i="0" sz="1100" u="none" cap="none" strike="noStrike">
              <a:solidFill>
                <a:srgbClr val="434343"/>
              </a:solidFill>
              <a:latin typeface="Lato Light"/>
              <a:ea typeface="Lato Light"/>
              <a:cs typeface="Lato Light"/>
              <a:sym typeface="Lato Light"/>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434343"/>
              </a:solidFill>
              <a:latin typeface="Lato Light"/>
              <a:ea typeface="Lato Light"/>
              <a:cs typeface="Lato Light"/>
              <a:sym typeface="Lato Light"/>
            </a:endParaRPr>
          </a:p>
          <a:p>
            <a:pPr indent="-311150" lvl="0" marL="457200" marR="0" rtl="0" algn="l">
              <a:lnSpc>
                <a:spcPct val="100000"/>
              </a:lnSpc>
              <a:spcBef>
                <a:spcPts val="0"/>
              </a:spcBef>
              <a:spcAft>
                <a:spcPts val="0"/>
              </a:spcAft>
              <a:buClr>
                <a:srgbClr val="434343"/>
              </a:buClr>
              <a:buSzPts val="1300"/>
              <a:buFont typeface="Lato Light"/>
              <a:buChar char="➢"/>
            </a:pPr>
            <a:r>
              <a:rPr b="0" i="0" lang="en" sz="1300" u="none" cap="none" strike="noStrike">
                <a:solidFill>
                  <a:srgbClr val="434343"/>
                </a:solidFill>
                <a:latin typeface="Lato Light"/>
                <a:ea typeface="Lato Light"/>
                <a:cs typeface="Lato Light"/>
                <a:sym typeface="Lato Light"/>
              </a:rPr>
              <a:t>Correlation with risk flag is still low …. Why? </a:t>
            </a:r>
            <a:endParaRPr b="0" i="0" sz="1300" u="none" cap="none" strike="noStrike">
              <a:solidFill>
                <a:srgbClr val="434343"/>
              </a:solidFill>
              <a:latin typeface="Lato Light"/>
              <a:ea typeface="Lato Light"/>
              <a:cs typeface="Lato Light"/>
              <a:sym typeface="Lato Light"/>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434343"/>
              </a:solidFill>
              <a:latin typeface="Lato Light"/>
              <a:ea typeface="Lato Light"/>
              <a:cs typeface="Lato Light"/>
              <a:sym typeface="Lato Light"/>
            </a:endParaRPr>
          </a:p>
        </p:txBody>
      </p:sp>
      <p:pic>
        <p:nvPicPr>
          <p:cNvPr id="232" name="Google Shape;232;p30"/>
          <p:cNvPicPr preferRelativeResize="0"/>
          <p:nvPr/>
        </p:nvPicPr>
        <p:blipFill>
          <a:blip r:embed="rId3">
            <a:alphaModFix/>
          </a:blip>
          <a:stretch>
            <a:fillRect/>
          </a:stretch>
        </p:blipFill>
        <p:spPr>
          <a:xfrm>
            <a:off x="1143000" y="1212375"/>
            <a:ext cx="6801270" cy="2402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pic>
        <p:nvPicPr>
          <p:cNvPr id="237" name="Google Shape;237;p31"/>
          <p:cNvPicPr preferRelativeResize="0"/>
          <p:nvPr/>
        </p:nvPicPr>
        <p:blipFill>
          <a:blip r:embed="rId3">
            <a:alphaModFix/>
          </a:blip>
          <a:stretch>
            <a:fillRect/>
          </a:stretch>
        </p:blipFill>
        <p:spPr>
          <a:xfrm>
            <a:off x="4457700" y="1095375"/>
            <a:ext cx="3886200" cy="2495550"/>
          </a:xfrm>
          <a:prstGeom prst="rect">
            <a:avLst/>
          </a:prstGeom>
          <a:noFill/>
          <a:ln>
            <a:noFill/>
          </a:ln>
        </p:spPr>
      </p:pic>
      <p:pic>
        <p:nvPicPr>
          <p:cNvPr id="238" name="Google Shape;238;p31"/>
          <p:cNvPicPr preferRelativeResize="0"/>
          <p:nvPr/>
        </p:nvPicPr>
        <p:blipFill>
          <a:blip r:embed="rId4">
            <a:alphaModFix/>
          </a:blip>
          <a:stretch>
            <a:fillRect/>
          </a:stretch>
        </p:blipFill>
        <p:spPr>
          <a:xfrm>
            <a:off x="800100" y="1095375"/>
            <a:ext cx="3886200" cy="2495550"/>
          </a:xfrm>
          <a:prstGeom prst="rect">
            <a:avLst/>
          </a:prstGeom>
          <a:noFill/>
          <a:ln>
            <a:noFill/>
          </a:ln>
        </p:spPr>
      </p:pic>
      <p:sp>
        <p:nvSpPr>
          <p:cNvPr id="239" name="Google Shape;239;p31"/>
          <p:cNvSpPr/>
          <p:nvPr/>
        </p:nvSpPr>
        <p:spPr>
          <a:xfrm>
            <a:off x="5270750" y="-26425"/>
            <a:ext cx="3909900" cy="375900"/>
          </a:xfrm>
          <a:prstGeom prst="rect">
            <a:avLst/>
          </a:prstGeom>
          <a:solidFill>
            <a:srgbClr val="1C4587"/>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31"/>
          <p:cNvSpPr txBox="1"/>
          <p:nvPr/>
        </p:nvSpPr>
        <p:spPr>
          <a:xfrm>
            <a:off x="5424675" y="-102525"/>
            <a:ext cx="3756000" cy="514500"/>
          </a:xfrm>
          <a:prstGeom prst="rect">
            <a:avLst/>
          </a:prstGeom>
          <a:noFill/>
          <a:ln>
            <a:noFill/>
          </a:ln>
          <a:effectLst>
            <a:outerShdw blurRad="57150" rotWithShape="0" algn="bl" dir="5400000" dist="19050">
              <a:srgbClr val="000000">
                <a:alpha val="49019"/>
              </a:srgbClr>
            </a:outerShdw>
          </a:effectLst>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000"/>
              <a:buFont typeface="Lato Black"/>
              <a:buNone/>
            </a:pPr>
            <a:r>
              <a:rPr b="0" i="0" lang="en" sz="2000" u="none" cap="none" strike="noStrike">
                <a:solidFill>
                  <a:srgbClr val="FFFFFF"/>
                </a:solidFill>
                <a:latin typeface="Lato Black"/>
                <a:ea typeface="Lato Black"/>
                <a:cs typeface="Lato Black"/>
                <a:sym typeface="Lato Black"/>
              </a:rPr>
              <a:t>Data Exploration</a:t>
            </a:r>
            <a:endParaRPr b="0" i="0" sz="2000" u="none" cap="none" strike="noStrike">
              <a:solidFill>
                <a:srgbClr val="FFFFFF"/>
              </a:solidFill>
              <a:latin typeface="Lato Black"/>
              <a:ea typeface="Lato Black"/>
              <a:cs typeface="Lato Black"/>
              <a:sym typeface="Lato Black"/>
            </a:endParaRPr>
          </a:p>
        </p:txBody>
      </p:sp>
      <p:sp>
        <p:nvSpPr>
          <p:cNvPr id="241" name="Google Shape;241;p31"/>
          <p:cNvSpPr/>
          <p:nvPr/>
        </p:nvSpPr>
        <p:spPr>
          <a:xfrm>
            <a:off x="3023575" y="1802900"/>
            <a:ext cx="219600" cy="666900"/>
          </a:xfrm>
          <a:prstGeom prst="downArrow">
            <a:avLst>
              <a:gd fmla="val 50000" name="adj1"/>
              <a:gd fmla="val 50000" name="adj2"/>
            </a:avLst>
          </a:prstGeom>
          <a:solidFill>
            <a:srgbClr val="000000">
              <a:alpha val="0"/>
            </a:srgbClr>
          </a:solidFill>
          <a:ln cap="flat" cmpd="sng" w="9525">
            <a:solidFill>
              <a:srgbClr val="FF0000"/>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31"/>
          <p:cNvSpPr/>
          <p:nvPr/>
        </p:nvSpPr>
        <p:spPr>
          <a:xfrm>
            <a:off x="6833575" y="1879100"/>
            <a:ext cx="219600" cy="666900"/>
          </a:xfrm>
          <a:prstGeom prst="downArrow">
            <a:avLst>
              <a:gd fmla="val 50000" name="adj1"/>
              <a:gd fmla="val 50000" name="adj2"/>
            </a:avLst>
          </a:prstGeom>
          <a:solidFill>
            <a:srgbClr val="000000">
              <a:alpha val="0"/>
            </a:srgbClr>
          </a:solidFill>
          <a:ln cap="flat" cmpd="sng" w="9525">
            <a:solidFill>
              <a:srgbClr val="FF0000"/>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31"/>
          <p:cNvSpPr txBox="1"/>
          <p:nvPr/>
        </p:nvSpPr>
        <p:spPr>
          <a:xfrm>
            <a:off x="968775" y="4204675"/>
            <a:ext cx="7161000" cy="6156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1" lang="en" sz="1400" u="none" cap="none" strike="noStrike">
                <a:solidFill>
                  <a:srgbClr val="434343"/>
                </a:solidFill>
                <a:latin typeface="Lato Light"/>
                <a:ea typeface="Lato Light"/>
                <a:cs typeface="Lato Light"/>
                <a:sym typeface="Lato Light"/>
              </a:rPr>
              <a:t>Although, the correlation shows insignificant correlation with the risk flag, we can identify some patterns</a:t>
            </a:r>
            <a:r>
              <a:rPr i="1" lang="en">
                <a:solidFill>
                  <a:srgbClr val="434343"/>
                </a:solidFill>
                <a:latin typeface="Lato Light"/>
                <a:ea typeface="Lato Light"/>
                <a:cs typeface="Lato Light"/>
                <a:sym typeface="Lato Light"/>
              </a:rPr>
              <a:t>, quick insight, </a:t>
            </a:r>
            <a:r>
              <a:rPr b="0" i="1" lang="en" sz="1400" u="none" cap="none" strike="noStrike">
                <a:solidFill>
                  <a:srgbClr val="434343"/>
                </a:solidFill>
                <a:latin typeface="Lato Light"/>
                <a:ea typeface="Lato Light"/>
                <a:cs typeface="Lato Light"/>
                <a:sym typeface="Lato Light"/>
              </a:rPr>
              <a:t>and problems through data exploration.</a:t>
            </a:r>
            <a:endParaRPr b="0" i="1" sz="1400" u="none" cap="none" strike="noStrike">
              <a:solidFill>
                <a:srgbClr val="434343"/>
              </a:solidFill>
              <a:latin typeface="Lato Light"/>
              <a:ea typeface="Lato Light"/>
              <a:cs typeface="Lato Light"/>
              <a:sym typeface="Lato Light"/>
            </a:endParaRPr>
          </a:p>
        </p:txBody>
      </p:sp>
      <p:sp>
        <p:nvSpPr>
          <p:cNvPr id="244" name="Google Shape;244;p31"/>
          <p:cNvSpPr txBox="1"/>
          <p:nvPr/>
        </p:nvSpPr>
        <p:spPr>
          <a:xfrm>
            <a:off x="2534200" y="1263600"/>
            <a:ext cx="1518000" cy="4926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434343"/>
                </a:solidFill>
                <a:latin typeface="Lato Light"/>
                <a:ea typeface="Lato Light"/>
                <a:cs typeface="Lato Light"/>
                <a:sym typeface="Lato Light"/>
              </a:rPr>
              <a:t>Married borrowers are </a:t>
            </a:r>
            <a:r>
              <a:rPr b="1" i="0" lang="en" sz="1000" u="none" cap="none" strike="noStrike">
                <a:solidFill>
                  <a:srgbClr val="434343"/>
                </a:solidFill>
                <a:latin typeface="Lato"/>
                <a:ea typeface="Lato"/>
                <a:cs typeface="Lato"/>
                <a:sym typeface="Lato"/>
              </a:rPr>
              <a:t>less </a:t>
            </a:r>
            <a:r>
              <a:rPr b="0" i="0" lang="en" sz="1000" u="none" cap="none" strike="noStrike">
                <a:solidFill>
                  <a:srgbClr val="434343"/>
                </a:solidFill>
                <a:latin typeface="Lato Light"/>
                <a:ea typeface="Lato Light"/>
                <a:cs typeface="Lato Light"/>
                <a:sym typeface="Lato Light"/>
              </a:rPr>
              <a:t>likely to default</a:t>
            </a:r>
            <a:endParaRPr b="0" i="0" sz="1000" u="none" cap="none" strike="noStrike">
              <a:solidFill>
                <a:srgbClr val="434343"/>
              </a:solidFill>
              <a:latin typeface="Lato Light"/>
              <a:ea typeface="Lato Light"/>
              <a:cs typeface="Lato Light"/>
              <a:sym typeface="Lato Light"/>
            </a:endParaRPr>
          </a:p>
        </p:txBody>
      </p:sp>
      <p:sp>
        <p:nvSpPr>
          <p:cNvPr id="245" name="Google Shape;245;p31"/>
          <p:cNvSpPr txBox="1"/>
          <p:nvPr/>
        </p:nvSpPr>
        <p:spPr>
          <a:xfrm>
            <a:off x="6191800" y="1339800"/>
            <a:ext cx="1518000" cy="6465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434343"/>
                </a:solidFill>
                <a:latin typeface="Lato Light"/>
                <a:ea typeface="Lato Light"/>
                <a:cs typeface="Lato Light"/>
                <a:sym typeface="Lato Light"/>
              </a:rPr>
              <a:t>Home owners are  </a:t>
            </a:r>
            <a:r>
              <a:rPr b="1" i="0" lang="en" sz="1000" u="none" cap="none" strike="noStrike">
                <a:solidFill>
                  <a:srgbClr val="434343"/>
                </a:solidFill>
                <a:latin typeface="Lato"/>
                <a:ea typeface="Lato"/>
                <a:cs typeface="Lato"/>
                <a:sym typeface="Lato"/>
              </a:rPr>
              <a:t>very</a:t>
            </a:r>
            <a:r>
              <a:rPr b="0" i="0" lang="en" sz="1000" u="none" cap="none" strike="noStrike">
                <a:solidFill>
                  <a:srgbClr val="434343"/>
                </a:solidFill>
                <a:latin typeface="Lato Light"/>
                <a:ea typeface="Lato Light"/>
                <a:cs typeface="Lato Light"/>
                <a:sym typeface="Lato Light"/>
              </a:rPr>
              <a:t> </a:t>
            </a:r>
            <a:r>
              <a:rPr b="1" i="0" lang="en" sz="1000" u="none" cap="none" strike="noStrike">
                <a:solidFill>
                  <a:srgbClr val="434343"/>
                </a:solidFill>
                <a:latin typeface="Lato"/>
                <a:ea typeface="Lato"/>
                <a:cs typeface="Lato"/>
                <a:sym typeface="Lato"/>
              </a:rPr>
              <a:t>slightly less</a:t>
            </a:r>
            <a:r>
              <a:rPr b="0" i="0" lang="en" sz="1000" u="none" cap="none" strike="noStrike">
                <a:solidFill>
                  <a:srgbClr val="434343"/>
                </a:solidFill>
                <a:latin typeface="Lato Light"/>
                <a:ea typeface="Lato Light"/>
                <a:cs typeface="Lato Light"/>
                <a:sym typeface="Lato Light"/>
              </a:rPr>
              <a:t> likely to default</a:t>
            </a:r>
            <a:endParaRPr b="0" i="0" sz="1000" u="none" cap="none" strike="noStrike">
              <a:solidFill>
                <a:srgbClr val="434343"/>
              </a:solidFill>
              <a:latin typeface="Lato Light"/>
              <a:ea typeface="Lato Light"/>
              <a:cs typeface="Lato Light"/>
              <a:sym typeface="Lato Light"/>
            </a:endParaRPr>
          </a:p>
        </p:txBody>
      </p:sp>
      <p:sp>
        <p:nvSpPr>
          <p:cNvPr id="246" name="Google Shape;246;p31"/>
          <p:cNvSpPr txBox="1"/>
          <p:nvPr/>
        </p:nvSpPr>
        <p:spPr>
          <a:xfrm>
            <a:off x="3945025" y="2876375"/>
            <a:ext cx="469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rgbClr val="FF0000"/>
                </a:solidFill>
                <a:latin typeface="Lato"/>
                <a:ea typeface="Lato"/>
                <a:cs typeface="Lato"/>
                <a:sym typeface="Lato"/>
              </a:rPr>
              <a:t>8.9%</a:t>
            </a:r>
            <a:endParaRPr b="1" sz="1000">
              <a:solidFill>
                <a:srgbClr val="FF0000"/>
              </a:solidFill>
              <a:latin typeface="Lato"/>
              <a:ea typeface="Lato"/>
              <a:cs typeface="Lato"/>
              <a:sym typeface="Lato"/>
            </a:endParaRPr>
          </a:p>
        </p:txBody>
      </p:sp>
      <p:sp>
        <p:nvSpPr>
          <p:cNvPr id="247" name="Google Shape;247;p31"/>
          <p:cNvSpPr txBox="1"/>
          <p:nvPr/>
        </p:nvSpPr>
        <p:spPr>
          <a:xfrm>
            <a:off x="2268625" y="2647775"/>
            <a:ext cx="547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rgbClr val="FF0000"/>
                </a:solidFill>
                <a:latin typeface="Lato"/>
                <a:ea typeface="Lato"/>
                <a:cs typeface="Lato"/>
                <a:sym typeface="Lato"/>
              </a:rPr>
              <a:t>12.4</a:t>
            </a:r>
            <a:r>
              <a:rPr b="1" lang="en" sz="1000">
                <a:solidFill>
                  <a:srgbClr val="FF0000"/>
                </a:solidFill>
                <a:latin typeface="Lato"/>
                <a:ea typeface="Lato"/>
                <a:cs typeface="Lato"/>
                <a:sym typeface="Lato"/>
              </a:rPr>
              <a:t>%</a:t>
            </a:r>
            <a:endParaRPr b="1" sz="1000">
              <a:solidFill>
                <a:srgbClr val="FF0000"/>
              </a:solidFill>
              <a:latin typeface="Lato"/>
              <a:ea typeface="Lato"/>
              <a:cs typeface="Lato"/>
              <a:sym typeface="Lato"/>
            </a:endParaRPr>
          </a:p>
        </p:txBody>
      </p:sp>
      <p:sp>
        <p:nvSpPr>
          <p:cNvPr id="248" name="Google Shape;248;p31"/>
          <p:cNvSpPr txBox="1"/>
          <p:nvPr/>
        </p:nvSpPr>
        <p:spPr>
          <a:xfrm>
            <a:off x="5926225" y="2647775"/>
            <a:ext cx="547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rgbClr val="FF0000"/>
                </a:solidFill>
                <a:latin typeface="Lato"/>
                <a:ea typeface="Lato"/>
                <a:cs typeface="Lato"/>
                <a:sym typeface="Lato"/>
              </a:rPr>
              <a:t>12.5%</a:t>
            </a:r>
            <a:endParaRPr b="1" sz="1000">
              <a:solidFill>
                <a:srgbClr val="FF0000"/>
              </a:solidFill>
              <a:latin typeface="Lato"/>
              <a:ea typeface="Lato"/>
              <a:cs typeface="Lato"/>
              <a:sym typeface="Lato"/>
            </a:endParaRPr>
          </a:p>
        </p:txBody>
      </p:sp>
      <p:sp>
        <p:nvSpPr>
          <p:cNvPr id="249" name="Google Shape;249;p31"/>
          <p:cNvSpPr txBox="1"/>
          <p:nvPr/>
        </p:nvSpPr>
        <p:spPr>
          <a:xfrm>
            <a:off x="7526425" y="2800175"/>
            <a:ext cx="547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rgbClr val="FF0000"/>
                </a:solidFill>
                <a:latin typeface="Lato"/>
                <a:ea typeface="Lato"/>
                <a:cs typeface="Lato"/>
                <a:sym typeface="Lato"/>
              </a:rPr>
              <a:t>11.4%</a:t>
            </a:r>
            <a:endParaRPr b="1" sz="1000">
              <a:solidFill>
                <a:srgbClr val="FF0000"/>
              </a:solidFill>
              <a:latin typeface="Lato"/>
              <a:ea typeface="Lato"/>
              <a:cs typeface="Lato"/>
              <a:sym typeface="Lato"/>
            </a:endParaRPr>
          </a:p>
        </p:txBody>
      </p:sp>
      <p:sp>
        <p:nvSpPr>
          <p:cNvPr id="250" name="Google Shape;250;p31"/>
          <p:cNvSpPr txBox="1"/>
          <p:nvPr/>
        </p:nvSpPr>
        <p:spPr>
          <a:xfrm>
            <a:off x="1467400" y="577800"/>
            <a:ext cx="3262500" cy="369300"/>
          </a:xfrm>
          <a:prstGeom prst="rect">
            <a:avLst/>
          </a:prstGeom>
          <a:noFill/>
          <a:ln cap="flat" cmpd="sng" w="9525">
            <a:solidFill>
              <a:schemeClr val="dk2"/>
            </a:solidFill>
            <a:prstDash val="dot"/>
            <a:round/>
            <a:headEnd len="sm" w="sm" type="none"/>
            <a:tailEnd len="sm" w="sm" type="none"/>
          </a:ln>
          <a:effectLst>
            <a:outerShdw blurRad="57150" rotWithShape="0" algn="bl" dir="5400000" dist="19050">
              <a:srgbClr val="000000">
                <a:alpha val="49800"/>
              </a:srgbClr>
            </a:outerShdw>
          </a:effectLst>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b="1" lang="en" sz="1200">
                <a:solidFill>
                  <a:srgbClr val="434343"/>
                </a:solidFill>
                <a:latin typeface="Lato"/>
                <a:ea typeface="Lato"/>
                <a:cs typeface="Lato"/>
                <a:sym typeface="Lato"/>
              </a:rPr>
              <a:t>Single vs Married </a:t>
            </a:r>
            <a:endParaRPr b="1" i="0" sz="1200" u="none" cap="none" strike="noStrike">
              <a:solidFill>
                <a:srgbClr val="434343"/>
              </a:solidFill>
              <a:latin typeface="Lato"/>
              <a:ea typeface="Lato"/>
              <a:cs typeface="Lato"/>
              <a:sym typeface="Lato"/>
            </a:endParaRPr>
          </a:p>
        </p:txBody>
      </p:sp>
      <p:sp>
        <p:nvSpPr>
          <p:cNvPr id="251" name="Google Shape;251;p31"/>
          <p:cNvSpPr txBox="1"/>
          <p:nvPr/>
        </p:nvSpPr>
        <p:spPr>
          <a:xfrm>
            <a:off x="5048800" y="577800"/>
            <a:ext cx="3262500" cy="369300"/>
          </a:xfrm>
          <a:prstGeom prst="rect">
            <a:avLst/>
          </a:prstGeom>
          <a:noFill/>
          <a:ln cap="flat" cmpd="sng" w="9525">
            <a:solidFill>
              <a:schemeClr val="dk2"/>
            </a:solidFill>
            <a:prstDash val="dot"/>
            <a:round/>
            <a:headEnd len="sm" w="sm" type="none"/>
            <a:tailEnd len="sm" w="sm" type="none"/>
          </a:ln>
          <a:effectLst>
            <a:outerShdw blurRad="57150" rotWithShape="0" algn="bl" dir="5400000" dist="19050">
              <a:srgbClr val="000000">
                <a:alpha val="49800"/>
              </a:srgbClr>
            </a:outerShdw>
          </a:effectLst>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b="1" lang="en" sz="1200">
                <a:solidFill>
                  <a:srgbClr val="434343"/>
                </a:solidFill>
                <a:latin typeface="Lato"/>
                <a:ea typeface="Lato"/>
                <a:cs typeface="Lato"/>
                <a:sym typeface="Lato"/>
              </a:rPr>
              <a:t>Non-Home Owner </a:t>
            </a:r>
            <a:r>
              <a:rPr b="1" lang="en" sz="1200">
                <a:solidFill>
                  <a:srgbClr val="434343"/>
                </a:solidFill>
                <a:latin typeface="Lato"/>
                <a:ea typeface="Lato"/>
                <a:cs typeface="Lato"/>
                <a:sym typeface="Lato"/>
              </a:rPr>
              <a:t> vs Home Owner</a:t>
            </a:r>
            <a:endParaRPr b="1" i="0" sz="1200" u="none" cap="none" strike="noStrike">
              <a:solidFill>
                <a:srgbClr val="434343"/>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T CONSULTING">
  <a:themeElements>
    <a:clrScheme name="Simple Light">
      <a:dk1>
        <a:srgbClr val="000000"/>
      </a:dk1>
      <a:lt1>
        <a:srgbClr val="FFFFFF"/>
      </a:lt1>
      <a:dk2>
        <a:srgbClr val="595959"/>
      </a:dk2>
      <a:lt2>
        <a:srgbClr val="EEEEEE"/>
      </a:lt2>
      <a:accent1>
        <a:srgbClr val="FB6B00"/>
      </a:accent1>
      <a:accent2>
        <a:srgbClr val="B74F02"/>
      </a:accent2>
      <a:accent3>
        <a:srgbClr val="FB9B54"/>
      </a:accent3>
      <a:accent4>
        <a:srgbClr val="F3F3F3"/>
      </a:accent4>
      <a:accent5>
        <a:srgbClr val="CCCCCC"/>
      </a:accent5>
      <a:accent6>
        <a:srgbClr val="F6B26B"/>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