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2574"/>
  </p:normalViewPr>
  <p:slideViewPr>
    <p:cSldViewPr snapToGrid="0" snapToObjects="1">
      <p:cViewPr>
        <p:scale>
          <a:sx n="161" d="100"/>
          <a:sy n="161" d="100"/>
        </p:scale>
        <p:origin x="-2248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0C0C-5E9F-B44C-8B8F-BC9AF01D29B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AD0B-CB8C-E04A-98F0-4B6772EED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357418" y="1902680"/>
            <a:ext cx="2606915" cy="2396847"/>
            <a:chOff x="3357418" y="1902680"/>
            <a:chExt cx="2606915" cy="23968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7418" y="3029527"/>
              <a:ext cx="2540000" cy="1270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804673" y="2700050"/>
              <a:ext cx="1411776" cy="32947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212464" y="1902680"/>
              <a:ext cx="198388" cy="112684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90321" y="2599498"/>
                  <a:ext cx="381450" cy="423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21" y="2599498"/>
                  <a:ext cx="381450" cy="4238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99415" y="1907774"/>
                  <a:ext cx="396775" cy="423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15" y="1907774"/>
                  <a:ext cx="396775" cy="4238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3952066" y="2656828"/>
              <a:ext cx="1354729" cy="33663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306802" y="1996436"/>
              <a:ext cx="194799" cy="1033092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82883" y="1934782"/>
                  <a:ext cx="381450" cy="423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883" y="1934782"/>
                  <a:ext cx="381450" cy="4238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90635" y="2300568"/>
                  <a:ext cx="396775" cy="423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35" y="2300568"/>
                  <a:ext cx="396775" cy="4238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92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Atknin</dc:creator>
  <cp:lastModifiedBy>Ivan Atknin</cp:lastModifiedBy>
  <cp:revision>4</cp:revision>
  <dcterms:created xsi:type="dcterms:W3CDTF">2017-02-23T11:24:57Z</dcterms:created>
  <dcterms:modified xsi:type="dcterms:W3CDTF">2017-02-25T10:24:56Z</dcterms:modified>
</cp:coreProperties>
</file>