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1" r:id="rId6"/>
    <p:sldId id="260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68006-02F8-0049-AFAF-FC178B1DFF91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501E6-1A77-4E47-AE92-B9CA4302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01E6-1A77-4E47-AE92-B9CA43021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8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01E6-1A77-4E47-AE92-B9CA430215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8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01E6-1A77-4E47-AE92-B9CA430215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01E6-1A77-4E47-AE92-B9CA430215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8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01E6-1A77-4E47-AE92-B9CA430215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8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01E6-1A77-4E47-AE92-B9CA430215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8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01E6-1A77-4E47-AE92-B9CA430215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01E6-1A77-4E47-AE92-B9CA430215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8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01E6-1A77-4E47-AE92-B9CA430215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8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01E6-1A77-4E47-AE92-B9CA430215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8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01E6-1A77-4E47-AE92-B9CA430215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12/12/15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5" y="381002"/>
            <a:ext cx="3839654" cy="73377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ExEx</a:t>
            </a:r>
            <a:r>
              <a:rPr lang="en-US" dirty="0" smtClean="0"/>
              <a:t> Audio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148667"/>
            <a:ext cx="5373511" cy="2258594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ite rebuild</a:t>
            </a:r>
          </a:p>
        </p:txBody>
      </p:sp>
      <p:pic>
        <p:nvPicPr>
          <p:cNvPr id="4" name="Picture 3" descr="exex-audio-console-knobs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78" y="381002"/>
            <a:ext cx="3033890" cy="2023604"/>
          </a:xfrm>
          <a:prstGeom prst="rect">
            <a:avLst/>
          </a:prstGeom>
        </p:spPr>
      </p:pic>
      <p:pic>
        <p:nvPicPr>
          <p:cNvPr id="5" name="Picture 4" descr="exex-audio-console-modul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5" y="2766594"/>
            <a:ext cx="3007098" cy="40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60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Ex Wireframe Ho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408334" cy="6858000"/>
          </a:xfrm>
          <a:prstGeom prst="rect">
            <a:avLst/>
          </a:prstGeom>
        </p:spPr>
      </p:pic>
      <p:pic>
        <p:nvPicPr>
          <p:cNvPr id="3" name="Picture 2" descr="ExEx Wireframe Mobil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33" y="0"/>
            <a:ext cx="1735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44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5" y="381002"/>
            <a:ext cx="8639232" cy="136877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2444" y="3965222"/>
            <a:ext cx="6335890" cy="2442039"/>
          </a:xfrm>
        </p:spPr>
        <p:txBody>
          <a:bodyPr/>
          <a:lstStyle/>
          <a:p>
            <a:pPr algn="l"/>
            <a:r>
              <a:rPr lang="en-US" b="1" dirty="0" err="1"/>
              <a:t>tinyurl.com</a:t>
            </a:r>
            <a:r>
              <a:rPr lang="en-US" b="1" dirty="0"/>
              <a:t>/zuh6hdx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85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5" y="381002"/>
            <a:ext cx="8639232" cy="136877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236" y="2864556"/>
            <a:ext cx="8214098" cy="3542705"/>
          </a:xfrm>
        </p:spPr>
        <p:txBody>
          <a:bodyPr/>
          <a:lstStyle/>
          <a:p>
            <a:pPr algn="l"/>
            <a:r>
              <a:rPr lang="en-US" dirty="0" smtClean="0"/>
              <a:t>• A portfolio site </a:t>
            </a:r>
          </a:p>
          <a:p>
            <a:pPr algn="l"/>
            <a:r>
              <a:rPr lang="en-US" dirty="0" smtClean="0"/>
              <a:t>• Hip, current look</a:t>
            </a:r>
          </a:p>
          <a:p>
            <a:pPr algn="l"/>
            <a:r>
              <a:rPr lang="en-US" dirty="0" smtClean="0"/>
              <a:t>• Flatter the space in photos</a:t>
            </a:r>
          </a:p>
          <a:p>
            <a:pPr algn="l"/>
            <a:r>
              <a:rPr lang="en-US" dirty="0" smtClean="0"/>
              <a:t>• Effective point of contact</a:t>
            </a:r>
          </a:p>
          <a:p>
            <a:pPr algn="l"/>
            <a:r>
              <a:rPr lang="en-US" dirty="0" smtClean="0"/>
              <a:t>• Google results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6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5" y="381002"/>
            <a:ext cx="8639232" cy="136877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236" y="2864556"/>
            <a:ext cx="8214098" cy="3542705"/>
          </a:xfrm>
        </p:spPr>
        <p:txBody>
          <a:bodyPr/>
          <a:lstStyle/>
          <a:p>
            <a:pPr algn="l"/>
            <a:r>
              <a:rPr lang="en-US" dirty="0" smtClean="0"/>
              <a:t>• Owned and run by two audio engineers</a:t>
            </a:r>
          </a:p>
          <a:p>
            <a:pPr algn="l"/>
            <a:r>
              <a:rPr lang="en-US" dirty="0" smtClean="0"/>
              <a:t>• Placeholder site of poor quality </a:t>
            </a:r>
          </a:p>
          <a:p>
            <a:pPr algn="l"/>
            <a:r>
              <a:rPr lang="en-US" dirty="0" smtClean="0"/>
              <a:t>• Artists</a:t>
            </a:r>
          </a:p>
          <a:p>
            <a:pPr algn="l"/>
            <a:r>
              <a:rPr lang="en-US" dirty="0" smtClean="0"/>
              <a:t>• Sophisticated aesthetic taste</a:t>
            </a:r>
          </a:p>
          <a:p>
            <a:pPr algn="l"/>
            <a:r>
              <a:rPr lang="en-US" dirty="0" smtClean="0"/>
              <a:t>• No web design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9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5" y="381002"/>
            <a:ext cx="8639232" cy="136877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236" y="2864556"/>
            <a:ext cx="8214098" cy="3542705"/>
          </a:xfrm>
        </p:spPr>
        <p:txBody>
          <a:bodyPr/>
          <a:lstStyle/>
          <a:p>
            <a:pPr algn="l"/>
            <a:r>
              <a:rPr lang="en-US" dirty="0" smtClean="0"/>
              <a:t>• Competitor sites generally very poor</a:t>
            </a:r>
          </a:p>
          <a:p>
            <a:pPr algn="l"/>
            <a:r>
              <a:rPr lang="en-US" dirty="0" smtClean="0"/>
              <a:t>• Easy to stand out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7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5" y="381002"/>
            <a:ext cx="8639232" cy="136877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236" y="2864556"/>
            <a:ext cx="8214098" cy="3542705"/>
          </a:xfrm>
        </p:spPr>
        <p:txBody>
          <a:bodyPr/>
          <a:lstStyle/>
          <a:p>
            <a:pPr algn="l"/>
            <a:r>
              <a:rPr lang="en-US" dirty="0" smtClean="0"/>
              <a:t>• Much like client</a:t>
            </a:r>
          </a:p>
          <a:p>
            <a:pPr algn="l"/>
            <a:r>
              <a:rPr lang="en-US" dirty="0" smtClean="0"/>
              <a:t>• Young artists, bands, </a:t>
            </a:r>
            <a:r>
              <a:rPr lang="en-US" dirty="0" err="1" smtClean="0"/>
              <a:t>creatives</a:t>
            </a:r>
            <a:r>
              <a:rPr lang="en-US" dirty="0" smtClean="0"/>
              <a:t> etc.</a:t>
            </a:r>
          </a:p>
          <a:p>
            <a:pPr algn="l"/>
            <a:r>
              <a:rPr lang="en-US" dirty="0" smtClean="0"/>
              <a:t>• Responsive to hip, tight visual design</a:t>
            </a:r>
          </a:p>
          <a:p>
            <a:pPr algn="l"/>
            <a:r>
              <a:rPr lang="en-US" dirty="0" smtClean="0"/>
              <a:t>• Internet savvy</a:t>
            </a:r>
          </a:p>
          <a:p>
            <a:pPr algn="l"/>
            <a:r>
              <a:rPr lang="en-US" dirty="0" smtClean="0"/>
              <a:t>• Low income</a:t>
            </a:r>
          </a:p>
          <a:p>
            <a:pPr algn="l"/>
            <a:r>
              <a:rPr lang="en-US" dirty="0" smtClean="0"/>
              <a:t>• Place high value on </a:t>
            </a:r>
            <a:r>
              <a:rPr lang="en-US" dirty="0" err="1" smtClean="0"/>
              <a:t>ExEx’s</a:t>
            </a:r>
            <a:r>
              <a:rPr lang="en-US" dirty="0" smtClean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3244544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5" y="381002"/>
            <a:ext cx="8639232" cy="136877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236" y="2864556"/>
            <a:ext cx="8214098" cy="3542705"/>
          </a:xfrm>
        </p:spPr>
        <p:txBody>
          <a:bodyPr/>
          <a:lstStyle/>
          <a:p>
            <a:pPr algn="l"/>
            <a:r>
              <a:rPr lang="en-US" dirty="0" smtClean="0"/>
              <a:t>• Difficult to photograph</a:t>
            </a:r>
          </a:p>
          <a:p>
            <a:pPr algn="l"/>
            <a:r>
              <a:rPr lang="en-US" dirty="0" smtClean="0"/>
              <a:t>• Design visual UX for auditory 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3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5" y="381002"/>
            <a:ext cx="8639232" cy="136877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236" y="2864556"/>
            <a:ext cx="8214098" cy="3542705"/>
          </a:xfrm>
        </p:spPr>
        <p:txBody>
          <a:bodyPr/>
          <a:lstStyle/>
          <a:p>
            <a:pPr algn="l"/>
            <a:r>
              <a:rPr lang="en-US" dirty="0" smtClean="0"/>
              <a:t>• An overview of what a team looks like</a:t>
            </a:r>
          </a:p>
          <a:p>
            <a:pPr algn="l"/>
            <a:r>
              <a:rPr lang="en-US" dirty="0" smtClean="0"/>
              <a:t>• My job in pro audio had no teams</a:t>
            </a:r>
          </a:p>
          <a:p>
            <a:pPr algn="l"/>
            <a:r>
              <a:rPr lang="en-US" dirty="0" smtClean="0"/>
              <a:t>• Dividing labor tasks</a:t>
            </a:r>
          </a:p>
          <a:p>
            <a:pPr algn="l"/>
            <a:r>
              <a:rPr lang="en-US" dirty="0" smtClean="0"/>
              <a:t>• Job titles, descriptions and attributes</a:t>
            </a:r>
          </a:p>
          <a:p>
            <a:pPr algn="l"/>
            <a:r>
              <a:rPr lang="en-US" dirty="0" smtClean="0"/>
              <a:t>• Workflow and its importance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5" y="381002"/>
            <a:ext cx="8639232" cy="136877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I’d do differently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236" y="2864556"/>
            <a:ext cx="8214098" cy="3542705"/>
          </a:xfrm>
        </p:spPr>
        <p:txBody>
          <a:bodyPr/>
          <a:lstStyle/>
          <a:p>
            <a:pPr algn="l"/>
            <a:r>
              <a:rPr lang="en-US" dirty="0" smtClean="0"/>
              <a:t>• More prep for design, dimensions etc.</a:t>
            </a:r>
          </a:p>
          <a:p>
            <a:pPr algn="l"/>
            <a:r>
              <a:rPr lang="en-US" dirty="0" smtClean="0"/>
              <a:t>• Study more sites beforehand</a:t>
            </a:r>
          </a:p>
          <a:p>
            <a:pPr algn="l"/>
            <a:r>
              <a:rPr lang="en-US" dirty="0" smtClean="0"/>
              <a:t>• Get more information from client</a:t>
            </a:r>
          </a:p>
        </p:txBody>
      </p:sp>
    </p:spTree>
    <p:extLst>
      <p:ext uri="{BB962C8B-B14F-4D97-AF65-F5344CB8AC3E}">
        <p14:creationId xmlns:p14="http://schemas.microsoft.com/office/powerpoint/2010/main" val="254494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Ex Sitema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2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133</TotalTime>
  <Words>191</Words>
  <Application>Microsoft Macintosh PowerPoint</Application>
  <PresentationFormat>On-screen Show (4:3)</PresentationFormat>
  <Paragraphs>50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ExEx Audio</vt:lpstr>
      <vt:lpstr>Objectives</vt:lpstr>
      <vt:lpstr>Clients</vt:lpstr>
      <vt:lpstr>Competition</vt:lpstr>
      <vt:lpstr>Target Audience</vt:lpstr>
      <vt:lpstr>Challenges</vt:lpstr>
      <vt:lpstr>What I learned</vt:lpstr>
      <vt:lpstr>What I’d do differently</vt:lpstr>
      <vt:lpstr>PowerPoint Presentation</vt:lpstr>
      <vt:lpstr>PowerPoint Presentation</vt:lpstr>
      <vt:lpstr>URL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ExEx Audio</dc:title>
  <dc:creator>Adam Kozie</dc:creator>
  <cp:lastModifiedBy>Adam Kozie</cp:lastModifiedBy>
  <cp:revision>12</cp:revision>
  <dcterms:created xsi:type="dcterms:W3CDTF">2015-12-13T03:28:47Z</dcterms:created>
  <dcterms:modified xsi:type="dcterms:W3CDTF">2015-12-13T05:41:52Z</dcterms:modified>
</cp:coreProperties>
</file>