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JMfoBMrBw3LQlhUxLXKf3m1Zd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42ed7dc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42ed7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Slide">
  <p:cSld name="Titel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4"/>
          <p:cNvSpPr txBox="1"/>
          <p:nvPr>
            <p:ph type="title"/>
          </p:nvPr>
        </p:nvSpPr>
        <p:spPr>
          <a:xfrm>
            <a:off x="2729343" y="1510778"/>
            <a:ext cx="6220692" cy="1329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2729343" y="3073093"/>
            <a:ext cx="6220692" cy="4960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2" type="body"/>
          </p:nvPr>
        </p:nvSpPr>
        <p:spPr>
          <a:xfrm>
            <a:off x="2729342" y="3569145"/>
            <a:ext cx="6220693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3" type="body"/>
          </p:nvPr>
        </p:nvSpPr>
        <p:spPr>
          <a:xfrm>
            <a:off x="2729343" y="3988463"/>
            <a:ext cx="6220692" cy="496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4" type="body"/>
          </p:nvPr>
        </p:nvSpPr>
        <p:spPr>
          <a:xfrm>
            <a:off x="2729342" y="4484515"/>
            <a:ext cx="6220693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s">
  <p:cSld name="Title and Two Conten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826325" y="1399261"/>
            <a:ext cx="3540111" cy="32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791740" y="1399260"/>
            <a:ext cx="3528457" cy="32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822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582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5822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5822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5822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5822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58220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F5822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58220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F5822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1415627" y="392467"/>
            <a:ext cx="6904569" cy="786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44B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421508" y="392465"/>
            <a:ext cx="6889371" cy="786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44B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Text">
  <p:cSld name="Blank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1707306" y="1869495"/>
            <a:ext cx="5754965" cy="2114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ple Slide">
  <p:cSld name="Samp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2764460" y="2048539"/>
            <a:ext cx="3643428" cy="1963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2764460" y="1255334"/>
            <a:ext cx="3643428" cy="78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5822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>
  <p:cSld name="Blank Pag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88353" y="2809004"/>
            <a:ext cx="349199" cy="23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8353" y="2041454"/>
            <a:ext cx="349199" cy="3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999" y="2792938"/>
            <a:ext cx="349199" cy="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" y="2056207"/>
            <a:ext cx="368872" cy="3147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/>
          <p:nvPr>
            <p:ph type="title"/>
          </p:nvPr>
        </p:nvSpPr>
        <p:spPr>
          <a:xfrm>
            <a:off x="1702083" y="477679"/>
            <a:ext cx="5740708" cy="72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44B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1226986" y="2069635"/>
            <a:ext cx="2896867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1226985" y="2819456"/>
            <a:ext cx="2896867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3" type="body"/>
          </p:nvPr>
        </p:nvSpPr>
        <p:spPr>
          <a:xfrm>
            <a:off x="5582480" y="2060490"/>
            <a:ext cx="2896874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4" type="body"/>
          </p:nvPr>
        </p:nvSpPr>
        <p:spPr>
          <a:xfrm>
            <a:off x="5582480" y="2790640"/>
            <a:ext cx="2896874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5" type="body"/>
          </p:nvPr>
        </p:nvSpPr>
        <p:spPr>
          <a:xfrm>
            <a:off x="1701800" y="3860483"/>
            <a:ext cx="5740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88353" y="2809004"/>
            <a:ext cx="349199" cy="23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8353" y="2041454"/>
            <a:ext cx="349199" cy="3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999" y="2792938"/>
            <a:ext cx="349199" cy="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" y="2056207"/>
            <a:ext cx="368872" cy="3147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/>
          <p:nvPr>
            <p:ph type="title"/>
          </p:nvPr>
        </p:nvSpPr>
        <p:spPr>
          <a:xfrm>
            <a:off x="1702083" y="477679"/>
            <a:ext cx="5740708" cy="72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1226986" y="2069635"/>
            <a:ext cx="2896867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1226985" y="2819456"/>
            <a:ext cx="2896867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3" type="body"/>
          </p:nvPr>
        </p:nvSpPr>
        <p:spPr>
          <a:xfrm>
            <a:off x="5582480" y="2060490"/>
            <a:ext cx="2896874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4" type="body"/>
          </p:nvPr>
        </p:nvSpPr>
        <p:spPr>
          <a:xfrm>
            <a:off x="5582480" y="2790640"/>
            <a:ext cx="2896874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5" type="body"/>
          </p:nvPr>
        </p:nvSpPr>
        <p:spPr>
          <a:xfrm>
            <a:off x="1701800" y="3860483"/>
            <a:ext cx="5740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03485" y="1395663"/>
            <a:ext cx="7539695" cy="316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title"/>
          </p:nvPr>
        </p:nvSpPr>
        <p:spPr>
          <a:xfrm>
            <a:off x="1415626" y="392468"/>
            <a:ext cx="6927553" cy="786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261">
          <p15:clr>
            <a:srgbClr val="FBAE40"/>
          </p15:clr>
        </p15:guide>
        <p15:guide id="3" pos="1247">
          <p15:clr>
            <a:srgbClr val="FBAE40"/>
          </p15:clr>
        </p15:guide>
        <p15:guide id="4" pos="4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s">
  <p:cSld name="Title and Two Conten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26325" y="1399261"/>
            <a:ext cx="3540111" cy="32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791740" y="1399260"/>
            <a:ext cx="3528457" cy="32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type="title"/>
          </p:nvPr>
        </p:nvSpPr>
        <p:spPr>
          <a:xfrm>
            <a:off x="1415627" y="392467"/>
            <a:ext cx="6904569" cy="786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421508" y="392465"/>
            <a:ext cx="6889371" cy="786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Text">
  <p:cSld name="Blank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707306" y="1869495"/>
            <a:ext cx="5754965" cy="2114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ple Slide">
  <p:cSld name="Samp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2764460" y="2048539"/>
            <a:ext cx="3643428" cy="1963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0367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036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764460" y="1255334"/>
            <a:ext cx="3643428" cy="78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>
  <p:cSld name="Blank Pag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803485" y="1395663"/>
            <a:ext cx="7539695" cy="316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44B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44B3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type="title"/>
          </p:nvPr>
        </p:nvSpPr>
        <p:spPr>
          <a:xfrm>
            <a:off x="1415626" y="392468"/>
            <a:ext cx="6927553" cy="786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44B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E44B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261">
          <p15:clr>
            <a:srgbClr val="FBAE40"/>
          </p15:clr>
        </p15:guide>
        <p15:guide id="3" pos="1247">
          <p15:clr>
            <a:srgbClr val="FBAE40"/>
          </p15:clr>
        </p15:guide>
        <p15:guide id="4" pos="4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title"/>
          </p:nvPr>
        </p:nvSpPr>
        <p:spPr>
          <a:xfrm>
            <a:off x="2729343" y="1510778"/>
            <a:ext cx="6220692" cy="1329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 txBox="1"/>
          <p:nvPr>
            <p:ph idx="1" type="body"/>
          </p:nvPr>
        </p:nvSpPr>
        <p:spPr>
          <a:xfrm>
            <a:off x="2729343" y="3073093"/>
            <a:ext cx="6220692" cy="4960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2" name="Google Shape;72;p1"/>
          <p:cNvSpPr txBox="1"/>
          <p:nvPr>
            <p:ph idx="2" type="body"/>
          </p:nvPr>
        </p:nvSpPr>
        <p:spPr>
          <a:xfrm>
            <a:off x="2729342" y="3569145"/>
            <a:ext cx="6220693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 txBox="1"/>
          <p:nvPr>
            <p:ph idx="3" type="body"/>
          </p:nvPr>
        </p:nvSpPr>
        <p:spPr>
          <a:xfrm>
            <a:off x="2729343" y="3988463"/>
            <a:ext cx="6220692" cy="496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 txBox="1"/>
          <p:nvPr>
            <p:ph idx="4" type="body"/>
          </p:nvPr>
        </p:nvSpPr>
        <p:spPr>
          <a:xfrm>
            <a:off x="2729342" y="4484515"/>
            <a:ext cx="6220693" cy="4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42ed7dc8_0_0"/>
          <p:cNvSpPr txBox="1"/>
          <p:nvPr>
            <p:ph type="title"/>
          </p:nvPr>
        </p:nvSpPr>
        <p:spPr>
          <a:xfrm>
            <a:off x="2729343" y="1510778"/>
            <a:ext cx="6220800" cy="13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142ed7dc8_0_0"/>
          <p:cNvSpPr txBox="1"/>
          <p:nvPr>
            <p:ph idx="1" type="body"/>
          </p:nvPr>
        </p:nvSpPr>
        <p:spPr>
          <a:xfrm>
            <a:off x="2729343" y="3073093"/>
            <a:ext cx="6220800" cy="49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f142ed7dc8_0_0"/>
          <p:cNvSpPr txBox="1"/>
          <p:nvPr>
            <p:ph idx="2" type="body"/>
          </p:nvPr>
        </p:nvSpPr>
        <p:spPr>
          <a:xfrm>
            <a:off x="2729342" y="3569145"/>
            <a:ext cx="6220800" cy="41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142ed7dc8_0_0"/>
          <p:cNvSpPr txBox="1"/>
          <p:nvPr>
            <p:ph idx="3" type="body"/>
          </p:nvPr>
        </p:nvSpPr>
        <p:spPr>
          <a:xfrm>
            <a:off x="2729343" y="3988463"/>
            <a:ext cx="6220800" cy="49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f142ed7dc8_0_0"/>
          <p:cNvSpPr txBox="1"/>
          <p:nvPr>
            <p:ph idx="4" type="body"/>
          </p:nvPr>
        </p:nvSpPr>
        <p:spPr>
          <a:xfrm>
            <a:off x="2729342" y="4484515"/>
            <a:ext cx="6220800" cy="41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1702083" y="477679"/>
            <a:ext cx="5740708" cy="72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1226986" y="2069635"/>
            <a:ext cx="2896867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2" type="body"/>
          </p:nvPr>
        </p:nvSpPr>
        <p:spPr>
          <a:xfrm>
            <a:off x="1226985" y="2819456"/>
            <a:ext cx="2896867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3" type="body"/>
          </p:nvPr>
        </p:nvSpPr>
        <p:spPr>
          <a:xfrm>
            <a:off x="5582480" y="2060490"/>
            <a:ext cx="2896874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4" type="body"/>
          </p:nvPr>
        </p:nvSpPr>
        <p:spPr>
          <a:xfrm>
            <a:off x="5582480" y="2790640"/>
            <a:ext cx="2896874" cy="279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idx="5" type="body"/>
          </p:nvPr>
        </p:nvSpPr>
        <p:spPr>
          <a:xfrm>
            <a:off x="1701800" y="3860483"/>
            <a:ext cx="5740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Body Colo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ody Whi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in Title Sl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Tsveti</dc:creator>
</cp:coreProperties>
</file>