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1" r:id="rId7"/>
    <p:sldId id="273" r:id="rId8"/>
    <p:sldId id="272" r:id="rId9"/>
    <p:sldId id="274" r:id="rId10"/>
    <p:sldId id="275" r:id="rId11"/>
    <p:sldId id="268" r:id="rId12"/>
    <p:sldId id="277" r:id="rId13"/>
    <p:sldId id="266" r:id="rId14"/>
    <p:sldId id="262" r:id="rId15"/>
    <p:sldId id="276" r:id="rId16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62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185214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3" y="317395"/>
            <a:ext cx="5945038" cy="59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1239</Words>
  <Application>Microsoft Macintosh PowerPoint</Application>
  <PresentationFormat>Widescreen</PresentationFormat>
  <Paragraphs>195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138</cp:revision>
  <dcterms:created xsi:type="dcterms:W3CDTF">2022-03-16T09:40:53Z</dcterms:created>
  <dcterms:modified xsi:type="dcterms:W3CDTF">2022-04-08T10:55:13Z</dcterms:modified>
</cp:coreProperties>
</file>