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1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4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secmaster.com/how-does-the-log4j-vulnerability-work-in-practic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за управление на риска 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/>
          </a:p>
          <a:p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870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77</cp:revision>
  <dcterms:created xsi:type="dcterms:W3CDTF">2022-03-16T09:40:53Z</dcterms:created>
  <dcterms:modified xsi:type="dcterms:W3CDTF">2022-04-07T14:48:05Z</dcterms:modified>
</cp:coreProperties>
</file>