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9" r:id="rId5"/>
    <p:sldId id="270" r:id="rId6"/>
    <p:sldId id="271" r:id="rId7"/>
    <p:sldId id="272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SCTM-1</a:t>
            </a:r>
            <a:r>
              <a:rPr lang="bg-BG" sz="4400" dirty="0"/>
              <a:t>52</a:t>
            </a:r>
            <a:r>
              <a:rPr lang="en-GB" sz="4400" dirty="0"/>
              <a:t> </a:t>
            </a:r>
            <a:r>
              <a:rPr lang="bg-BG" sz="4400" dirty="0"/>
              <a:t>Проект: </a:t>
            </a:r>
            <a:br>
              <a:rPr lang="bg-BG" sz="4400" dirty="0"/>
            </a:br>
            <a:r>
              <a:rPr lang="bg-BG" sz="4400" dirty="0"/>
              <a:t>Противодействие срещу </a:t>
            </a:r>
            <a:r>
              <a:rPr lang="bg-BG" sz="4400" dirty="0" err="1"/>
              <a:t>киберпрестъпление</a:t>
            </a:r>
            <a:r>
              <a:rPr lang="bg-BG" sz="4400" dirty="0"/>
              <a:t> използващо </a:t>
            </a:r>
            <a:r>
              <a:rPr lang="en-GB" sz="4400" dirty="0"/>
              <a:t>e</a:t>
            </a:r>
            <a:r>
              <a:rPr lang="bg-BG" sz="4400" dirty="0" err="1"/>
              <a:t>ксплойт</a:t>
            </a:r>
            <a:r>
              <a:rPr lang="bg-BG" sz="4400" dirty="0"/>
              <a:t> "нулев ден" (0</a:t>
            </a:r>
            <a:r>
              <a:rPr lang="en-GB" sz="4400" dirty="0"/>
              <a:t>day)</a:t>
            </a:r>
            <a:r>
              <a:rPr lang="bg-BG" sz="4400" dirty="0"/>
              <a:t> с практически пример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Атанас </a:t>
            </a:r>
            <a:r>
              <a:rPr lang="bg-BG" dirty="0" err="1"/>
              <a:t>Л</a:t>
            </a:r>
            <a:r>
              <a:rPr lang="bg-BG" dirty="0"/>
              <a:t>. Кузманов</a:t>
            </a:r>
          </a:p>
          <a:p>
            <a:r>
              <a:rPr lang="bg-BG" dirty="0"/>
              <a:t>2022</a:t>
            </a:r>
          </a:p>
          <a:p>
            <a:r>
              <a:rPr lang="bg-BG" dirty="0"/>
              <a:t>София, България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"нулев ден" (0</a:t>
            </a:r>
            <a:r>
              <a:rPr lang="en-GB" sz="1600" dirty="0"/>
              <a:t>day) </a:t>
            </a:r>
            <a:r>
              <a:rPr lang="bg" sz="16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600" dirty="0"/>
          </a:p>
          <a:p>
            <a:r>
              <a:rPr lang="bg" sz="1600" dirty="0"/>
              <a:t>Атакуващият забелязва софтуерната уязвимост преди всички страни, които се интересуват от нейното ограничаване, </a:t>
            </a:r>
          </a:p>
          <a:p>
            <a:endParaRPr lang="bg" sz="1600" dirty="0"/>
          </a:p>
          <a:p>
            <a:r>
              <a:rPr lang="bg" sz="1600" dirty="0"/>
              <a:t>бързо създава експлойт и го използва за атака. </a:t>
            </a:r>
          </a:p>
          <a:p>
            <a:endParaRPr lang="bg" sz="1600" dirty="0"/>
          </a:p>
          <a:p>
            <a:r>
              <a:rPr lang="bg" sz="16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600" dirty="0"/>
          </a:p>
          <a:p>
            <a:r>
              <a:rPr lang="bg" sz="16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600" dirty="0"/>
              <a:t>Word, Excel, PDF </a:t>
            </a:r>
            <a:r>
              <a:rPr lang="bg" sz="1600" dirty="0"/>
              <a:t>или </a:t>
            </a:r>
            <a:r>
              <a:rPr lang="en-GB" sz="1600" dirty="0"/>
              <a:t>Flash.</a:t>
            </a:r>
          </a:p>
          <a:p>
            <a:endParaRPr lang="en-GB" sz="1600" dirty="0"/>
          </a:p>
          <a:p>
            <a:r>
              <a:rPr lang="bg" sz="16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600" dirty="0"/>
          </a:p>
          <a:p>
            <a:endParaRPr lang="en-GB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www.imperva.com</a:t>
            </a:r>
            <a:r>
              <a:rPr lang="en-GB" sz="1000" dirty="0"/>
              <a:t>/learn/application-security/zero-day-exploit/</a:t>
            </a:r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D1B60-F93A-E343-B7AB-41D2E1312838}"/>
              </a:ext>
            </a:extLst>
          </p:cNvPr>
          <p:cNvSpPr txBox="1"/>
          <p:nvPr/>
        </p:nvSpPr>
        <p:spPr>
          <a:xfrm>
            <a:off x="365256" y="396336"/>
            <a:ext cx="112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8207A-AE7E-5046-BA33-6073BC5157EF}"/>
              </a:ext>
            </a:extLst>
          </p:cNvPr>
          <p:cNvSpPr txBox="1"/>
          <p:nvPr/>
        </p:nvSpPr>
        <p:spPr>
          <a:xfrm>
            <a:off x="439567" y="1166842"/>
            <a:ext cx="642976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от нулев ден е, когато хакерите се възползват от недостатък в сигурността на софтуера, за да извършат кибератака. Този недостатък в сигурността е известен само на хакерите, което означава, че разработчиците на софтуер нямат представа за съществуването му и нямат кръпка, която да го отстрани. </a:t>
            </a:r>
          </a:p>
          <a:p>
            <a:endParaRPr lang="bg" sz="1600" dirty="0"/>
          </a:p>
          <a:p>
            <a:r>
              <a:rPr lang="bg" sz="16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E4B2A-429F-F948-B235-F7FF73B2FEF9}"/>
              </a:ext>
            </a:extLst>
          </p:cNvPr>
          <p:cNvSpPr txBox="1"/>
          <p:nvPr/>
        </p:nvSpPr>
        <p:spPr>
          <a:xfrm>
            <a:off x="430306" y="6061554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us.norton.com</a:t>
            </a:r>
            <a:r>
              <a:rPr lang="en-GB" sz="1000" dirty="0"/>
              <a:t>/internetsecurity-emerging-threats-how-do-zero-day-vulnerabilities-work.html#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802B5-2C20-2744-856D-EB0CAFED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92" y="1166842"/>
            <a:ext cx="4712280" cy="43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https://us.norton.com/internetsecurity-emerging-threats-how-do-zero-day-vulnerabilities-work.html#</a:t>
            </a:r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378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SCTM-152 Проект:  Противодействие срещу киберпрестъпление използващо eксплойт "нулев ден" (0day) с практически 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42</cp:revision>
  <dcterms:created xsi:type="dcterms:W3CDTF">2022-03-16T09:40:53Z</dcterms:created>
  <dcterms:modified xsi:type="dcterms:W3CDTF">2022-03-17T15:59:41Z</dcterms:modified>
</cp:coreProperties>
</file>