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1" r:id="rId8"/>
    <p:sldId id="273" r:id="rId9"/>
    <p:sldId id="272" r:id="rId10"/>
    <p:sldId id="275" r:id="rId11"/>
    <p:sldId id="268" r:id="rId12"/>
    <p:sldId id="277" r:id="rId13"/>
    <p:sldId id="266" r:id="rId14"/>
    <p:sldId id="262" r:id="rId15"/>
    <p:sldId id="276" r:id="rId1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9"/>
    <p:restoredTop sz="94614"/>
  </p:normalViewPr>
  <p:slideViewPr>
    <p:cSldViewPr snapToGrid="0" snapToObjects="1">
      <p:cViewPr varScale="1">
        <p:scale>
          <a:sx n="137" d="100"/>
          <a:sy n="137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18521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45" y="1111178"/>
            <a:ext cx="4535424" cy="4535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  <a:r>
              <a:rPr lang="bg-BG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1263</Words>
  <Application>Microsoft Macintosh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141</cp:revision>
  <dcterms:created xsi:type="dcterms:W3CDTF">2022-03-16T09:40:53Z</dcterms:created>
  <dcterms:modified xsi:type="dcterms:W3CDTF">2022-04-08T11:01:02Z</dcterms:modified>
</cp:coreProperties>
</file>